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2" r:id="rId1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9ABD1"/>
    <a:srgbClr val="EDAC0B"/>
    <a:srgbClr val="E28116"/>
    <a:srgbClr val="D9B61F"/>
    <a:srgbClr val="25CDF5"/>
    <a:srgbClr val="C9F008"/>
    <a:srgbClr val="C8CC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398" y="-3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42844" y="107139"/>
            <a:ext cx="8858312" cy="4929222"/>
          </a:xfrm>
          <a:prstGeom prst="rect">
            <a:avLst/>
          </a:prstGeom>
          <a:noFill/>
          <a:ln w="82550" cmpd="thickThin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22"/>
          <p:cNvSpPr/>
          <p:nvPr userDrawn="1"/>
        </p:nvSpPr>
        <p:spPr bwMode="auto">
          <a:xfrm rot="10800000">
            <a:off x="-2115" y="156930"/>
            <a:ext cx="9144000" cy="1731060"/>
          </a:xfrm>
          <a:custGeom>
            <a:avLst/>
            <a:gdLst/>
            <a:ahLst/>
            <a:cxnLst>
              <a:cxn ang="0">
                <a:pos x="7259" y="1534"/>
              </a:cxn>
              <a:cxn ang="0">
                <a:pos x="7363" y="1497"/>
              </a:cxn>
              <a:cxn ang="0">
                <a:pos x="7491" y="1557"/>
              </a:cxn>
              <a:cxn ang="0">
                <a:pos x="7536" y="1640"/>
              </a:cxn>
              <a:cxn ang="0">
                <a:pos x="7553" y="1617"/>
              </a:cxn>
              <a:cxn ang="0">
                <a:pos x="7578" y="1594"/>
              </a:cxn>
              <a:cxn ang="0">
                <a:pos x="7680" y="1557"/>
              </a:cxn>
              <a:cxn ang="0">
                <a:pos x="7680" y="2002"/>
              </a:cxn>
              <a:cxn ang="0">
                <a:pos x="0" y="2002"/>
              </a:cxn>
              <a:cxn ang="0">
                <a:pos x="0" y="317"/>
              </a:cxn>
              <a:cxn ang="0">
                <a:pos x="164" y="291"/>
              </a:cxn>
              <a:cxn ang="0">
                <a:pos x="501" y="421"/>
              </a:cxn>
              <a:cxn ang="0">
                <a:pos x="601" y="555"/>
              </a:cxn>
              <a:cxn ang="0">
                <a:pos x="642" y="491"/>
              </a:cxn>
              <a:cxn ang="0">
                <a:pos x="789" y="422"/>
              </a:cxn>
              <a:cxn ang="0">
                <a:pos x="896" y="455"/>
              </a:cxn>
              <a:cxn ang="0">
                <a:pos x="1029" y="273"/>
              </a:cxn>
              <a:cxn ang="0">
                <a:pos x="1480" y="93"/>
              </a:cxn>
              <a:cxn ang="0">
                <a:pos x="1932" y="270"/>
              </a:cxn>
              <a:cxn ang="0">
                <a:pos x="2086" y="500"/>
              </a:cxn>
              <a:cxn ang="0">
                <a:pos x="2254" y="259"/>
              </a:cxn>
              <a:cxn ang="0">
                <a:pos x="2858" y="0"/>
              </a:cxn>
              <a:cxn ang="0">
                <a:pos x="3463" y="259"/>
              </a:cxn>
              <a:cxn ang="0">
                <a:pos x="3683" y="644"/>
              </a:cxn>
              <a:cxn ang="0">
                <a:pos x="3834" y="618"/>
              </a:cxn>
              <a:cxn ang="0">
                <a:pos x="4165" y="773"/>
              </a:cxn>
              <a:cxn ang="0">
                <a:pos x="4258" y="919"/>
              </a:cxn>
              <a:cxn ang="0">
                <a:pos x="4839" y="704"/>
              </a:cxn>
              <a:cxn ang="0">
                <a:pos x="5442" y="938"/>
              </a:cxn>
              <a:cxn ang="0">
                <a:pos x="5673" y="1326"/>
              </a:cxn>
              <a:cxn ang="0">
                <a:pos x="6073" y="1168"/>
              </a:cxn>
              <a:cxn ang="0">
                <a:pos x="6495" y="1348"/>
              </a:cxn>
              <a:cxn ang="0">
                <a:pos x="6548" y="1410"/>
              </a:cxn>
              <a:cxn ang="0">
                <a:pos x="6587" y="1363"/>
              </a:cxn>
              <a:cxn ang="0">
                <a:pos x="6873" y="1242"/>
              </a:cxn>
              <a:cxn ang="0">
                <a:pos x="7158" y="1363"/>
              </a:cxn>
              <a:cxn ang="0">
                <a:pos x="7259" y="1534"/>
              </a:cxn>
            </a:cxnLst>
            <a:rect l="0" t="0" r="r" b="b"/>
            <a:pathLst>
              <a:path w="7680" h="2002">
                <a:moveTo>
                  <a:pt x="7259" y="1534"/>
                </a:moveTo>
                <a:cubicBezTo>
                  <a:pt x="7289" y="1509"/>
                  <a:pt x="7324" y="1497"/>
                  <a:pt x="7363" y="1497"/>
                </a:cubicBezTo>
                <a:cubicBezTo>
                  <a:pt x="7413" y="1497"/>
                  <a:pt x="7455" y="1517"/>
                  <a:pt x="7491" y="1557"/>
                </a:cubicBezTo>
                <a:cubicBezTo>
                  <a:pt x="7512" y="1582"/>
                  <a:pt x="7527" y="1609"/>
                  <a:pt x="7536" y="1640"/>
                </a:cubicBezTo>
                <a:cubicBezTo>
                  <a:pt x="7541" y="1632"/>
                  <a:pt x="7547" y="1625"/>
                  <a:pt x="7553" y="1617"/>
                </a:cubicBezTo>
                <a:cubicBezTo>
                  <a:pt x="7561" y="1609"/>
                  <a:pt x="7569" y="1601"/>
                  <a:pt x="7578" y="1594"/>
                </a:cubicBezTo>
                <a:cubicBezTo>
                  <a:pt x="7607" y="1570"/>
                  <a:pt x="7641" y="1557"/>
                  <a:pt x="7680" y="1557"/>
                </a:cubicBezTo>
                <a:cubicBezTo>
                  <a:pt x="7680" y="2002"/>
                  <a:pt x="7680" y="2002"/>
                  <a:pt x="7680" y="2002"/>
                </a:cubicBezTo>
                <a:cubicBezTo>
                  <a:pt x="0" y="2002"/>
                  <a:pt x="0" y="2002"/>
                  <a:pt x="0" y="2002"/>
                </a:cubicBezTo>
                <a:cubicBezTo>
                  <a:pt x="0" y="317"/>
                  <a:pt x="0" y="317"/>
                  <a:pt x="0" y="317"/>
                </a:cubicBezTo>
                <a:cubicBezTo>
                  <a:pt x="51" y="300"/>
                  <a:pt x="106" y="291"/>
                  <a:pt x="164" y="291"/>
                </a:cubicBezTo>
                <a:cubicBezTo>
                  <a:pt x="296" y="291"/>
                  <a:pt x="408" y="334"/>
                  <a:pt x="501" y="421"/>
                </a:cubicBezTo>
                <a:cubicBezTo>
                  <a:pt x="545" y="462"/>
                  <a:pt x="578" y="507"/>
                  <a:pt x="601" y="555"/>
                </a:cubicBezTo>
                <a:cubicBezTo>
                  <a:pt x="611" y="532"/>
                  <a:pt x="625" y="511"/>
                  <a:pt x="642" y="491"/>
                </a:cubicBezTo>
                <a:cubicBezTo>
                  <a:pt x="682" y="445"/>
                  <a:pt x="732" y="422"/>
                  <a:pt x="789" y="422"/>
                </a:cubicBezTo>
                <a:cubicBezTo>
                  <a:pt x="829" y="422"/>
                  <a:pt x="864" y="433"/>
                  <a:pt x="896" y="455"/>
                </a:cubicBezTo>
                <a:cubicBezTo>
                  <a:pt x="927" y="389"/>
                  <a:pt x="971" y="328"/>
                  <a:pt x="1029" y="273"/>
                </a:cubicBezTo>
                <a:cubicBezTo>
                  <a:pt x="1153" y="154"/>
                  <a:pt x="1304" y="94"/>
                  <a:pt x="1480" y="93"/>
                </a:cubicBezTo>
                <a:cubicBezTo>
                  <a:pt x="1657" y="92"/>
                  <a:pt x="1807" y="151"/>
                  <a:pt x="1932" y="270"/>
                </a:cubicBezTo>
                <a:cubicBezTo>
                  <a:pt x="2004" y="338"/>
                  <a:pt x="2055" y="415"/>
                  <a:pt x="2086" y="500"/>
                </a:cubicBezTo>
                <a:cubicBezTo>
                  <a:pt x="2127" y="413"/>
                  <a:pt x="2183" y="333"/>
                  <a:pt x="2254" y="259"/>
                </a:cubicBezTo>
                <a:cubicBezTo>
                  <a:pt x="2421" y="86"/>
                  <a:pt x="2622" y="0"/>
                  <a:pt x="2858" y="0"/>
                </a:cubicBezTo>
                <a:cubicBezTo>
                  <a:pt x="3095" y="0"/>
                  <a:pt x="3296" y="86"/>
                  <a:pt x="3463" y="259"/>
                </a:cubicBezTo>
                <a:cubicBezTo>
                  <a:pt x="3572" y="372"/>
                  <a:pt x="3646" y="501"/>
                  <a:pt x="3683" y="644"/>
                </a:cubicBezTo>
                <a:cubicBezTo>
                  <a:pt x="3730" y="626"/>
                  <a:pt x="3780" y="618"/>
                  <a:pt x="3834" y="618"/>
                </a:cubicBezTo>
                <a:cubicBezTo>
                  <a:pt x="3963" y="618"/>
                  <a:pt x="4074" y="670"/>
                  <a:pt x="4165" y="773"/>
                </a:cubicBezTo>
                <a:cubicBezTo>
                  <a:pt x="4204" y="818"/>
                  <a:pt x="4235" y="866"/>
                  <a:pt x="4258" y="919"/>
                </a:cubicBezTo>
                <a:cubicBezTo>
                  <a:pt x="4420" y="776"/>
                  <a:pt x="4614" y="704"/>
                  <a:pt x="4839" y="704"/>
                </a:cubicBezTo>
                <a:cubicBezTo>
                  <a:pt x="5075" y="704"/>
                  <a:pt x="5276" y="782"/>
                  <a:pt x="5442" y="938"/>
                </a:cubicBezTo>
                <a:cubicBezTo>
                  <a:pt x="5562" y="1051"/>
                  <a:pt x="5639" y="1180"/>
                  <a:pt x="5673" y="1326"/>
                </a:cubicBezTo>
                <a:cubicBezTo>
                  <a:pt x="5785" y="1221"/>
                  <a:pt x="5918" y="1168"/>
                  <a:pt x="6073" y="1168"/>
                </a:cubicBezTo>
                <a:cubicBezTo>
                  <a:pt x="6238" y="1168"/>
                  <a:pt x="6378" y="1228"/>
                  <a:pt x="6495" y="1348"/>
                </a:cubicBezTo>
                <a:cubicBezTo>
                  <a:pt x="6514" y="1368"/>
                  <a:pt x="6532" y="1388"/>
                  <a:pt x="6548" y="1410"/>
                </a:cubicBezTo>
                <a:cubicBezTo>
                  <a:pt x="6560" y="1393"/>
                  <a:pt x="6573" y="1378"/>
                  <a:pt x="6587" y="1363"/>
                </a:cubicBezTo>
                <a:cubicBezTo>
                  <a:pt x="6666" y="1282"/>
                  <a:pt x="6761" y="1242"/>
                  <a:pt x="6873" y="1242"/>
                </a:cubicBezTo>
                <a:cubicBezTo>
                  <a:pt x="6984" y="1242"/>
                  <a:pt x="7079" y="1282"/>
                  <a:pt x="7158" y="1363"/>
                </a:cubicBezTo>
                <a:cubicBezTo>
                  <a:pt x="7207" y="1414"/>
                  <a:pt x="7240" y="1470"/>
                  <a:pt x="7259" y="153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3555"/>
          </a:p>
        </p:txBody>
      </p:sp>
      <p:sp>
        <p:nvSpPr>
          <p:cNvPr id="8" name="Freeform 23"/>
          <p:cNvSpPr/>
          <p:nvPr userDrawn="1"/>
        </p:nvSpPr>
        <p:spPr bwMode="auto">
          <a:xfrm rot="10800000">
            <a:off x="0" y="0"/>
            <a:ext cx="9144000" cy="1299737"/>
          </a:xfrm>
          <a:custGeom>
            <a:avLst/>
            <a:gdLst/>
            <a:ahLst/>
            <a:cxnLst>
              <a:cxn ang="0">
                <a:pos x="7609" y="1134"/>
              </a:cxn>
              <a:cxn ang="0">
                <a:pos x="7680" y="1089"/>
              </a:cxn>
              <a:cxn ang="0">
                <a:pos x="7680" y="1503"/>
              </a:cxn>
              <a:cxn ang="0">
                <a:pos x="0" y="1503"/>
              </a:cxn>
              <a:cxn ang="0">
                <a:pos x="0" y="577"/>
              </a:cxn>
              <a:cxn ang="0">
                <a:pos x="32" y="576"/>
              </a:cxn>
              <a:cxn ang="0">
                <a:pos x="337" y="652"/>
              </a:cxn>
              <a:cxn ang="0">
                <a:pos x="411" y="572"/>
              </a:cxn>
              <a:cxn ang="0">
                <a:pos x="765" y="445"/>
              </a:cxn>
              <a:cxn ang="0">
                <a:pos x="892" y="458"/>
              </a:cxn>
              <a:cxn ang="0">
                <a:pos x="890" y="414"/>
              </a:cxn>
              <a:cxn ang="0">
                <a:pos x="1030" y="121"/>
              </a:cxn>
              <a:cxn ang="0">
                <a:pos x="1370" y="0"/>
              </a:cxn>
              <a:cxn ang="0">
                <a:pos x="1710" y="121"/>
              </a:cxn>
              <a:cxn ang="0">
                <a:pos x="1817" y="258"/>
              </a:cxn>
              <a:cxn ang="0">
                <a:pos x="1867" y="211"/>
              </a:cxn>
              <a:cxn ang="0">
                <a:pos x="2379" y="28"/>
              </a:cxn>
              <a:cxn ang="0">
                <a:pos x="2891" y="211"/>
              </a:cxn>
              <a:cxn ang="0">
                <a:pos x="3036" y="384"/>
              </a:cxn>
              <a:cxn ang="0">
                <a:pos x="3189" y="369"/>
              </a:cxn>
              <a:cxn ang="0">
                <a:pos x="3639" y="530"/>
              </a:cxn>
              <a:cxn ang="0">
                <a:pos x="3786" y="723"/>
              </a:cxn>
              <a:cxn ang="0">
                <a:pos x="4120" y="663"/>
              </a:cxn>
              <a:cxn ang="0">
                <a:pos x="4631" y="824"/>
              </a:cxn>
              <a:cxn ang="0">
                <a:pos x="4701" y="885"/>
              </a:cxn>
              <a:cxn ang="0">
                <a:pos x="4843" y="863"/>
              </a:cxn>
              <a:cxn ang="0">
                <a:pos x="5126" y="964"/>
              </a:cxn>
              <a:cxn ang="0">
                <a:pos x="5175" y="1014"/>
              </a:cxn>
              <a:cxn ang="0">
                <a:pos x="5256" y="1008"/>
              </a:cxn>
              <a:cxn ang="0">
                <a:pos x="5531" y="1086"/>
              </a:cxn>
              <a:cxn ang="0">
                <a:pos x="5600" y="1148"/>
              </a:cxn>
              <a:cxn ang="0">
                <a:pos x="5747" y="1115"/>
              </a:cxn>
              <a:cxn ang="0">
                <a:pos x="5950" y="1186"/>
              </a:cxn>
              <a:cxn ang="0">
                <a:pos x="5953" y="1184"/>
              </a:cxn>
              <a:cxn ang="0">
                <a:pos x="6263" y="1109"/>
              </a:cxn>
              <a:cxn ang="0">
                <a:pos x="6398" y="1120"/>
              </a:cxn>
              <a:cxn ang="0">
                <a:pos x="6479" y="1030"/>
              </a:cxn>
              <a:cxn ang="0">
                <a:pos x="6822" y="908"/>
              </a:cxn>
              <a:cxn ang="0">
                <a:pos x="7165" y="1030"/>
              </a:cxn>
              <a:cxn ang="0">
                <a:pos x="7289" y="1210"/>
              </a:cxn>
              <a:cxn ang="0">
                <a:pos x="7387" y="1191"/>
              </a:cxn>
              <a:cxn ang="0">
                <a:pos x="7537" y="1241"/>
              </a:cxn>
              <a:cxn ang="0">
                <a:pos x="7609" y="1134"/>
              </a:cxn>
            </a:cxnLst>
            <a:rect l="0" t="0" r="r" b="b"/>
            <a:pathLst>
              <a:path w="7680" h="1503">
                <a:moveTo>
                  <a:pt x="7609" y="1134"/>
                </a:moveTo>
                <a:cubicBezTo>
                  <a:pt x="7631" y="1115"/>
                  <a:pt x="7655" y="1100"/>
                  <a:pt x="7680" y="1089"/>
                </a:cubicBezTo>
                <a:cubicBezTo>
                  <a:pt x="7680" y="1503"/>
                  <a:pt x="7680" y="1503"/>
                  <a:pt x="7680" y="1503"/>
                </a:cubicBezTo>
                <a:cubicBezTo>
                  <a:pt x="0" y="1503"/>
                  <a:pt x="0" y="1503"/>
                  <a:pt x="0" y="1503"/>
                </a:cubicBezTo>
                <a:cubicBezTo>
                  <a:pt x="0" y="577"/>
                  <a:pt x="0" y="577"/>
                  <a:pt x="0" y="577"/>
                </a:cubicBezTo>
                <a:cubicBezTo>
                  <a:pt x="11" y="577"/>
                  <a:pt x="21" y="576"/>
                  <a:pt x="32" y="576"/>
                </a:cubicBezTo>
                <a:cubicBezTo>
                  <a:pt x="146" y="576"/>
                  <a:pt x="247" y="602"/>
                  <a:pt x="337" y="652"/>
                </a:cubicBezTo>
                <a:cubicBezTo>
                  <a:pt x="357" y="624"/>
                  <a:pt x="382" y="597"/>
                  <a:pt x="411" y="572"/>
                </a:cubicBezTo>
                <a:cubicBezTo>
                  <a:pt x="509" y="487"/>
                  <a:pt x="627" y="445"/>
                  <a:pt x="765" y="445"/>
                </a:cubicBezTo>
                <a:cubicBezTo>
                  <a:pt x="810" y="445"/>
                  <a:pt x="852" y="450"/>
                  <a:pt x="892" y="458"/>
                </a:cubicBezTo>
                <a:cubicBezTo>
                  <a:pt x="890" y="444"/>
                  <a:pt x="890" y="429"/>
                  <a:pt x="890" y="414"/>
                </a:cubicBezTo>
                <a:cubicBezTo>
                  <a:pt x="890" y="300"/>
                  <a:pt x="937" y="202"/>
                  <a:pt x="1030" y="121"/>
                </a:cubicBezTo>
                <a:cubicBezTo>
                  <a:pt x="1124" y="40"/>
                  <a:pt x="1238" y="0"/>
                  <a:pt x="1370" y="0"/>
                </a:cubicBezTo>
                <a:cubicBezTo>
                  <a:pt x="1503" y="0"/>
                  <a:pt x="1616" y="40"/>
                  <a:pt x="1710" y="121"/>
                </a:cubicBezTo>
                <a:cubicBezTo>
                  <a:pt x="1758" y="162"/>
                  <a:pt x="1794" y="208"/>
                  <a:pt x="1817" y="258"/>
                </a:cubicBezTo>
                <a:cubicBezTo>
                  <a:pt x="1833" y="242"/>
                  <a:pt x="1849" y="226"/>
                  <a:pt x="1867" y="211"/>
                </a:cubicBezTo>
                <a:cubicBezTo>
                  <a:pt x="2009" y="89"/>
                  <a:pt x="2179" y="28"/>
                  <a:pt x="2379" y="28"/>
                </a:cubicBezTo>
                <a:cubicBezTo>
                  <a:pt x="2579" y="28"/>
                  <a:pt x="2750" y="89"/>
                  <a:pt x="2891" y="211"/>
                </a:cubicBezTo>
                <a:cubicBezTo>
                  <a:pt x="2953" y="264"/>
                  <a:pt x="3001" y="321"/>
                  <a:pt x="3036" y="384"/>
                </a:cubicBezTo>
                <a:cubicBezTo>
                  <a:pt x="3084" y="374"/>
                  <a:pt x="3135" y="369"/>
                  <a:pt x="3189" y="369"/>
                </a:cubicBezTo>
                <a:cubicBezTo>
                  <a:pt x="3365" y="369"/>
                  <a:pt x="3515" y="423"/>
                  <a:pt x="3639" y="530"/>
                </a:cubicBezTo>
                <a:cubicBezTo>
                  <a:pt x="3706" y="588"/>
                  <a:pt x="3755" y="652"/>
                  <a:pt x="3786" y="723"/>
                </a:cubicBezTo>
                <a:cubicBezTo>
                  <a:pt x="3887" y="683"/>
                  <a:pt x="3998" y="663"/>
                  <a:pt x="4120" y="663"/>
                </a:cubicBezTo>
                <a:cubicBezTo>
                  <a:pt x="4320" y="663"/>
                  <a:pt x="4490" y="717"/>
                  <a:pt x="4631" y="824"/>
                </a:cubicBezTo>
                <a:cubicBezTo>
                  <a:pt x="4657" y="844"/>
                  <a:pt x="4680" y="864"/>
                  <a:pt x="4701" y="885"/>
                </a:cubicBezTo>
                <a:cubicBezTo>
                  <a:pt x="4745" y="870"/>
                  <a:pt x="4792" y="863"/>
                  <a:pt x="4843" y="863"/>
                </a:cubicBezTo>
                <a:cubicBezTo>
                  <a:pt x="4954" y="863"/>
                  <a:pt x="5048" y="897"/>
                  <a:pt x="5126" y="964"/>
                </a:cubicBezTo>
                <a:cubicBezTo>
                  <a:pt x="5144" y="980"/>
                  <a:pt x="5161" y="997"/>
                  <a:pt x="5175" y="1014"/>
                </a:cubicBezTo>
                <a:cubicBezTo>
                  <a:pt x="5201" y="1010"/>
                  <a:pt x="5228" y="1008"/>
                  <a:pt x="5256" y="1008"/>
                </a:cubicBezTo>
                <a:cubicBezTo>
                  <a:pt x="5363" y="1008"/>
                  <a:pt x="5455" y="1034"/>
                  <a:pt x="5531" y="1086"/>
                </a:cubicBezTo>
                <a:cubicBezTo>
                  <a:pt x="5559" y="1105"/>
                  <a:pt x="5582" y="1126"/>
                  <a:pt x="5600" y="1148"/>
                </a:cubicBezTo>
                <a:cubicBezTo>
                  <a:pt x="5644" y="1126"/>
                  <a:pt x="5692" y="1115"/>
                  <a:pt x="5747" y="1115"/>
                </a:cubicBezTo>
                <a:cubicBezTo>
                  <a:pt x="5826" y="1115"/>
                  <a:pt x="5894" y="1139"/>
                  <a:pt x="5950" y="1186"/>
                </a:cubicBezTo>
                <a:cubicBezTo>
                  <a:pt x="5951" y="1185"/>
                  <a:pt x="5952" y="1185"/>
                  <a:pt x="5953" y="1184"/>
                </a:cubicBezTo>
                <a:cubicBezTo>
                  <a:pt x="6039" y="1134"/>
                  <a:pt x="6142" y="1109"/>
                  <a:pt x="6263" y="1109"/>
                </a:cubicBezTo>
                <a:cubicBezTo>
                  <a:pt x="6311" y="1109"/>
                  <a:pt x="6356" y="1113"/>
                  <a:pt x="6398" y="1120"/>
                </a:cubicBezTo>
                <a:cubicBezTo>
                  <a:pt x="6420" y="1088"/>
                  <a:pt x="6447" y="1058"/>
                  <a:pt x="6479" y="1030"/>
                </a:cubicBezTo>
                <a:cubicBezTo>
                  <a:pt x="6574" y="949"/>
                  <a:pt x="6688" y="908"/>
                  <a:pt x="6822" y="908"/>
                </a:cubicBezTo>
                <a:cubicBezTo>
                  <a:pt x="6956" y="908"/>
                  <a:pt x="7070" y="949"/>
                  <a:pt x="7165" y="1030"/>
                </a:cubicBezTo>
                <a:cubicBezTo>
                  <a:pt x="7226" y="1083"/>
                  <a:pt x="7267" y="1143"/>
                  <a:pt x="7289" y="1210"/>
                </a:cubicBezTo>
                <a:cubicBezTo>
                  <a:pt x="7319" y="1197"/>
                  <a:pt x="7351" y="1191"/>
                  <a:pt x="7387" y="1191"/>
                </a:cubicBezTo>
                <a:cubicBezTo>
                  <a:pt x="7445" y="1191"/>
                  <a:pt x="7495" y="1208"/>
                  <a:pt x="7537" y="1241"/>
                </a:cubicBezTo>
                <a:cubicBezTo>
                  <a:pt x="7549" y="1201"/>
                  <a:pt x="7573" y="1165"/>
                  <a:pt x="7609" y="1134"/>
                </a:cubicBezTo>
                <a:close/>
              </a:path>
            </a:pathLst>
          </a:custGeom>
          <a:solidFill>
            <a:srgbClr val="C9F008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3555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8c2bbfae1be60cdd37d71782db3eac6a.mp4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Lenovo\Desktop\9837d7dfe2ad94fcd6d812010d185974.mp4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214414" y="3321849"/>
            <a:ext cx="6400800" cy="1314450"/>
          </a:xfrm>
        </p:spPr>
        <p:txBody>
          <a:bodyPr/>
          <a:lstStyle/>
          <a:p>
            <a:pPr algn="ctr"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Section B 2a-2e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28596" y="1393023"/>
            <a:ext cx="8820043" cy="1785104"/>
            <a:chOff x="428596" y="1857364"/>
            <a:chExt cx="8820043" cy="2380138"/>
          </a:xfrm>
        </p:grpSpPr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500034" y="1857364"/>
              <a:ext cx="8534400" cy="2380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altLang="zh-CN" sz="4400" b="1" dirty="0">
                <a:latin typeface="Segoe UI Black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4400" b="1" dirty="0">
                  <a:latin typeface="Segoe UI Black" pitchFamily="34" charset="0"/>
                </a:rPr>
                <a:t>What’s the best movie theater?</a:t>
              </a:r>
            </a:p>
          </p:txBody>
        </p:sp>
        <p:sp>
          <p:nvSpPr>
            <p:cNvPr id="11" name="矩形 3"/>
            <p:cNvSpPr>
              <a:spLocks noChangeArrowheads="1"/>
            </p:cNvSpPr>
            <p:nvPr/>
          </p:nvSpPr>
          <p:spPr bwMode="auto">
            <a:xfrm>
              <a:off x="428596" y="3165084"/>
              <a:ext cx="8820043" cy="102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4400" b="1" dirty="0">
                  <a:solidFill>
                    <a:schemeClr val="tx2">
                      <a:lumMod val="25000"/>
                      <a:lumOff val="75000"/>
                    </a:schemeClr>
                  </a:solidFill>
                  <a:latin typeface="Segoe UI Black" pitchFamily="34" charset="0"/>
                </a:rPr>
                <a:t>What’s the best movie theater?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85720" y="571486"/>
            <a:ext cx="8534400" cy="1785104"/>
            <a:chOff x="500034" y="1857364"/>
            <a:chExt cx="8534400" cy="2380138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500034" y="1857364"/>
              <a:ext cx="8534400" cy="2380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altLang="zh-CN" sz="4400" b="1" dirty="0">
                <a:latin typeface="Segoe UI Black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4400" b="1" dirty="0" smtClean="0">
                  <a:latin typeface="Segoe UI Black" pitchFamily="34" charset="0"/>
                </a:rPr>
                <a:t>Unit 4</a:t>
              </a:r>
              <a:endParaRPr lang="en-US" altLang="zh-CN" sz="4400" b="1" dirty="0">
                <a:latin typeface="Segoe UI Black" pitchFamily="34" charset="0"/>
              </a:endParaRPr>
            </a:p>
          </p:txBody>
        </p:sp>
        <p:sp>
          <p:nvSpPr>
            <p:cNvPr id="8" name="矩形 3"/>
            <p:cNvSpPr>
              <a:spLocks noChangeArrowheads="1"/>
            </p:cNvSpPr>
            <p:nvPr/>
          </p:nvSpPr>
          <p:spPr bwMode="auto">
            <a:xfrm>
              <a:off x="3915421" y="3190873"/>
              <a:ext cx="1871025" cy="102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4400" b="1" dirty="0" smtClean="0">
                  <a:solidFill>
                    <a:schemeClr val="tx2">
                      <a:lumMod val="25000"/>
                      <a:lumOff val="75000"/>
                    </a:schemeClr>
                  </a:solidFill>
                  <a:latin typeface="Segoe UI Black" pitchFamily="34" charset="0"/>
                </a:rPr>
                <a:t>Unit 4</a:t>
              </a:r>
              <a:endParaRPr lang="en-US" altLang="zh-CN" sz="4400" b="1" dirty="0">
                <a:solidFill>
                  <a:schemeClr val="tx2">
                    <a:lumMod val="25000"/>
                    <a:lumOff val="75000"/>
                  </a:schemeClr>
                </a:solidFill>
                <a:latin typeface="Segoe UI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357158" y="1500180"/>
            <a:ext cx="8215370" cy="13144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1. Only actors can join these shows.</a:t>
            </a: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2. All these shows try to look for the most talented people.</a:t>
            </a: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3. The performers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play a role in deciding </a:t>
            </a:r>
            <a:r>
              <a:rPr lang="en-US" altLang="zh-CN" b="1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the winner.</a:t>
            </a: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4. The winner always gets nothing at last.</a:t>
            </a:r>
          </a:p>
          <a:p>
            <a:endParaRPr lang="zh-CN" altLang="en-US" b="1" dirty="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3571900" y="107139"/>
            <a:ext cx="6143636" cy="566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 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2 and judge.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>
            <a:spLocks/>
          </p:cNvSpPr>
          <p:nvPr/>
        </p:nvSpPr>
        <p:spPr>
          <a:xfrm>
            <a:off x="3571900" y="107139"/>
            <a:ext cx="6143636" cy="566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 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3 and fill in.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737" y="803660"/>
            <a:ext cx="4429156" cy="1357412"/>
            <a:chOff x="4737" y="1624971"/>
            <a:chExt cx="4429156" cy="1809882"/>
          </a:xfrm>
        </p:grpSpPr>
        <p:sp>
          <p:nvSpPr>
            <p:cNvPr id="7" name="云形标注 6"/>
            <p:cNvSpPr/>
            <p:nvPr/>
          </p:nvSpPr>
          <p:spPr>
            <a:xfrm rot="20683008">
              <a:off x="4737" y="1624971"/>
              <a:ext cx="4429156" cy="1714512"/>
            </a:xfrm>
            <a:prstGeom prst="cloudCallout">
              <a:avLst>
                <a:gd name="adj1" fmla="val 28654"/>
                <a:gd name="adj2" fmla="val 6301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" name="云形标注 7"/>
            <p:cNvSpPr/>
            <p:nvPr/>
          </p:nvSpPr>
          <p:spPr>
            <a:xfrm rot="20683008">
              <a:off x="208208" y="1727201"/>
              <a:ext cx="4103865" cy="1588593"/>
            </a:xfrm>
            <a:prstGeom prst="cloudCallout">
              <a:avLst>
                <a:gd name="adj1" fmla="val 28654"/>
                <a:gd name="adj2" fmla="val 63013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20424936">
              <a:off x="875405" y="1834414"/>
              <a:ext cx="3202009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Does everyone enjoy these shows?</a:t>
              </a:r>
              <a:endParaRPr lang="zh-CN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  <a:p>
              <a:endPara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57224" y="2196701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People who </a:t>
            </a:r>
            <a:r>
              <a:rPr lang="en-US" altLang="zh-CN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the shows think that if you don’t  </a:t>
            </a:r>
            <a:r>
              <a:rPr lang="en-US" altLang="zh-CN" sz="2400" b="1" u="sng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these shows too </a:t>
            </a:r>
            <a:r>
              <a:rPr lang="en-US" altLang="zh-CN" sz="2400" b="1" u="sng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, they are fun </a:t>
            </a:r>
            <a:r>
              <a:rPr lang="en-US" altLang="zh-CN" sz="2400" b="1" u="sng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. And they give people </a:t>
            </a:r>
            <a:r>
              <a:rPr lang="en-US" altLang="zh-CN" sz="2400" b="1" u="sng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to make their dreams</a:t>
            </a:r>
            <a:r>
              <a:rPr lang="en-US" altLang="zh-CN" sz="2400" b="1" u="sng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7429520" y="2570559"/>
            <a:ext cx="1000132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28662" y="3669579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People who </a:t>
            </a:r>
            <a:r>
              <a:rPr lang="en-US" altLang="zh-CN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dislike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the shows think that the </a:t>
            </a:r>
            <a:r>
              <a:rPr lang="en-US" altLang="zh-CN" sz="2400" b="1" u="sng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are  </a:t>
            </a:r>
            <a:r>
              <a:rPr lang="en-US" altLang="zh-CN" sz="2400" b="1" u="sng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6715140" y="3999319"/>
            <a:ext cx="1857388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00958" y="2243078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28926" y="2600268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seriously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14612" y="2957458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way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71670" y="3357568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come true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15140" y="3364062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lives of the performers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71670" y="41004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made up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5008" y="2600268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watch</a:t>
            </a:r>
            <a:endParaRPr lang="zh-CN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7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857224" y="1843080"/>
            <a:ext cx="7929618" cy="728670"/>
          </a:xfrm>
        </p:spPr>
        <p:txBody>
          <a:bodyPr>
            <a:normAutofit fontScale="92500"/>
          </a:bodyPr>
          <a:lstStyle/>
          <a:p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What does the author think of talent shows?</a:t>
            </a:r>
            <a:endParaRPr lang="zh-CN" alt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副标题 2"/>
          <p:cNvSpPr txBox="1">
            <a:spLocks/>
          </p:cNvSpPr>
          <p:nvPr/>
        </p:nvSpPr>
        <p:spPr>
          <a:xfrm>
            <a:off x="6858016" y="142858"/>
            <a:ext cx="1857388" cy="72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opinions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6" name="副标题 2"/>
          <p:cNvSpPr txBox="1">
            <a:spLocks/>
          </p:cNvSpPr>
          <p:nvPr/>
        </p:nvSpPr>
        <p:spPr>
          <a:xfrm>
            <a:off x="857224" y="2914650"/>
            <a:ext cx="7929618" cy="72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What 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about you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?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build="p"/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571472" y="3429006"/>
            <a:ext cx="8358214" cy="72867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Do best in what you like and become </a:t>
            </a:r>
            <a:r>
              <a:rPr lang="en-US" altLang="zh-CN" sz="2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talented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.</a:t>
            </a:r>
            <a:endParaRPr lang="zh-CN" alt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5"/>
          <p:cNvGrpSpPr/>
          <p:nvPr/>
        </p:nvGrpSpPr>
        <p:grpSpPr>
          <a:xfrm>
            <a:off x="0" y="1393023"/>
            <a:ext cx="4429156" cy="1285884"/>
            <a:chOff x="4737" y="1624971"/>
            <a:chExt cx="4429156" cy="1714512"/>
          </a:xfrm>
        </p:grpSpPr>
        <p:sp>
          <p:nvSpPr>
            <p:cNvPr id="7" name="云形标注 6"/>
            <p:cNvSpPr/>
            <p:nvPr/>
          </p:nvSpPr>
          <p:spPr>
            <a:xfrm rot="20683008">
              <a:off x="4737" y="1624971"/>
              <a:ext cx="4429156" cy="1714512"/>
            </a:xfrm>
            <a:prstGeom prst="cloudCallout">
              <a:avLst>
                <a:gd name="adj1" fmla="val 28654"/>
                <a:gd name="adj2" fmla="val 6301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" name="云形标注 7"/>
            <p:cNvSpPr/>
            <p:nvPr/>
          </p:nvSpPr>
          <p:spPr>
            <a:xfrm rot="20683008">
              <a:off x="208208" y="1727201"/>
              <a:ext cx="4103865" cy="1588593"/>
            </a:xfrm>
            <a:prstGeom prst="cloudCallout">
              <a:avLst>
                <a:gd name="adj1" fmla="val 28654"/>
                <a:gd name="adj2" fmla="val 63013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20424936">
              <a:off x="875405" y="2080635"/>
              <a:ext cx="320200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What’s your talent?</a:t>
              </a:r>
              <a:endParaRPr lang="zh-CN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  <a:p>
              <a:endPara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" name="组合 9"/>
          <p:cNvGrpSpPr/>
          <p:nvPr/>
        </p:nvGrpSpPr>
        <p:grpSpPr>
          <a:xfrm rot="2248095">
            <a:off x="4628488" y="1418743"/>
            <a:ext cx="4429156" cy="1357412"/>
            <a:chOff x="4737" y="1624971"/>
            <a:chExt cx="4429156" cy="1809882"/>
          </a:xfrm>
        </p:grpSpPr>
        <p:sp>
          <p:nvSpPr>
            <p:cNvPr id="11" name="云形标注 10"/>
            <p:cNvSpPr/>
            <p:nvPr/>
          </p:nvSpPr>
          <p:spPr>
            <a:xfrm rot="20683008">
              <a:off x="4737" y="1624971"/>
              <a:ext cx="4429156" cy="1714512"/>
            </a:xfrm>
            <a:prstGeom prst="cloudCallout">
              <a:avLst>
                <a:gd name="adj1" fmla="val -18524"/>
                <a:gd name="adj2" fmla="val 65638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云形标注 11"/>
            <p:cNvSpPr/>
            <p:nvPr/>
          </p:nvSpPr>
          <p:spPr>
            <a:xfrm rot="20683008">
              <a:off x="208208" y="1727201"/>
              <a:ext cx="4103865" cy="1588593"/>
            </a:xfrm>
            <a:prstGeom prst="cloudCallout">
              <a:avLst>
                <a:gd name="adj1" fmla="val -21573"/>
                <a:gd name="adj2" fmla="val 65425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20424936">
              <a:off x="875405" y="1834414"/>
              <a:ext cx="3202009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 o you want to join the talent shows?</a:t>
              </a:r>
              <a:endParaRPr lang="zh-CN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  <a:p>
              <a:endPara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5" name="副标题 2"/>
          <p:cNvSpPr txBox="1">
            <a:spLocks/>
          </p:cNvSpPr>
          <p:nvPr/>
        </p:nvSpPr>
        <p:spPr>
          <a:xfrm>
            <a:off x="1500166" y="4143386"/>
            <a:ext cx="7343804" cy="72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M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ake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your dreams come true.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4" name="副标题 2"/>
          <p:cNvSpPr txBox="1">
            <a:spLocks/>
          </p:cNvSpPr>
          <p:nvPr/>
        </p:nvSpPr>
        <p:spPr>
          <a:xfrm>
            <a:off x="1357290" y="2714626"/>
            <a:ext cx="7343804" cy="72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Everyone is good at something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AutoShape 2"/>
          <p:cNvCxnSpPr>
            <a:cxnSpLocks noChangeShapeType="1"/>
            <a:stCxn id="22" idx="0"/>
            <a:endCxn id="4" idx="0"/>
          </p:cNvCxnSpPr>
          <p:nvPr/>
        </p:nvCxnSpPr>
        <p:spPr bwMode="auto">
          <a:xfrm rot="16200000" flipH="1" flipV="1">
            <a:off x="5346741" y="37981"/>
            <a:ext cx="1556385" cy="2908220"/>
          </a:xfrm>
          <a:prstGeom prst="straightConnector1">
            <a:avLst/>
          </a:prstGeom>
          <a:noFill/>
          <a:ln w="25400">
            <a:solidFill>
              <a:srgbClr val="808080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AutoShape 3"/>
          <p:cNvCxnSpPr>
            <a:cxnSpLocks noChangeShapeType="1"/>
            <a:stCxn id="17" idx="0"/>
            <a:endCxn id="4" idx="0"/>
          </p:cNvCxnSpPr>
          <p:nvPr/>
        </p:nvCxnSpPr>
        <p:spPr bwMode="auto">
          <a:xfrm rot="16200000" flipH="1">
            <a:off x="2662458" y="261918"/>
            <a:ext cx="1359467" cy="2657264"/>
          </a:xfrm>
          <a:prstGeom prst="straightConnector1">
            <a:avLst/>
          </a:prstGeom>
          <a:noFill/>
          <a:ln w="25400">
            <a:solidFill>
              <a:srgbClr val="808080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" name="AutoShape 4"/>
          <p:cNvCxnSpPr>
            <a:cxnSpLocks noChangeShapeType="1"/>
            <a:stCxn id="4" idx="0"/>
            <a:endCxn id="21" idx="0"/>
          </p:cNvCxnSpPr>
          <p:nvPr/>
        </p:nvCxnSpPr>
        <p:spPr bwMode="auto">
          <a:xfrm rot="16200000" flipH="1" flipV="1">
            <a:off x="3100375" y="733408"/>
            <a:ext cx="33574" cy="3107325"/>
          </a:xfrm>
          <a:prstGeom prst="straightConnector1">
            <a:avLst/>
          </a:prstGeom>
          <a:noFill/>
          <a:ln w="25400">
            <a:solidFill>
              <a:srgbClr val="808080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AutoShape 5"/>
          <p:cNvCxnSpPr>
            <a:cxnSpLocks noChangeShapeType="1"/>
            <a:stCxn id="19" idx="0"/>
            <a:endCxn id="4" idx="0"/>
          </p:cNvCxnSpPr>
          <p:nvPr/>
        </p:nvCxnSpPr>
        <p:spPr bwMode="auto">
          <a:xfrm rot="16200000" flipH="1" flipV="1">
            <a:off x="6124939" y="742585"/>
            <a:ext cx="73584" cy="2981814"/>
          </a:xfrm>
          <a:prstGeom prst="straightConnector1">
            <a:avLst/>
          </a:prstGeom>
          <a:noFill/>
          <a:ln w="25400">
            <a:solidFill>
              <a:srgbClr val="808080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AutoShape 7"/>
          <p:cNvCxnSpPr>
            <a:cxnSpLocks noChangeShapeType="1"/>
            <a:stCxn id="4" idx="0"/>
            <a:endCxn id="20" idx="0"/>
          </p:cNvCxnSpPr>
          <p:nvPr/>
        </p:nvCxnSpPr>
        <p:spPr bwMode="auto">
          <a:xfrm rot="16200000" flipH="1">
            <a:off x="5345794" y="1595314"/>
            <a:ext cx="1373036" cy="2722977"/>
          </a:xfrm>
          <a:prstGeom prst="straightConnector1">
            <a:avLst/>
          </a:prstGeom>
          <a:noFill/>
          <a:ln w="25400">
            <a:solidFill>
              <a:srgbClr val="808080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" name="AutoShape 8"/>
          <p:cNvCxnSpPr>
            <a:cxnSpLocks noChangeShapeType="1"/>
            <a:stCxn id="4" idx="0"/>
            <a:endCxn id="5" idx="0"/>
          </p:cNvCxnSpPr>
          <p:nvPr/>
        </p:nvCxnSpPr>
        <p:spPr bwMode="auto">
          <a:xfrm rot="16200000" flipH="1" flipV="1">
            <a:off x="2617811" y="1643885"/>
            <a:ext cx="1426615" cy="2679411"/>
          </a:xfrm>
          <a:prstGeom prst="straightConnector1">
            <a:avLst/>
          </a:prstGeom>
          <a:noFill/>
          <a:ln w="25400">
            <a:solidFill>
              <a:srgbClr val="808080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" name="AutoShape 10"/>
          <p:cNvCxnSpPr>
            <a:cxnSpLocks noChangeShapeType="1"/>
            <a:stCxn id="27" idx="0"/>
            <a:endCxn id="4" idx="0"/>
          </p:cNvCxnSpPr>
          <p:nvPr/>
        </p:nvCxnSpPr>
        <p:spPr bwMode="auto">
          <a:xfrm rot="16200000" flipH="1" flipV="1">
            <a:off x="4066695" y="1300631"/>
            <a:ext cx="1573781" cy="365523"/>
          </a:xfrm>
          <a:prstGeom prst="straightConnector1">
            <a:avLst/>
          </a:prstGeom>
          <a:noFill/>
          <a:ln w="25400" cap="sq">
            <a:solidFill>
              <a:srgbClr val="9A9A9A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" name="AutoShape 11"/>
          <p:cNvCxnSpPr>
            <a:cxnSpLocks noChangeShapeType="1"/>
            <a:stCxn id="4" idx="0"/>
            <a:endCxn id="26" idx="0"/>
          </p:cNvCxnSpPr>
          <p:nvPr/>
        </p:nvCxnSpPr>
        <p:spPr bwMode="auto">
          <a:xfrm rot="16200000" flipH="1">
            <a:off x="3845597" y="3095511"/>
            <a:ext cx="1908820" cy="258367"/>
          </a:xfrm>
          <a:prstGeom prst="straightConnector1">
            <a:avLst/>
          </a:prstGeom>
          <a:noFill/>
          <a:ln w="25400" cap="sq">
            <a:solidFill>
              <a:srgbClr val="9A9A9A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" name="AutoShape 12">
            <a:hlinkClick r:id="rId2" action="ppaction://hlinkfile"/>
          </p:cNvPr>
          <p:cNvSpPr/>
          <p:nvPr/>
        </p:nvSpPr>
        <p:spPr bwMode="auto">
          <a:xfrm>
            <a:off x="3197544" y="2270284"/>
            <a:ext cx="2946559" cy="944407"/>
          </a:xfrm>
          <a:prstGeom prst="roundRect">
            <a:avLst>
              <a:gd name="adj" fmla="val 50000"/>
            </a:avLst>
          </a:prstGeom>
          <a:solidFill>
            <a:srgbClr val="5C6D0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88900">
                <a:solidFill>
                  <a:srgbClr val="377B36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 Mr./Miss.</a:t>
            </a: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“THE”</a:t>
            </a:r>
          </a:p>
        </p:txBody>
      </p:sp>
      <p:sp>
        <p:nvSpPr>
          <p:cNvPr id="17" name="AutoShape 13"/>
          <p:cNvSpPr/>
          <p:nvPr/>
        </p:nvSpPr>
        <p:spPr bwMode="auto">
          <a:xfrm>
            <a:off x="785787" y="910817"/>
            <a:ext cx="2455545" cy="703421"/>
          </a:xfrm>
          <a:prstGeom prst="roundRect">
            <a:avLst>
              <a:gd name="adj" fmla="val 50000"/>
            </a:avLst>
          </a:prstGeom>
          <a:solidFill>
            <a:srgbClr val="3190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76200">
                <a:solidFill>
                  <a:srgbClr val="1E5598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0" lvl="0" indent="0" algn="ctr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best chess player</a:t>
            </a:r>
          </a:p>
        </p:txBody>
      </p:sp>
      <p:sp>
        <p:nvSpPr>
          <p:cNvPr id="5" name="AutoShape 14"/>
          <p:cNvSpPr/>
          <p:nvPr/>
        </p:nvSpPr>
        <p:spPr bwMode="auto">
          <a:xfrm>
            <a:off x="785786" y="3696899"/>
            <a:ext cx="2411254" cy="654375"/>
          </a:xfrm>
          <a:prstGeom prst="roundRect">
            <a:avLst>
              <a:gd name="adj" fmla="val 50000"/>
            </a:avLst>
          </a:prstGeom>
          <a:solidFill>
            <a:srgbClr val="F5841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76200">
                <a:solidFill>
                  <a:srgbClr val="3282C8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0" lvl="0" indent="0" algn="ctr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most </a:t>
            </a: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handsome boy</a:t>
            </a:r>
            <a:endParaRPr lang="en-US" altLang="zh-CN" sz="2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Nexa Bold" charset="0"/>
            </a:endParaRPr>
          </a:p>
        </p:txBody>
      </p:sp>
      <p:sp>
        <p:nvSpPr>
          <p:cNvPr id="19" name="AutoShape 15"/>
          <p:cNvSpPr/>
          <p:nvPr/>
        </p:nvSpPr>
        <p:spPr bwMode="auto">
          <a:xfrm>
            <a:off x="6500827" y="2196700"/>
            <a:ext cx="2303621" cy="668180"/>
          </a:xfrm>
          <a:prstGeom prst="roundRect">
            <a:avLst>
              <a:gd name="adj" fmla="val 50000"/>
            </a:avLst>
          </a:prstGeom>
          <a:solidFill>
            <a:srgbClr val="E0342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76200">
                <a:solidFill>
                  <a:srgbClr val="CB182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</a:t>
            </a: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funniest boy</a:t>
            </a:r>
            <a:endParaRPr lang="en-US" altLang="zh-CN" sz="2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Nexa Bold" charset="0"/>
            </a:endParaRPr>
          </a:p>
        </p:txBody>
      </p:sp>
      <p:sp>
        <p:nvSpPr>
          <p:cNvPr id="20" name="AutoShape 16"/>
          <p:cNvSpPr/>
          <p:nvPr/>
        </p:nvSpPr>
        <p:spPr bwMode="auto">
          <a:xfrm>
            <a:off x="6357950" y="3643320"/>
            <a:ext cx="2071702" cy="571504"/>
          </a:xfrm>
          <a:prstGeom prst="roundRect">
            <a:avLst>
              <a:gd name="adj" fmla="val 50000"/>
            </a:avLst>
          </a:prstGeom>
          <a:solidFill>
            <a:srgbClr val="FDB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76200">
                <a:solidFill>
                  <a:srgbClr val="9C131B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</a:t>
            </a:r>
            <a:r>
              <a: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loudest </a:t>
            </a: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singer</a:t>
            </a:r>
            <a:endParaRPr lang="en-US" altLang="zh-CN" sz="2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Nexa Bold" charset="0"/>
            </a:endParaRPr>
          </a:p>
        </p:txBody>
      </p:sp>
      <p:sp>
        <p:nvSpPr>
          <p:cNvPr id="21" name="AutoShape 17"/>
          <p:cNvSpPr/>
          <p:nvPr/>
        </p:nvSpPr>
        <p:spPr bwMode="auto">
          <a:xfrm>
            <a:off x="285720" y="2303858"/>
            <a:ext cx="2555558" cy="571737"/>
          </a:xfrm>
          <a:prstGeom prst="roundRect">
            <a:avLst>
              <a:gd name="adj" fmla="val 50000"/>
            </a:avLst>
          </a:prstGeom>
          <a:solidFill>
            <a:srgbClr val="5FCACB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lvl="0" algn="ctr" fontAlgn="base">
              <a:buClrTx/>
              <a:buSzTx/>
              <a:buFontTx/>
            </a:pP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most talented dancer</a:t>
            </a:r>
          </a:p>
        </p:txBody>
      </p:sp>
      <p:sp>
        <p:nvSpPr>
          <p:cNvPr id="22" name="AutoShape 18"/>
          <p:cNvSpPr/>
          <p:nvPr/>
        </p:nvSpPr>
        <p:spPr bwMode="auto">
          <a:xfrm>
            <a:off x="6520816" y="713899"/>
            <a:ext cx="2116455" cy="802958"/>
          </a:xfrm>
          <a:prstGeom prst="roundRect">
            <a:avLst>
              <a:gd name="adj" fmla="val 50000"/>
            </a:avLst>
          </a:prstGeom>
          <a:solidFill>
            <a:srgbClr val="826C4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76200">
                <a:solidFill>
                  <a:srgbClr val="0E002D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</a:t>
            </a: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most outgoing teacher</a:t>
            </a:r>
            <a:endParaRPr lang="en-US" altLang="zh-CN" sz="2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Nexa Bold" charset="0"/>
            </a:endParaRPr>
          </a:p>
        </p:txBody>
      </p:sp>
      <p:sp>
        <p:nvSpPr>
          <p:cNvPr id="26" name="AutoShape 23"/>
          <p:cNvSpPr/>
          <p:nvPr/>
        </p:nvSpPr>
        <p:spPr bwMode="auto">
          <a:xfrm>
            <a:off x="3929059" y="4179104"/>
            <a:ext cx="2000263" cy="535785"/>
          </a:xfrm>
          <a:prstGeom prst="roundRect">
            <a:avLst>
              <a:gd name="adj" fmla="val 50000"/>
            </a:avLst>
          </a:prstGeom>
          <a:solidFill>
            <a:srgbClr val="3190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76200">
                <a:solidFill>
                  <a:srgbClr val="881018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fastest runner</a:t>
            </a:r>
          </a:p>
        </p:txBody>
      </p:sp>
      <p:sp>
        <p:nvSpPr>
          <p:cNvPr id="27" name="AutoShape 24"/>
          <p:cNvSpPr/>
          <p:nvPr/>
        </p:nvSpPr>
        <p:spPr bwMode="auto">
          <a:xfrm>
            <a:off x="3786182" y="696503"/>
            <a:ext cx="2500330" cy="540294"/>
          </a:xfrm>
          <a:prstGeom prst="roundRect">
            <a:avLst>
              <a:gd name="adj" fmla="val 50000"/>
            </a:avLst>
          </a:prstGeom>
          <a:solidFill>
            <a:srgbClr val="A0BF0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76200">
                <a:solidFill>
                  <a:srgbClr val="439874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the </a:t>
            </a: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Nexa Bold" charset="0"/>
              </a:rPr>
              <a:t>tallest girl</a:t>
            </a:r>
            <a:endParaRPr lang="en-US" altLang="zh-CN" sz="2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Nexa Bold" charset="0"/>
            </a:endParaRPr>
          </a:p>
        </p:txBody>
      </p:sp>
      <p:sp>
        <p:nvSpPr>
          <p:cNvPr id="25" name="矩形 3"/>
          <p:cNvSpPr>
            <a:spLocks noChangeArrowheads="1"/>
          </p:cNvSpPr>
          <p:nvPr/>
        </p:nvSpPr>
        <p:spPr bwMode="auto">
          <a:xfrm>
            <a:off x="0" y="0"/>
            <a:ext cx="231986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400" b="1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Segoe UI Black" pitchFamily="34" charset="0"/>
              </a:rPr>
              <a:t>warmer</a:t>
            </a:r>
            <a:endParaRPr lang="en-US" altLang="zh-CN" sz="4400" b="1" dirty="0">
              <a:solidFill>
                <a:schemeClr val="tx2">
                  <a:lumMod val="25000"/>
                  <a:lumOff val="75000"/>
                </a:schemeClr>
              </a:solidFill>
              <a:latin typeface="Segoe UI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7" grpId="0" bldLvl="0" animBg="1"/>
      <p:bldP spid="5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6" grpId="0" bldLvl="0" animBg="1"/>
      <p:bldP spid="2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9" y="2000246"/>
            <a:ext cx="4524375" cy="277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57158" y="1500180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Do you like 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talent shows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?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3" name="9837d7dfe2ad94fcd6d812010d18597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33641" y="2285998"/>
            <a:ext cx="4000528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000100" y="4227387"/>
            <a:ext cx="7286676" cy="630379"/>
            <a:chOff x="285720" y="5500702"/>
            <a:chExt cx="7286676" cy="840506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357159" y="5500702"/>
              <a:ext cx="7215237" cy="6976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             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85720" y="5643581"/>
              <a:ext cx="6263253" cy="69762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 </a:t>
              </a:r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</a:rPr>
                <a:t>think he </a:t>
              </a:r>
              <a:r>
                <a:rPr lang="en-US" altLang="zh-CN" sz="2800" b="1" dirty="0">
                  <a:solidFill>
                    <a:srgbClr val="FFFF00"/>
                  </a:solidFill>
                  <a:latin typeface="Times New Roman" pitchFamily="18" charset="0"/>
                </a:rPr>
                <a:t>is the most talented 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magician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.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3" y="1071552"/>
            <a:ext cx="4524375" cy="277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组合 10"/>
          <p:cNvGrpSpPr/>
          <p:nvPr/>
        </p:nvGrpSpPr>
        <p:grpSpPr>
          <a:xfrm>
            <a:off x="1071538" y="4013073"/>
            <a:ext cx="7286676" cy="630379"/>
            <a:chOff x="285720" y="5500702"/>
            <a:chExt cx="7286676" cy="840506"/>
          </a:xfrm>
        </p:grpSpPr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357159" y="5500702"/>
              <a:ext cx="7215237" cy="6976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             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285720" y="5643581"/>
              <a:ext cx="4943084" cy="69762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I </a:t>
              </a:r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</a:rPr>
                <a:t>think he </a:t>
              </a:r>
              <a:r>
                <a:rPr lang="en-US" altLang="zh-CN" sz="2800" b="1" dirty="0">
                  <a:solidFill>
                    <a:srgbClr val="FFFF00"/>
                  </a:solidFill>
                  <a:latin typeface="Times New Roman" pitchFamily="18" charset="0"/>
                </a:rPr>
                <a:t>is the </a:t>
              </a:r>
              <a:r>
                <a:rPr lang="en-US" altLang="zh-CN" sz="2800" b="1" dirty="0" smtClean="0">
                  <a:solidFill>
                    <a:srgbClr val="FFFF00"/>
                  </a:solidFill>
                  <a:latin typeface="Times New Roman" pitchFamily="18" charset="0"/>
                </a:rPr>
                <a:t>funniest 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actor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.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3" y="1071552"/>
            <a:ext cx="4524375" cy="277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组合 14"/>
          <p:cNvGrpSpPr/>
          <p:nvPr/>
        </p:nvGrpSpPr>
        <p:grpSpPr>
          <a:xfrm>
            <a:off x="1142976" y="4071940"/>
            <a:ext cx="7286676" cy="737544"/>
            <a:chOff x="285720" y="5500702"/>
            <a:chExt cx="7286676" cy="983394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357159" y="5500702"/>
              <a:ext cx="7215237" cy="6976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             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285720" y="5786468"/>
              <a:ext cx="6359561" cy="69762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 </a:t>
              </a:r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</a:rPr>
                <a:t>I think he </a:t>
              </a:r>
              <a:r>
                <a:rPr lang="en-US" altLang="zh-CN" sz="2800" b="1" dirty="0">
                  <a:solidFill>
                    <a:srgbClr val="FFFF00"/>
                  </a:solidFill>
                  <a:latin typeface="Times New Roman" pitchFamily="18" charset="0"/>
                </a:rPr>
                <a:t>is the most talented 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dancer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.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357290" y="4048792"/>
            <a:ext cx="7286676" cy="666098"/>
            <a:chOff x="285720" y="6803347"/>
            <a:chExt cx="7286676" cy="888133"/>
          </a:xfrm>
        </p:grpSpPr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357159" y="6803347"/>
              <a:ext cx="7215237" cy="6976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             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285720" y="6993852"/>
              <a:ext cx="4462184" cy="69762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I </a:t>
              </a:r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</a:rPr>
                <a:t>think he </a:t>
              </a:r>
              <a:r>
                <a:rPr lang="en-US" altLang="zh-CN" sz="2800" b="1" dirty="0">
                  <a:solidFill>
                    <a:srgbClr val="FFFF00"/>
                  </a:solidFill>
                  <a:latin typeface="Times New Roman" pitchFamily="18" charset="0"/>
                </a:rPr>
                <a:t>is the </a:t>
              </a:r>
              <a:r>
                <a:rPr lang="en-US" altLang="zh-CN" sz="2800" b="1" dirty="0" smtClean="0">
                  <a:solidFill>
                    <a:srgbClr val="FFFF00"/>
                  </a:solidFill>
                  <a:latin typeface="Times New Roman" pitchFamily="18" charset="0"/>
                </a:rPr>
                <a:t>best singer</a:t>
              </a:r>
              <a:r>
                <a:rPr lang="en-US" altLang="zh-CN" sz="2800" b="1" dirty="0" smtClean="0">
                  <a:solidFill>
                    <a:schemeClr val="bg1"/>
                  </a:solidFill>
                  <a:latin typeface="Times New Roman" pitchFamily="18" charset="0"/>
                </a:rPr>
                <a:t>. </a:t>
              </a:r>
              <a:endParaRPr lang="en-US" altLang="zh-C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2" name="图片 21" descr="t011f80e86c1ccd38b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1339445"/>
            <a:ext cx="4286280" cy="1714512"/>
          </a:xfrm>
          <a:prstGeom prst="rect">
            <a:avLst/>
          </a:prstGeom>
        </p:spPr>
      </p:pic>
      <p:pic>
        <p:nvPicPr>
          <p:cNvPr id="23" name="图片 22" descr="5827129410495979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1295528"/>
            <a:ext cx="4214842" cy="1865586"/>
          </a:xfrm>
          <a:prstGeom prst="rect">
            <a:avLst/>
          </a:prstGeom>
        </p:spPr>
      </p:pic>
      <p:pic>
        <p:nvPicPr>
          <p:cNvPr id="25" name="图片 24" descr="3595-iwtqvyk388783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14546" y="1285866"/>
            <a:ext cx="4286280" cy="2089561"/>
          </a:xfrm>
          <a:prstGeom prst="rect">
            <a:avLst/>
          </a:prstGeom>
        </p:spPr>
      </p:pic>
      <p:pic>
        <p:nvPicPr>
          <p:cNvPr id="24" name="图片 23" descr="48173006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3108" y="1214428"/>
            <a:ext cx="4357718" cy="2143125"/>
          </a:xfrm>
          <a:prstGeom prst="rect">
            <a:avLst/>
          </a:prstGeom>
        </p:spPr>
      </p:pic>
      <p:sp>
        <p:nvSpPr>
          <p:cNvPr id="26" name="矩形 3"/>
          <p:cNvSpPr>
            <a:spLocks noChangeArrowheads="1"/>
          </p:cNvSpPr>
          <p:nvPr/>
        </p:nvSpPr>
        <p:spPr bwMode="auto">
          <a:xfrm>
            <a:off x="7272975" y="0"/>
            <a:ext cx="189987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400" b="1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Segoe UI Black" pitchFamily="34" charset="0"/>
              </a:rPr>
              <a:t>words</a:t>
            </a:r>
            <a:endParaRPr lang="en-US" altLang="zh-CN" sz="4400" b="1" dirty="0">
              <a:solidFill>
                <a:schemeClr val="tx2">
                  <a:lumMod val="25000"/>
                  <a:lumOff val="75000"/>
                </a:schemeClr>
              </a:solidFill>
              <a:latin typeface="Segoe UI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esktop\300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85786" y="1232518"/>
            <a:ext cx="2000264" cy="16068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51" name="Picture 3" descr="C:\Users\Lenovo\Desktop\201605111733135081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43306" y="1300194"/>
            <a:ext cx="2071702" cy="15496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52" name="Picture 4" descr="C:\Users\Lenovo\Desktop\li_10481_li_6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3" y="1357304"/>
            <a:ext cx="1960560" cy="1553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054" name="AutoShape 6" descr="C:\Users\Lenovo\Desktop\p2533842667.webp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871862" y="124998"/>
            <a:ext cx="6415046" cy="589364"/>
          </a:xfrm>
        </p:spPr>
        <p:txBody>
          <a:bodyPr>
            <a:normAutofit/>
          </a:bodyPr>
          <a:lstStyle/>
          <a:p>
            <a:r>
              <a:rPr lang="en-US" altLang="zh-CN" sz="2800" b="1" dirty="0" smtClean="0"/>
              <a:t>What do these shows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have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in common?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1000100" y="3357568"/>
            <a:ext cx="7772400" cy="589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They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try to look for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most talented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people.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爆炸形 1 5"/>
          <p:cNvSpPr/>
          <p:nvPr/>
        </p:nvSpPr>
        <p:spPr>
          <a:xfrm rot="20637224">
            <a:off x="-389781" y="579293"/>
            <a:ext cx="6500858" cy="1714512"/>
          </a:xfrm>
          <a:prstGeom prst="irregularSeal1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Who decides the winner?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3071802" y="2089544"/>
            <a:ext cx="5715040" cy="535785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Is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 it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up to 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the judges or the audiences?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0694" y="2678907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be up to 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由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… 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决定</a:t>
            </a:r>
            <a:endParaRPr lang="zh-CN" altLang="en-US" sz="2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9217" name="Picture 1" descr="C:\Users\Lenovo\Desktop\23511410_145941272000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786064"/>
            <a:ext cx="2233594" cy="1156612"/>
          </a:xfrm>
          <a:prstGeom prst="rect">
            <a:avLst/>
          </a:prstGeom>
          <a:noFill/>
        </p:spPr>
      </p:pic>
      <p:pic>
        <p:nvPicPr>
          <p:cNvPr id="9218" name="Picture 2" descr="C:\Users\Lenovo\Desktop\248423cc741e4bf8aad211d6069510c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804054"/>
            <a:ext cx="2214578" cy="1125149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857356" y="3964791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The judges</a:t>
            </a:r>
            <a:endParaRPr lang="zh-CN" altLang="en-US" sz="2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8" y="3357568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The audiences</a:t>
            </a:r>
            <a:endParaRPr lang="zh-CN" altLang="en-US" sz="2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加号 8"/>
          <p:cNvSpPr/>
          <p:nvPr/>
        </p:nvSpPr>
        <p:spPr>
          <a:xfrm flipV="1">
            <a:off x="4429124" y="3714758"/>
            <a:ext cx="714380" cy="500066"/>
          </a:xfrm>
          <a:prstGeom prst="mathPlus">
            <a:avLst/>
          </a:prstGeom>
          <a:solidFill>
            <a:schemeClr val="bg2">
              <a:lumMod val="9000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8" grpId="1"/>
      <p:bldP spid="11" grpId="0"/>
      <p:bldP spid="11" grpId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2357422" y="2000246"/>
            <a:ext cx="3857652" cy="746570"/>
            <a:chOff x="2571736" y="3433705"/>
            <a:chExt cx="3857652" cy="995427"/>
          </a:xfrm>
        </p:grpSpPr>
        <p:sp>
          <p:nvSpPr>
            <p:cNvPr id="16" name="TextBox 15"/>
            <p:cNvSpPr txBox="1"/>
            <p:nvPr/>
          </p:nvSpPr>
          <p:spPr>
            <a:xfrm>
              <a:off x="2714612" y="3433705"/>
              <a:ext cx="3571900" cy="53348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/>
                <a:t>1. What does the title mean?</a:t>
              </a:r>
              <a:endParaRPr lang="zh-CN" altLang="en-US" sz="2000" b="1" dirty="0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571736" y="3857628"/>
              <a:ext cx="3857652" cy="571504"/>
              <a:chOff x="4929190" y="2928934"/>
              <a:chExt cx="3857652" cy="571504"/>
            </a:xfrm>
          </p:grpSpPr>
          <p:sp>
            <p:nvSpPr>
              <p:cNvPr id="10" name="圆角矩形 9"/>
              <p:cNvSpPr/>
              <p:nvPr/>
            </p:nvSpPr>
            <p:spPr>
              <a:xfrm>
                <a:off x="4929190" y="2928934"/>
                <a:ext cx="3857652" cy="500066"/>
              </a:xfrm>
              <a:prstGeom prst="roundRect">
                <a:avLst/>
              </a:prstGeom>
              <a:solidFill>
                <a:schemeClr val="tx1"/>
              </a:solidFill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圆角矩形 10"/>
              <p:cNvSpPr/>
              <p:nvPr/>
            </p:nvSpPr>
            <p:spPr>
              <a:xfrm>
                <a:off x="4929190" y="3000372"/>
                <a:ext cx="3857652" cy="500066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4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2428860" y="3000382"/>
            <a:ext cx="3929090" cy="1614300"/>
            <a:chOff x="2571736" y="4395580"/>
            <a:chExt cx="4143404" cy="1628890"/>
          </a:xfrm>
        </p:grpSpPr>
        <p:sp>
          <p:nvSpPr>
            <p:cNvPr id="17" name="TextBox 16"/>
            <p:cNvSpPr txBox="1"/>
            <p:nvPr/>
          </p:nvSpPr>
          <p:spPr>
            <a:xfrm>
              <a:off x="2714612" y="4395580"/>
              <a:ext cx="3571900" cy="40372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/>
                <a:t>2. what’s the passage about?</a:t>
              </a:r>
              <a:endParaRPr lang="zh-CN" altLang="en-US" sz="2000" b="1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2571736" y="4755993"/>
              <a:ext cx="4143404" cy="1163755"/>
              <a:chOff x="4929190" y="2874657"/>
              <a:chExt cx="3857652" cy="620669"/>
            </a:xfrm>
          </p:grpSpPr>
          <p:sp>
            <p:nvSpPr>
              <p:cNvPr id="13" name="圆角矩形 12"/>
              <p:cNvSpPr/>
              <p:nvPr/>
            </p:nvSpPr>
            <p:spPr>
              <a:xfrm>
                <a:off x="4929190" y="2874657"/>
                <a:ext cx="3857652" cy="438894"/>
              </a:xfrm>
              <a:prstGeom prst="roundRect">
                <a:avLst/>
              </a:prstGeom>
              <a:solidFill>
                <a:schemeClr val="tx1"/>
              </a:solidFill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圆角矩形 13"/>
              <p:cNvSpPr/>
              <p:nvPr/>
            </p:nvSpPr>
            <p:spPr>
              <a:xfrm>
                <a:off x="4929190" y="2913102"/>
                <a:ext cx="3857652" cy="582224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矩形 17"/>
            <p:cNvSpPr/>
            <p:nvPr/>
          </p:nvSpPr>
          <p:spPr>
            <a:xfrm>
              <a:off x="2643174" y="4755995"/>
              <a:ext cx="4000528" cy="12684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</a:pPr>
              <a:r>
                <a:rPr lang="en-US" sz="1600" b="1" dirty="0" smtClean="0"/>
                <a:t>A. Two talented girls.</a:t>
              </a:r>
            </a:p>
            <a:p>
              <a:pPr marL="342900" indent="-342900">
                <a:lnSpc>
                  <a:spcPct val="150000"/>
                </a:lnSpc>
              </a:pPr>
              <a:r>
                <a:rPr lang="en-US" sz="1600" b="1" dirty="0" smtClean="0"/>
                <a:t>B. Talent shows</a:t>
              </a:r>
            </a:p>
            <a:p>
              <a:pPr marL="342900" indent="-342900">
                <a:lnSpc>
                  <a:spcPct val="150000"/>
                </a:lnSpc>
              </a:pPr>
              <a:r>
                <a:rPr lang="en-US" sz="1600" b="1" dirty="0" smtClean="0"/>
                <a:t>C. The most talented people</a:t>
              </a:r>
              <a:endParaRPr lang="zh-CN" altLang="en-US" sz="1600" b="1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500694" y="2000246"/>
            <a:ext cx="314327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Who’s got talent?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Who has got talent?</a:t>
            </a:r>
            <a:endParaRPr lang="zh-CN" altLang="en-US" sz="2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6116" y="235743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谁是达人？</a:t>
            </a:r>
          </a:p>
          <a:p>
            <a:endParaRPr lang="zh-CN" altLang="en-US" dirty="0"/>
          </a:p>
        </p:txBody>
      </p:sp>
      <p:sp>
        <p:nvSpPr>
          <p:cNvPr id="22" name="标题 1"/>
          <p:cNvSpPr txBox="1">
            <a:spLocks/>
          </p:cNvSpPr>
          <p:nvPr/>
        </p:nvSpPr>
        <p:spPr>
          <a:xfrm>
            <a:off x="4857752" y="142858"/>
            <a:ext cx="4214810" cy="566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Reading and predicting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2428860" y="3714758"/>
            <a:ext cx="360361" cy="57784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/>
      <p:bldP spid="22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714348" y="2035965"/>
            <a:ext cx="3571900" cy="3214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tx1"/>
                </a:solidFill>
              </a:rPr>
              <a:t>a. Two different ideas.</a:t>
            </a:r>
            <a:endParaRPr lang="zh-CN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14348" y="2625329"/>
            <a:ext cx="3571900" cy="3214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tx1"/>
                </a:solidFill>
              </a:rPr>
              <a:t>b. popular talent shows.</a:t>
            </a:r>
            <a:endParaRPr lang="zh-CN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714348" y="3214692"/>
            <a:ext cx="3571900" cy="3214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c. one common thing.</a:t>
            </a:r>
            <a:endParaRPr lang="zh-CN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72066" y="2089544"/>
            <a:ext cx="3571900" cy="3214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Para. 1</a:t>
            </a:r>
            <a:endParaRPr lang="zh-CN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072066" y="2625329"/>
            <a:ext cx="3571900" cy="3214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Para. 2</a:t>
            </a:r>
            <a:endParaRPr lang="zh-CN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5072066" y="3214692"/>
            <a:ext cx="3571900" cy="3214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Para 3.</a:t>
            </a:r>
            <a:endParaRPr lang="zh-CN" altLang="en-US" sz="2800" b="1" dirty="0" smtClean="0">
              <a:solidFill>
                <a:schemeClr val="tx1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rot="16200000" flipH="1">
            <a:off x="4098723" y="2580680"/>
            <a:ext cx="1232306" cy="571504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endCxn id="9" idx="1"/>
          </p:cNvCxnSpPr>
          <p:nvPr/>
        </p:nvCxnSpPr>
        <p:spPr>
          <a:xfrm rot="5400000" flipH="1" flipV="1">
            <a:off x="4420194" y="2187771"/>
            <a:ext cx="589364" cy="714380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endCxn id="10" idx="1"/>
          </p:cNvCxnSpPr>
          <p:nvPr/>
        </p:nvCxnSpPr>
        <p:spPr>
          <a:xfrm rot="5400000" flipH="1" flipV="1">
            <a:off x="4393405" y="2750345"/>
            <a:ext cx="642942" cy="714380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标题 1"/>
          <p:cNvSpPr txBox="1">
            <a:spLocks/>
          </p:cNvSpPr>
          <p:nvPr/>
        </p:nvSpPr>
        <p:spPr>
          <a:xfrm>
            <a:off x="3857620" y="0"/>
            <a:ext cx="6143636" cy="566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 and match.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428596" y="1643056"/>
            <a:ext cx="8501122" cy="535785"/>
          </a:xfrm>
        </p:spPr>
        <p:txBody>
          <a:bodyPr>
            <a:normAutofit/>
          </a:bodyPr>
          <a:lstStyle/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1. How are these talent shows now?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71900" y="107139"/>
            <a:ext cx="6143636" cy="56673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Read  </a:t>
            </a:r>
            <a:r>
              <a:rPr lang="en-US" altLang="zh-CN" sz="2800" dirty="0" err="1" smtClean="0"/>
              <a:t>para</a:t>
            </a:r>
            <a:r>
              <a:rPr lang="en-US" altLang="zh-CN" sz="2800" dirty="0" smtClean="0"/>
              <a:t>. 1 and answer.</a:t>
            </a:r>
            <a:endParaRPr lang="zh-CN" altLang="en-US" sz="2800" dirty="0"/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428596" y="2714626"/>
            <a:ext cx="8501122" cy="535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2. How do people feel when they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watch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ing other people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show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their talents?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428596" y="4000510"/>
            <a:ext cx="8501122" cy="535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3. How many talent shows are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mentioned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副标题 2"/>
          <p:cNvSpPr txBox="1">
            <a:spLocks/>
          </p:cNvSpPr>
          <p:nvPr/>
        </p:nvSpPr>
        <p:spPr>
          <a:xfrm>
            <a:off x="500034" y="2143122"/>
            <a:ext cx="8501122" cy="535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Getting more and more popular.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00034" y="3571882"/>
            <a:ext cx="8501122" cy="535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Interesting.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副标题 2"/>
          <p:cNvSpPr txBox="1">
            <a:spLocks/>
          </p:cNvSpPr>
          <p:nvPr/>
        </p:nvSpPr>
        <p:spPr>
          <a:xfrm>
            <a:off x="571472" y="4429138"/>
            <a:ext cx="8501122" cy="535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hree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6" grpId="0"/>
      <p:bldP spid="7" grpId="0"/>
      <p:bldP spid="8" grpId="0" build="p"/>
      <p:bldP spid="9" grpId="0" build="p"/>
      <p:bldP spid="10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90000"/>
          </a:schemeClr>
        </a:solidFill>
        <a:ln>
          <a:noFill/>
        </a:ln>
      </a:spPr>
      <a:bodyPr rtlCol="0" anchor="ctr"/>
      <a:lstStyle>
        <a:defPPr algn="ctr">
          <a:defRPr sz="28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440</Words>
  <PresentationFormat>全屏显示(16:9)</PresentationFormat>
  <Paragraphs>81</Paragraphs>
  <Slides>13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What do these shows have in common?</vt:lpstr>
      <vt:lpstr>幻灯片 6</vt:lpstr>
      <vt:lpstr>幻灯片 7</vt:lpstr>
      <vt:lpstr>幻灯片 8</vt:lpstr>
      <vt:lpstr>Read  para. 1 and answer.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10</cp:revision>
  <dcterms:created xsi:type="dcterms:W3CDTF">2020-09-24T00:47:38Z</dcterms:created>
  <dcterms:modified xsi:type="dcterms:W3CDTF">2020-10-19T03:43:40Z</dcterms:modified>
</cp:coreProperties>
</file>