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17" r:id="rId3"/>
    <p:sldId id="321" r:id="rId4"/>
    <p:sldId id="322" r:id="rId5"/>
    <p:sldId id="324" r:id="rId6"/>
    <p:sldId id="325" r:id="rId7"/>
    <p:sldId id="323" r:id="rId8"/>
    <p:sldId id="326" r:id="rId9"/>
    <p:sldId id="329" r:id="rId10"/>
    <p:sldId id="327" r:id="rId11"/>
    <p:sldId id="328" r:id="rId12"/>
    <p:sldId id="330" r:id="rId13"/>
    <p:sldId id="314" r:id="rId14"/>
    <p:sldId id="331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B330"/>
    <a:srgbClr val="025D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53" y="53"/>
      </p:cViewPr>
      <p:guideLst>
        <p:guide orient="horz" pos="217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88C6-011E-4463-BF32-E390AFBB2A93}" type="datetimeFigureOut">
              <a:rPr lang="zh-CN" altLang="en-US" smtClean="0"/>
              <a:pPr/>
              <a:t>2020/10/5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3371-6F12-47A3-B6E8-44E1B6431A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88C6-011E-4463-BF32-E390AFBB2A93}" type="datetimeFigureOut">
              <a:rPr lang="zh-CN" altLang="en-US" smtClean="0"/>
              <a:pPr/>
              <a:t>2020/10/5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3371-6F12-47A3-B6E8-44E1B6431A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88C6-011E-4463-BF32-E390AFBB2A93}" type="datetimeFigureOut">
              <a:rPr lang="zh-CN" altLang="en-US" smtClean="0"/>
              <a:pPr/>
              <a:t>2020/10/5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3371-6F12-47A3-B6E8-44E1B6431A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88C6-011E-4463-BF32-E390AFBB2A93}" type="datetimeFigureOut">
              <a:rPr lang="zh-CN" altLang="en-US" smtClean="0"/>
              <a:pPr/>
              <a:t>2020/10/5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3371-6F12-47A3-B6E8-44E1B6431A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88C6-011E-4463-BF32-E390AFBB2A93}" type="datetimeFigureOut">
              <a:rPr lang="zh-CN" altLang="en-US" smtClean="0"/>
              <a:pPr/>
              <a:t>2020/10/5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3371-6F12-47A3-B6E8-44E1B6431A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88C6-011E-4463-BF32-E390AFBB2A93}" type="datetimeFigureOut">
              <a:rPr lang="zh-CN" altLang="en-US" smtClean="0"/>
              <a:pPr/>
              <a:t>2020/10/5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3371-6F12-47A3-B6E8-44E1B6431A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88C6-011E-4463-BF32-E390AFBB2A93}" type="datetimeFigureOut">
              <a:rPr lang="zh-CN" altLang="en-US" smtClean="0"/>
              <a:pPr/>
              <a:t>2020/10/5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3371-6F12-47A3-B6E8-44E1B6431A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88C6-011E-4463-BF32-E390AFBB2A93}" type="datetimeFigureOut">
              <a:rPr lang="zh-CN" altLang="en-US" smtClean="0"/>
              <a:pPr/>
              <a:t>2020/10/5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3371-6F12-47A3-B6E8-44E1B6431A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88C6-011E-4463-BF32-E390AFBB2A93}" type="datetimeFigureOut">
              <a:rPr lang="zh-CN" altLang="en-US" smtClean="0"/>
              <a:pPr/>
              <a:t>2020/10/5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3371-6F12-47A3-B6E8-44E1B6431A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88C6-011E-4463-BF32-E390AFBB2A93}" type="datetimeFigureOut">
              <a:rPr lang="zh-CN" altLang="en-US" smtClean="0"/>
              <a:pPr/>
              <a:t>2020/10/5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3371-6F12-47A3-B6E8-44E1B6431A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88C6-011E-4463-BF32-E390AFBB2A93}" type="datetimeFigureOut">
              <a:rPr lang="zh-CN" altLang="en-US" smtClean="0"/>
              <a:pPr/>
              <a:t>2020/10/5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3371-6F12-47A3-B6E8-44E1B6431A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588C6-011E-4463-BF32-E390AFBB2A93}" type="datetimeFigureOut">
              <a:rPr lang="zh-CN" altLang="en-US" smtClean="0"/>
              <a:pPr/>
              <a:t>2020/10/5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13371-6F12-47A3-B6E8-44E1B6431A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707.xml"/><Relationship Id="rId21" Type="http://schemas.openxmlformats.org/officeDocument/2006/relationships/tags" Target="../tags/tag702.xml"/><Relationship Id="rId42" Type="http://schemas.openxmlformats.org/officeDocument/2006/relationships/tags" Target="../tags/tag723.xml"/><Relationship Id="rId47" Type="http://schemas.openxmlformats.org/officeDocument/2006/relationships/tags" Target="../tags/tag728.xml"/><Relationship Id="rId63" Type="http://schemas.openxmlformats.org/officeDocument/2006/relationships/tags" Target="../tags/tag744.xml"/><Relationship Id="rId68" Type="http://schemas.openxmlformats.org/officeDocument/2006/relationships/tags" Target="../tags/tag749.xml"/><Relationship Id="rId84" Type="http://schemas.openxmlformats.org/officeDocument/2006/relationships/tags" Target="../tags/tag765.xml"/><Relationship Id="rId89" Type="http://schemas.openxmlformats.org/officeDocument/2006/relationships/image" Target="../media/image8.png"/><Relationship Id="rId16" Type="http://schemas.openxmlformats.org/officeDocument/2006/relationships/tags" Target="../tags/tag697.xml"/><Relationship Id="rId11" Type="http://schemas.openxmlformats.org/officeDocument/2006/relationships/tags" Target="../tags/tag692.xml"/><Relationship Id="rId32" Type="http://schemas.openxmlformats.org/officeDocument/2006/relationships/tags" Target="../tags/tag713.xml"/><Relationship Id="rId37" Type="http://schemas.openxmlformats.org/officeDocument/2006/relationships/tags" Target="../tags/tag718.xml"/><Relationship Id="rId53" Type="http://schemas.openxmlformats.org/officeDocument/2006/relationships/tags" Target="../tags/tag734.xml"/><Relationship Id="rId58" Type="http://schemas.openxmlformats.org/officeDocument/2006/relationships/tags" Target="../tags/tag739.xml"/><Relationship Id="rId74" Type="http://schemas.openxmlformats.org/officeDocument/2006/relationships/tags" Target="../tags/tag755.xml"/><Relationship Id="rId79" Type="http://schemas.openxmlformats.org/officeDocument/2006/relationships/tags" Target="../tags/tag760.xml"/><Relationship Id="rId5" Type="http://schemas.openxmlformats.org/officeDocument/2006/relationships/tags" Target="../tags/tag686.xml"/><Relationship Id="rId90" Type="http://schemas.openxmlformats.org/officeDocument/2006/relationships/image" Target="../media/image9.png"/><Relationship Id="rId95" Type="http://schemas.openxmlformats.org/officeDocument/2006/relationships/image" Target="../media/image38.emf"/><Relationship Id="rId22" Type="http://schemas.openxmlformats.org/officeDocument/2006/relationships/tags" Target="../tags/tag703.xml"/><Relationship Id="rId27" Type="http://schemas.openxmlformats.org/officeDocument/2006/relationships/tags" Target="../tags/tag708.xml"/><Relationship Id="rId43" Type="http://schemas.openxmlformats.org/officeDocument/2006/relationships/tags" Target="../tags/tag724.xml"/><Relationship Id="rId48" Type="http://schemas.openxmlformats.org/officeDocument/2006/relationships/tags" Target="../tags/tag729.xml"/><Relationship Id="rId64" Type="http://schemas.openxmlformats.org/officeDocument/2006/relationships/tags" Target="../tags/tag745.xml"/><Relationship Id="rId69" Type="http://schemas.openxmlformats.org/officeDocument/2006/relationships/tags" Target="../tags/tag750.xml"/><Relationship Id="rId80" Type="http://schemas.openxmlformats.org/officeDocument/2006/relationships/tags" Target="../tags/tag761.xml"/><Relationship Id="rId85" Type="http://schemas.openxmlformats.org/officeDocument/2006/relationships/tags" Target="../tags/tag766.xml"/><Relationship Id="rId3" Type="http://schemas.openxmlformats.org/officeDocument/2006/relationships/tags" Target="../tags/tag684.xml"/><Relationship Id="rId12" Type="http://schemas.openxmlformats.org/officeDocument/2006/relationships/tags" Target="../tags/tag693.xml"/><Relationship Id="rId17" Type="http://schemas.openxmlformats.org/officeDocument/2006/relationships/tags" Target="../tags/tag698.xml"/><Relationship Id="rId25" Type="http://schemas.openxmlformats.org/officeDocument/2006/relationships/tags" Target="../tags/tag706.xml"/><Relationship Id="rId33" Type="http://schemas.openxmlformats.org/officeDocument/2006/relationships/tags" Target="../tags/tag714.xml"/><Relationship Id="rId38" Type="http://schemas.openxmlformats.org/officeDocument/2006/relationships/tags" Target="../tags/tag719.xml"/><Relationship Id="rId46" Type="http://schemas.openxmlformats.org/officeDocument/2006/relationships/tags" Target="../tags/tag727.xml"/><Relationship Id="rId59" Type="http://schemas.openxmlformats.org/officeDocument/2006/relationships/tags" Target="../tags/tag740.xml"/><Relationship Id="rId67" Type="http://schemas.openxmlformats.org/officeDocument/2006/relationships/tags" Target="../tags/tag748.xml"/><Relationship Id="rId20" Type="http://schemas.openxmlformats.org/officeDocument/2006/relationships/tags" Target="../tags/tag701.xml"/><Relationship Id="rId41" Type="http://schemas.openxmlformats.org/officeDocument/2006/relationships/tags" Target="../tags/tag722.xml"/><Relationship Id="rId54" Type="http://schemas.openxmlformats.org/officeDocument/2006/relationships/tags" Target="../tags/tag735.xml"/><Relationship Id="rId62" Type="http://schemas.openxmlformats.org/officeDocument/2006/relationships/tags" Target="../tags/tag743.xml"/><Relationship Id="rId70" Type="http://schemas.openxmlformats.org/officeDocument/2006/relationships/tags" Target="../tags/tag751.xml"/><Relationship Id="rId75" Type="http://schemas.openxmlformats.org/officeDocument/2006/relationships/tags" Target="../tags/tag756.xml"/><Relationship Id="rId83" Type="http://schemas.openxmlformats.org/officeDocument/2006/relationships/tags" Target="../tags/tag764.xml"/><Relationship Id="rId88" Type="http://schemas.openxmlformats.org/officeDocument/2006/relationships/image" Target="../media/image2.png"/><Relationship Id="rId91" Type="http://schemas.openxmlformats.org/officeDocument/2006/relationships/image" Target="../media/image34.emf"/><Relationship Id="rId96" Type="http://schemas.openxmlformats.org/officeDocument/2006/relationships/image" Target="../media/image39.emf"/><Relationship Id="rId1" Type="http://schemas.openxmlformats.org/officeDocument/2006/relationships/tags" Target="../tags/tag682.xml"/><Relationship Id="rId6" Type="http://schemas.openxmlformats.org/officeDocument/2006/relationships/tags" Target="../tags/tag687.xml"/><Relationship Id="rId15" Type="http://schemas.openxmlformats.org/officeDocument/2006/relationships/tags" Target="../tags/tag696.xml"/><Relationship Id="rId23" Type="http://schemas.openxmlformats.org/officeDocument/2006/relationships/tags" Target="../tags/tag704.xml"/><Relationship Id="rId28" Type="http://schemas.openxmlformats.org/officeDocument/2006/relationships/tags" Target="../tags/tag709.xml"/><Relationship Id="rId36" Type="http://schemas.openxmlformats.org/officeDocument/2006/relationships/tags" Target="../tags/tag717.xml"/><Relationship Id="rId49" Type="http://schemas.openxmlformats.org/officeDocument/2006/relationships/tags" Target="../tags/tag730.xml"/><Relationship Id="rId57" Type="http://schemas.openxmlformats.org/officeDocument/2006/relationships/tags" Target="../tags/tag738.xml"/><Relationship Id="rId10" Type="http://schemas.openxmlformats.org/officeDocument/2006/relationships/tags" Target="../tags/tag691.xml"/><Relationship Id="rId31" Type="http://schemas.openxmlformats.org/officeDocument/2006/relationships/tags" Target="../tags/tag712.xml"/><Relationship Id="rId44" Type="http://schemas.openxmlformats.org/officeDocument/2006/relationships/tags" Target="../tags/tag725.xml"/><Relationship Id="rId52" Type="http://schemas.openxmlformats.org/officeDocument/2006/relationships/tags" Target="../tags/tag733.xml"/><Relationship Id="rId60" Type="http://schemas.openxmlformats.org/officeDocument/2006/relationships/tags" Target="../tags/tag741.xml"/><Relationship Id="rId65" Type="http://schemas.openxmlformats.org/officeDocument/2006/relationships/tags" Target="../tags/tag746.xml"/><Relationship Id="rId73" Type="http://schemas.openxmlformats.org/officeDocument/2006/relationships/tags" Target="../tags/tag754.xml"/><Relationship Id="rId78" Type="http://schemas.openxmlformats.org/officeDocument/2006/relationships/tags" Target="../tags/tag759.xml"/><Relationship Id="rId81" Type="http://schemas.openxmlformats.org/officeDocument/2006/relationships/tags" Target="../tags/tag762.xml"/><Relationship Id="rId86" Type="http://schemas.openxmlformats.org/officeDocument/2006/relationships/slideLayout" Target="../slideLayouts/slideLayout1.xml"/><Relationship Id="rId94" Type="http://schemas.openxmlformats.org/officeDocument/2006/relationships/image" Target="../media/image37.emf"/><Relationship Id="rId4" Type="http://schemas.openxmlformats.org/officeDocument/2006/relationships/tags" Target="../tags/tag685.xml"/><Relationship Id="rId9" Type="http://schemas.openxmlformats.org/officeDocument/2006/relationships/tags" Target="../tags/tag690.xml"/><Relationship Id="rId13" Type="http://schemas.openxmlformats.org/officeDocument/2006/relationships/tags" Target="../tags/tag694.xml"/><Relationship Id="rId18" Type="http://schemas.openxmlformats.org/officeDocument/2006/relationships/tags" Target="../tags/tag699.xml"/><Relationship Id="rId39" Type="http://schemas.openxmlformats.org/officeDocument/2006/relationships/tags" Target="../tags/tag720.xml"/><Relationship Id="rId34" Type="http://schemas.openxmlformats.org/officeDocument/2006/relationships/tags" Target="../tags/tag715.xml"/><Relationship Id="rId50" Type="http://schemas.openxmlformats.org/officeDocument/2006/relationships/tags" Target="../tags/tag731.xml"/><Relationship Id="rId55" Type="http://schemas.openxmlformats.org/officeDocument/2006/relationships/tags" Target="../tags/tag736.xml"/><Relationship Id="rId76" Type="http://schemas.openxmlformats.org/officeDocument/2006/relationships/tags" Target="../tags/tag757.xml"/><Relationship Id="rId97" Type="http://schemas.openxmlformats.org/officeDocument/2006/relationships/image" Target="../media/image40.emf"/><Relationship Id="rId7" Type="http://schemas.openxmlformats.org/officeDocument/2006/relationships/tags" Target="../tags/tag688.xml"/><Relationship Id="rId71" Type="http://schemas.openxmlformats.org/officeDocument/2006/relationships/tags" Target="../tags/tag752.xml"/><Relationship Id="rId92" Type="http://schemas.openxmlformats.org/officeDocument/2006/relationships/image" Target="../media/image35.emf"/><Relationship Id="rId2" Type="http://schemas.openxmlformats.org/officeDocument/2006/relationships/tags" Target="../tags/tag683.xml"/><Relationship Id="rId29" Type="http://schemas.openxmlformats.org/officeDocument/2006/relationships/tags" Target="../tags/tag710.xml"/><Relationship Id="rId24" Type="http://schemas.openxmlformats.org/officeDocument/2006/relationships/tags" Target="../tags/tag705.xml"/><Relationship Id="rId40" Type="http://schemas.openxmlformats.org/officeDocument/2006/relationships/tags" Target="../tags/tag721.xml"/><Relationship Id="rId45" Type="http://schemas.openxmlformats.org/officeDocument/2006/relationships/tags" Target="../tags/tag726.xml"/><Relationship Id="rId66" Type="http://schemas.openxmlformats.org/officeDocument/2006/relationships/tags" Target="../tags/tag747.xml"/><Relationship Id="rId87" Type="http://schemas.openxmlformats.org/officeDocument/2006/relationships/image" Target="../media/image1.png"/><Relationship Id="rId61" Type="http://schemas.openxmlformats.org/officeDocument/2006/relationships/tags" Target="../tags/tag742.xml"/><Relationship Id="rId82" Type="http://schemas.openxmlformats.org/officeDocument/2006/relationships/tags" Target="../tags/tag763.xml"/><Relationship Id="rId19" Type="http://schemas.openxmlformats.org/officeDocument/2006/relationships/tags" Target="../tags/tag700.xml"/><Relationship Id="rId14" Type="http://schemas.openxmlformats.org/officeDocument/2006/relationships/tags" Target="../tags/tag695.xml"/><Relationship Id="rId30" Type="http://schemas.openxmlformats.org/officeDocument/2006/relationships/tags" Target="../tags/tag711.xml"/><Relationship Id="rId35" Type="http://schemas.openxmlformats.org/officeDocument/2006/relationships/tags" Target="../tags/tag716.xml"/><Relationship Id="rId56" Type="http://schemas.openxmlformats.org/officeDocument/2006/relationships/tags" Target="../tags/tag737.xml"/><Relationship Id="rId77" Type="http://schemas.openxmlformats.org/officeDocument/2006/relationships/tags" Target="../tags/tag758.xml"/><Relationship Id="rId8" Type="http://schemas.openxmlformats.org/officeDocument/2006/relationships/tags" Target="../tags/tag689.xml"/><Relationship Id="rId51" Type="http://schemas.openxmlformats.org/officeDocument/2006/relationships/tags" Target="../tags/tag732.xml"/><Relationship Id="rId72" Type="http://schemas.openxmlformats.org/officeDocument/2006/relationships/tags" Target="../tags/tag753.xml"/><Relationship Id="rId93" Type="http://schemas.openxmlformats.org/officeDocument/2006/relationships/image" Target="../media/image36.emf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792.xml"/><Relationship Id="rId21" Type="http://schemas.openxmlformats.org/officeDocument/2006/relationships/tags" Target="../tags/tag787.xml"/><Relationship Id="rId42" Type="http://schemas.openxmlformats.org/officeDocument/2006/relationships/tags" Target="../tags/tag808.xml"/><Relationship Id="rId47" Type="http://schemas.openxmlformats.org/officeDocument/2006/relationships/tags" Target="../tags/tag813.xml"/><Relationship Id="rId63" Type="http://schemas.openxmlformats.org/officeDocument/2006/relationships/tags" Target="../tags/tag829.xml"/><Relationship Id="rId68" Type="http://schemas.openxmlformats.org/officeDocument/2006/relationships/tags" Target="../tags/tag834.xml"/><Relationship Id="rId84" Type="http://schemas.openxmlformats.org/officeDocument/2006/relationships/tags" Target="../tags/tag850.xml"/><Relationship Id="rId89" Type="http://schemas.openxmlformats.org/officeDocument/2006/relationships/image" Target="../media/image8.png"/><Relationship Id="rId16" Type="http://schemas.openxmlformats.org/officeDocument/2006/relationships/tags" Target="../tags/tag782.xml"/><Relationship Id="rId11" Type="http://schemas.openxmlformats.org/officeDocument/2006/relationships/tags" Target="../tags/tag777.xml"/><Relationship Id="rId32" Type="http://schemas.openxmlformats.org/officeDocument/2006/relationships/tags" Target="../tags/tag798.xml"/><Relationship Id="rId37" Type="http://schemas.openxmlformats.org/officeDocument/2006/relationships/tags" Target="../tags/tag803.xml"/><Relationship Id="rId53" Type="http://schemas.openxmlformats.org/officeDocument/2006/relationships/tags" Target="../tags/tag819.xml"/><Relationship Id="rId58" Type="http://schemas.openxmlformats.org/officeDocument/2006/relationships/tags" Target="../tags/tag824.xml"/><Relationship Id="rId74" Type="http://schemas.openxmlformats.org/officeDocument/2006/relationships/tags" Target="../tags/tag840.xml"/><Relationship Id="rId79" Type="http://schemas.openxmlformats.org/officeDocument/2006/relationships/tags" Target="../tags/tag845.xml"/><Relationship Id="rId5" Type="http://schemas.openxmlformats.org/officeDocument/2006/relationships/tags" Target="../tags/tag771.xml"/><Relationship Id="rId90" Type="http://schemas.openxmlformats.org/officeDocument/2006/relationships/image" Target="../media/image9.png"/><Relationship Id="rId95" Type="http://schemas.openxmlformats.org/officeDocument/2006/relationships/image" Target="../media/image45.emf"/><Relationship Id="rId22" Type="http://schemas.openxmlformats.org/officeDocument/2006/relationships/tags" Target="../tags/tag788.xml"/><Relationship Id="rId27" Type="http://schemas.openxmlformats.org/officeDocument/2006/relationships/tags" Target="../tags/tag793.xml"/><Relationship Id="rId43" Type="http://schemas.openxmlformats.org/officeDocument/2006/relationships/tags" Target="../tags/tag809.xml"/><Relationship Id="rId48" Type="http://schemas.openxmlformats.org/officeDocument/2006/relationships/tags" Target="../tags/tag814.xml"/><Relationship Id="rId64" Type="http://schemas.openxmlformats.org/officeDocument/2006/relationships/tags" Target="../tags/tag830.xml"/><Relationship Id="rId69" Type="http://schemas.openxmlformats.org/officeDocument/2006/relationships/tags" Target="../tags/tag835.xml"/><Relationship Id="rId80" Type="http://schemas.openxmlformats.org/officeDocument/2006/relationships/tags" Target="../tags/tag846.xml"/><Relationship Id="rId85" Type="http://schemas.openxmlformats.org/officeDocument/2006/relationships/tags" Target="../tags/tag851.xml"/><Relationship Id="rId3" Type="http://schemas.openxmlformats.org/officeDocument/2006/relationships/tags" Target="../tags/tag769.xml"/><Relationship Id="rId12" Type="http://schemas.openxmlformats.org/officeDocument/2006/relationships/tags" Target="../tags/tag778.xml"/><Relationship Id="rId17" Type="http://schemas.openxmlformats.org/officeDocument/2006/relationships/tags" Target="../tags/tag783.xml"/><Relationship Id="rId25" Type="http://schemas.openxmlformats.org/officeDocument/2006/relationships/tags" Target="../tags/tag791.xml"/><Relationship Id="rId33" Type="http://schemas.openxmlformats.org/officeDocument/2006/relationships/tags" Target="../tags/tag799.xml"/><Relationship Id="rId38" Type="http://schemas.openxmlformats.org/officeDocument/2006/relationships/tags" Target="../tags/tag804.xml"/><Relationship Id="rId46" Type="http://schemas.openxmlformats.org/officeDocument/2006/relationships/tags" Target="../tags/tag812.xml"/><Relationship Id="rId59" Type="http://schemas.openxmlformats.org/officeDocument/2006/relationships/tags" Target="../tags/tag825.xml"/><Relationship Id="rId67" Type="http://schemas.openxmlformats.org/officeDocument/2006/relationships/tags" Target="../tags/tag833.xml"/><Relationship Id="rId20" Type="http://schemas.openxmlformats.org/officeDocument/2006/relationships/tags" Target="../tags/tag786.xml"/><Relationship Id="rId41" Type="http://schemas.openxmlformats.org/officeDocument/2006/relationships/tags" Target="../tags/tag807.xml"/><Relationship Id="rId54" Type="http://schemas.openxmlformats.org/officeDocument/2006/relationships/tags" Target="../tags/tag820.xml"/><Relationship Id="rId62" Type="http://schemas.openxmlformats.org/officeDocument/2006/relationships/tags" Target="../tags/tag828.xml"/><Relationship Id="rId70" Type="http://schemas.openxmlformats.org/officeDocument/2006/relationships/tags" Target="../tags/tag836.xml"/><Relationship Id="rId75" Type="http://schemas.openxmlformats.org/officeDocument/2006/relationships/tags" Target="../tags/tag841.xml"/><Relationship Id="rId83" Type="http://schemas.openxmlformats.org/officeDocument/2006/relationships/tags" Target="../tags/tag849.xml"/><Relationship Id="rId88" Type="http://schemas.openxmlformats.org/officeDocument/2006/relationships/image" Target="../media/image2.png"/><Relationship Id="rId91" Type="http://schemas.openxmlformats.org/officeDocument/2006/relationships/image" Target="../media/image41.emf"/><Relationship Id="rId96" Type="http://schemas.openxmlformats.org/officeDocument/2006/relationships/image" Target="../media/image46.emf"/><Relationship Id="rId1" Type="http://schemas.openxmlformats.org/officeDocument/2006/relationships/tags" Target="../tags/tag767.xml"/><Relationship Id="rId6" Type="http://schemas.openxmlformats.org/officeDocument/2006/relationships/tags" Target="../tags/tag772.xml"/><Relationship Id="rId15" Type="http://schemas.openxmlformats.org/officeDocument/2006/relationships/tags" Target="../tags/tag781.xml"/><Relationship Id="rId23" Type="http://schemas.openxmlformats.org/officeDocument/2006/relationships/tags" Target="../tags/tag789.xml"/><Relationship Id="rId28" Type="http://schemas.openxmlformats.org/officeDocument/2006/relationships/tags" Target="../tags/tag794.xml"/><Relationship Id="rId36" Type="http://schemas.openxmlformats.org/officeDocument/2006/relationships/tags" Target="../tags/tag802.xml"/><Relationship Id="rId49" Type="http://schemas.openxmlformats.org/officeDocument/2006/relationships/tags" Target="../tags/tag815.xml"/><Relationship Id="rId57" Type="http://schemas.openxmlformats.org/officeDocument/2006/relationships/tags" Target="../tags/tag823.xml"/><Relationship Id="rId10" Type="http://schemas.openxmlformats.org/officeDocument/2006/relationships/tags" Target="../tags/tag776.xml"/><Relationship Id="rId31" Type="http://schemas.openxmlformats.org/officeDocument/2006/relationships/tags" Target="../tags/tag797.xml"/><Relationship Id="rId44" Type="http://schemas.openxmlformats.org/officeDocument/2006/relationships/tags" Target="../tags/tag810.xml"/><Relationship Id="rId52" Type="http://schemas.openxmlformats.org/officeDocument/2006/relationships/tags" Target="../tags/tag818.xml"/><Relationship Id="rId60" Type="http://schemas.openxmlformats.org/officeDocument/2006/relationships/tags" Target="../tags/tag826.xml"/><Relationship Id="rId65" Type="http://schemas.openxmlformats.org/officeDocument/2006/relationships/tags" Target="../tags/tag831.xml"/><Relationship Id="rId73" Type="http://schemas.openxmlformats.org/officeDocument/2006/relationships/tags" Target="../tags/tag839.xml"/><Relationship Id="rId78" Type="http://schemas.openxmlformats.org/officeDocument/2006/relationships/tags" Target="../tags/tag844.xml"/><Relationship Id="rId81" Type="http://schemas.openxmlformats.org/officeDocument/2006/relationships/tags" Target="../tags/tag847.xml"/><Relationship Id="rId86" Type="http://schemas.openxmlformats.org/officeDocument/2006/relationships/slideLayout" Target="../slideLayouts/slideLayout1.xml"/><Relationship Id="rId94" Type="http://schemas.openxmlformats.org/officeDocument/2006/relationships/image" Target="../media/image44.emf"/><Relationship Id="rId4" Type="http://schemas.openxmlformats.org/officeDocument/2006/relationships/tags" Target="../tags/tag770.xml"/><Relationship Id="rId9" Type="http://schemas.openxmlformats.org/officeDocument/2006/relationships/tags" Target="../tags/tag775.xml"/><Relationship Id="rId13" Type="http://schemas.openxmlformats.org/officeDocument/2006/relationships/tags" Target="../tags/tag779.xml"/><Relationship Id="rId18" Type="http://schemas.openxmlformats.org/officeDocument/2006/relationships/tags" Target="../tags/tag784.xml"/><Relationship Id="rId39" Type="http://schemas.openxmlformats.org/officeDocument/2006/relationships/tags" Target="../tags/tag805.xml"/><Relationship Id="rId34" Type="http://schemas.openxmlformats.org/officeDocument/2006/relationships/tags" Target="../tags/tag800.xml"/><Relationship Id="rId50" Type="http://schemas.openxmlformats.org/officeDocument/2006/relationships/tags" Target="../tags/tag816.xml"/><Relationship Id="rId55" Type="http://schemas.openxmlformats.org/officeDocument/2006/relationships/tags" Target="../tags/tag821.xml"/><Relationship Id="rId76" Type="http://schemas.openxmlformats.org/officeDocument/2006/relationships/tags" Target="../tags/tag842.xml"/><Relationship Id="rId97" Type="http://schemas.openxmlformats.org/officeDocument/2006/relationships/image" Target="../media/image47.emf"/><Relationship Id="rId7" Type="http://schemas.openxmlformats.org/officeDocument/2006/relationships/tags" Target="../tags/tag773.xml"/><Relationship Id="rId71" Type="http://schemas.openxmlformats.org/officeDocument/2006/relationships/tags" Target="../tags/tag837.xml"/><Relationship Id="rId92" Type="http://schemas.openxmlformats.org/officeDocument/2006/relationships/image" Target="../media/image42.emf"/><Relationship Id="rId2" Type="http://schemas.openxmlformats.org/officeDocument/2006/relationships/tags" Target="../tags/tag768.xml"/><Relationship Id="rId29" Type="http://schemas.openxmlformats.org/officeDocument/2006/relationships/tags" Target="../tags/tag795.xml"/><Relationship Id="rId24" Type="http://schemas.openxmlformats.org/officeDocument/2006/relationships/tags" Target="../tags/tag790.xml"/><Relationship Id="rId40" Type="http://schemas.openxmlformats.org/officeDocument/2006/relationships/tags" Target="../tags/tag806.xml"/><Relationship Id="rId45" Type="http://schemas.openxmlformats.org/officeDocument/2006/relationships/tags" Target="../tags/tag811.xml"/><Relationship Id="rId66" Type="http://schemas.openxmlformats.org/officeDocument/2006/relationships/tags" Target="../tags/tag832.xml"/><Relationship Id="rId87" Type="http://schemas.openxmlformats.org/officeDocument/2006/relationships/image" Target="../media/image1.png"/><Relationship Id="rId61" Type="http://schemas.openxmlformats.org/officeDocument/2006/relationships/tags" Target="../tags/tag827.xml"/><Relationship Id="rId82" Type="http://schemas.openxmlformats.org/officeDocument/2006/relationships/tags" Target="../tags/tag848.xml"/><Relationship Id="rId19" Type="http://schemas.openxmlformats.org/officeDocument/2006/relationships/tags" Target="../tags/tag785.xml"/><Relationship Id="rId14" Type="http://schemas.openxmlformats.org/officeDocument/2006/relationships/tags" Target="../tags/tag780.xml"/><Relationship Id="rId30" Type="http://schemas.openxmlformats.org/officeDocument/2006/relationships/tags" Target="../tags/tag796.xml"/><Relationship Id="rId35" Type="http://schemas.openxmlformats.org/officeDocument/2006/relationships/tags" Target="../tags/tag801.xml"/><Relationship Id="rId56" Type="http://schemas.openxmlformats.org/officeDocument/2006/relationships/tags" Target="../tags/tag822.xml"/><Relationship Id="rId77" Type="http://schemas.openxmlformats.org/officeDocument/2006/relationships/tags" Target="../tags/tag843.xml"/><Relationship Id="rId8" Type="http://schemas.openxmlformats.org/officeDocument/2006/relationships/tags" Target="../tags/tag774.xml"/><Relationship Id="rId51" Type="http://schemas.openxmlformats.org/officeDocument/2006/relationships/tags" Target="../tags/tag817.xml"/><Relationship Id="rId72" Type="http://schemas.openxmlformats.org/officeDocument/2006/relationships/tags" Target="../tags/tag838.xml"/><Relationship Id="rId93" Type="http://schemas.openxmlformats.org/officeDocument/2006/relationships/image" Target="../media/image43.emf"/><Relationship Id="rId98" Type="http://schemas.openxmlformats.org/officeDocument/2006/relationships/image" Target="../media/image48.emf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877.xml"/><Relationship Id="rId21" Type="http://schemas.openxmlformats.org/officeDocument/2006/relationships/tags" Target="../tags/tag872.xml"/><Relationship Id="rId42" Type="http://schemas.openxmlformats.org/officeDocument/2006/relationships/tags" Target="../tags/tag893.xml"/><Relationship Id="rId47" Type="http://schemas.openxmlformats.org/officeDocument/2006/relationships/tags" Target="../tags/tag898.xml"/><Relationship Id="rId63" Type="http://schemas.openxmlformats.org/officeDocument/2006/relationships/tags" Target="../tags/tag914.xml"/><Relationship Id="rId68" Type="http://schemas.openxmlformats.org/officeDocument/2006/relationships/tags" Target="../tags/tag919.xml"/><Relationship Id="rId84" Type="http://schemas.openxmlformats.org/officeDocument/2006/relationships/tags" Target="../tags/tag935.xml"/><Relationship Id="rId89" Type="http://schemas.openxmlformats.org/officeDocument/2006/relationships/image" Target="../media/image8.png"/><Relationship Id="rId16" Type="http://schemas.openxmlformats.org/officeDocument/2006/relationships/tags" Target="../tags/tag867.xml"/><Relationship Id="rId11" Type="http://schemas.openxmlformats.org/officeDocument/2006/relationships/tags" Target="../tags/tag862.xml"/><Relationship Id="rId32" Type="http://schemas.openxmlformats.org/officeDocument/2006/relationships/tags" Target="../tags/tag883.xml"/><Relationship Id="rId37" Type="http://schemas.openxmlformats.org/officeDocument/2006/relationships/tags" Target="../tags/tag888.xml"/><Relationship Id="rId53" Type="http://schemas.openxmlformats.org/officeDocument/2006/relationships/tags" Target="../tags/tag904.xml"/><Relationship Id="rId58" Type="http://schemas.openxmlformats.org/officeDocument/2006/relationships/tags" Target="../tags/tag909.xml"/><Relationship Id="rId74" Type="http://schemas.openxmlformats.org/officeDocument/2006/relationships/tags" Target="../tags/tag925.xml"/><Relationship Id="rId79" Type="http://schemas.openxmlformats.org/officeDocument/2006/relationships/tags" Target="../tags/tag930.xml"/><Relationship Id="rId5" Type="http://schemas.openxmlformats.org/officeDocument/2006/relationships/tags" Target="../tags/tag856.xml"/><Relationship Id="rId90" Type="http://schemas.openxmlformats.org/officeDocument/2006/relationships/image" Target="../media/image9.png"/><Relationship Id="rId14" Type="http://schemas.openxmlformats.org/officeDocument/2006/relationships/tags" Target="../tags/tag865.xml"/><Relationship Id="rId22" Type="http://schemas.openxmlformats.org/officeDocument/2006/relationships/tags" Target="../tags/tag873.xml"/><Relationship Id="rId27" Type="http://schemas.openxmlformats.org/officeDocument/2006/relationships/tags" Target="../tags/tag878.xml"/><Relationship Id="rId30" Type="http://schemas.openxmlformats.org/officeDocument/2006/relationships/tags" Target="../tags/tag881.xml"/><Relationship Id="rId35" Type="http://schemas.openxmlformats.org/officeDocument/2006/relationships/tags" Target="../tags/tag886.xml"/><Relationship Id="rId43" Type="http://schemas.openxmlformats.org/officeDocument/2006/relationships/tags" Target="../tags/tag894.xml"/><Relationship Id="rId48" Type="http://schemas.openxmlformats.org/officeDocument/2006/relationships/tags" Target="../tags/tag899.xml"/><Relationship Id="rId56" Type="http://schemas.openxmlformats.org/officeDocument/2006/relationships/tags" Target="../tags/tag907.xml"/><Relationship Id="rId64" Type="http://schemas.openxmlformats.org/officeDocument/2006/relationships/tags" Target="../tags/tag915.xml"/><Relationship Id="rId69" Type="http://schemas.openxmlformats.org/officeDocument/2006/relationships/tags" Target="../tags/tag920.xml"/><Relationship Id="rId77" Type="http://schemas.openxmlformats.org/officeDocument/2006/relationships/tags" Target="../tags/tag928.xml"/><Relationship Id="rId8" Type="http://schemas.openxmlformats.org/officeDocument/2006/relationships/tags" Target="../tags/tag859.xml"/><Relationship Id="rId51" Type="http://schemas.openxmlformats.org/officeDocument/2006/relationships/tags" Target="../tags/tag902.xml"/><Relationship Id="rId72" Type="http://schemas.openxmlformats.org/officeDocument/2006/relationships/tags" Target="../tags/tag923.xml"/><Relationship Id="rId80" Type="http://schemas.openxmlformats.org/officeDocument/2006/relationships/tags" Target="../tags/tag931.xml"/><Relationship Id="rId85" Type="http://schemas.openxmlformats.org/officeDocument/2006/relationships/tags" Target="../tags/tag936.xml"/><Relationship Id="rId3" Type="http://schemas.openxmlformats.org/officeDocument/2006/relationships/tags" Target="../tags/tag854.xml"/><Relationship Id="rId12" Type="http://schemas.openxmlformats.org/officeDocument/2006/relationships/tags" Target="../tags/tag863.xml"/><Relationship Id="rId17" Type="http://schemas.openxmlformats.org/officeDocument/2006/relationships/tags" Target="../tags/tag868.xml"/><Relationship Id="rId25" Type="http://schemas.openxmlformats.org/officeDocument/2006/relationships/tags" Target="../tags/tag876.xml"/><Relationship Id="rId33" Type="http://schemas.openxmlformats.org/officeDocument/2006/relationships/tags" Target="../tags/tag884.xml"/><Relationship Id="rId38" Type="http://schemas.openxmlformats.org/officeDocument/2006/relationships/tags" Target="../tags/tag889.xml"/><Relationship Id="rId46" Type="http://schemas.openxmlformats.org/officeDocument/2006/relationships/tags" Target="../tags/tag897.xml"/><Relationship Id="rId59" Type="http://schemas.openxmlformats.org/officeDocument/2006/relationships/tags" Target="../tags/tag910.xml"/><Relationship Id="rId67" Type="http://schemas.openxmlformats.org/officeDocument/2006/relationships/tags" Target="../tags/tag918.xml"/><Relationship Id="rId20" Type="http://schemas.openxmlformats.org/officeDocument/2006/relationships/tags" Target="../tags/tag871.xml"/><Relationship Id="rId41" Type="http://schemas.openxmlformats.org/officeDocument/2006/relationships/tags" Target="../tags/tag892.xml"/><Relationship Id="rId54" Type="http://schemas.openxmlformats.org/officeDocument/2006/relationships/tags" Target="../tags/tag905.xml"/><Relationship Id="rId62" Type="http://schemas.openxmlformats.org/officeDocument/2006/relationships/tags" Target="../tags/tag913.xml"/><Relationship Id="rId70" Type="http://schemas.openxmlformats.org/officeDocument/2006/relationships/tags" Target="../tags/tag921.xml"/><Relationship Id="rId75" Type="http://schemas.openxmlformats.org/officeDocument/2006/relationships/tags" Target="../tags/tag926.xml"/><Relationship Id="rId83" Type="http://schemas.openxmlformats.org/officeDocument/2006/relationships/tags" Target="../tags/tag934.xml"/><Relationship Id="rId88" Type="http://schemas.openxmlformats.org/officeDocument/2006/relationships/image" Target="../media/image2.png"/><Relationship Id="rId91" Type="http://schemas.openxmlformats.org/officeDocument/2006/relationships/image" Target="../media/image49.emf"/><Relationship Id="rId1" Type="http://schemas.openxmlformats.org/officeDocument/2006/relationships/tags" Target="../tags/tag852.xml"/><Relationship Id="rId6" Type="http://schemas.openxmlformats.org/officeDocument/2006/relationships/tags" Target="../tags/tag857.xml"/><Relationship Id="rId15" Type="http://schemas.openxmlformats.org/officeDocument/2006/relationships/tags" Target="../tags/tag866.xml"/><Relationship Id="rId23" Type="http://schemas.openxmlformats.org/officeDocument/2006/relationships/tags" Target="../tags/tag874.xml"/><Relationship Id="rId28" Type="http://schemas.openxmlformats.org/officeDocument/2006/relationships/tags" Target="../tags/tag879.xml"/><Relationship Id="rId36" Type="http://schemas.openxmlformats.org/officeDocument/2006/relationships/tags" Target="../tags/tag887.xml"/><Relationship Id="rId49" Type="http://schemas.openxmlformats.org/officeDocument/2006/relationships/tags" Target="../tags/tag900.xml"/><Relationship Id="rId57" Type="http://schemas.openxmlformats.org/officeDocument/2006/relationships/tags" Target="../tags/tag908.xml"/><Relationship Id="rId10" Type="http://schemas.openxmlformats.org/officeDocument/2006/relationships/tags" Target="../tags/tag861.xml"/><Relationship Id="rId31" Type="http://schemas.openxmlformats.org/officeDocument/2006/relationships/tags" Target="../tags/tag882.xml"/><Relationship Id="rId44" Type="http://schemas.openxmlformats.org/officeDocument/2006/relationships/tags" Target="../tags/tag895.xml"/><Relationship Id="rId52" Type="http://schemas.openxmlformats.org/officeDocument/2006/relationships/tags" Target="../tags/tag903.xml"/><Relationship Id="rId60" Type="http://schemas.openxmlformats.org/officeDocument/2006/relationships/tags" Target="../tags/tag911.xml"/><Relationship Id="rId65" Type="http://schemas.openxmlformats.org/officeDocument/2006/relationships/tags" Target="../tags/tag916.xml"/><Relationship Id="rId73" Type="http://schemas.openxmlformats.org/officeDocument/2006/relationships/tags" Target="../tags/tag924.xml"/><Relationship Id="rId78" Type="http://schemas.openxmlformats.org/officeDocument/2006/relationships/tags" Target="../tags/tag929.xml"/><Relationship Id="rId81" Type="http://schemas.openxmlformats.org/officeDocument/2006/relationships/tags" Target="../tags/tag932.xml"/><Relationship Id="rId86" Type="http://schemas.openxmlformats.org/officeDocument/2006/relationships/slideLayout" Target="../slideLayouts/slideLayout1.xml"/><Relationship Id="rId4" Type="http://schemas.openxmlformats.org/officeDocument/2006/relationships/tags" Target="../tags/tag855.xml"/><Relationship Id="rId9" Type="http://schemas.openxmlformats.org/officeDocument/2006/relationships/tags" Target="../tags/tag860.xml"/><Relationship Id="rId13" Type="http://schemas.openxmlformats.org/officeDocument/2006/relationships/tags" Target="../tags/tag864.xml"/><Relationship Id="rId18" Type="http://schemas.openxmlformats.org/officeDocument/2006/relationships/tags" Target="../tags/tag869.xml"/><Relationship Id="rId39" Type="http://schemas.openxmlformats.org/officeDocument/2006/relationships/tags" Target="../tags/tag890.xml"/><Relationship Id="rId34" Type="http://schemas.openxmlformats.org/officeDocument/2006/relationships/tags" Target="../tags/tag885.xml"/><Relationship Id="rId50" Type="http://schemas.openxmlformats.org/officeDocument/2006/relationships/tags" Target="../tags/tag901.xml"/><Relationship Id="rId55" Type="http://schemas.openxmlformats.org/officeDocument/2006/relationships/tags" Target="../tags/tag906.xml"/><Relationship Id="rId76" Type="http://schemas.openxmlformats.org/officeDocument/2006/relationships/tags" Target="../tags/tag927.xml"/><Relationship Id="rId7" Type="http://schemas.openxmlformats.org/officeDocument/2006/relationships/tags" Target="../tags/tag858.xml"/><Relationship Id="rId71" Type="http://schemas.openxmlformats.org/officeDocument/2006/relationships/tags" Target="../tags/tag922.xml"/><Relationship Id="rId2" Type="http://schemas.openxmlformats.org/officeDocument/2006/relationships/tags" Target="../tags/tag853.xml"/><Relationship Id="rId29" Type="http://schemas.openxmlformats.org/officeDocument/2006/relationships/tags" Target="../tags/tag880.xml"/><Relationship Id="rId24" Type="http://schemas.openxmlformats.org/officeDocument/2006/relationships/tags" Target="../tags/tag875.xml"/><Relationship Id="rId40" Type="http://schemas.openxmlformats.org/officeDocument/2006/relationships/tags" Target="../tags/tag891.xml"/><Relationship Id="rId45" Type="http://schemas.openxmlformats.org/officeDocument/2006/relationships/tags" Target="../tags/tag896.xml"/><Relationship Id="rId66" Type="http://schemas.openxmlformats.org/officeDocument/2006/relationships/tags" Target="../tags/tag917.xml"/><Relationship Id="rId87" Type="http://schemas.openxmlformats.org/officeDocument/2006/relationships/image" Target="../media/image1.png"/><Relationship Id="rId61" Type="http://schemas.openxmlformats.org/officeDocument/2006/relationships/tags" Target="../tags/tag912.xml"/><Relationship Id="rId82" Type="http://schemas.openxmlformats.org/officeDocument/2006/relationships/tags" Target="../tags/tag933.xml"/><Relationship Id="rId19" Type="http://schemas.openxmlformats.org/officeDocument/2006/relationships/tags" Target="../tags/tag87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52.emf"/><Relationship Id="rId5" Type="http://schemas.openxmlformats.org/officeDocument/2006/relationships/image" Target="../media/image4.png"/><Relationship Id="rId10" Type="http://schemas.openxmlformats.org/officeDocument/2006/relationships/image" Target="../media/image51.emf"/><Relationship Id="rId4" Type="http://schemas.openxmlformats.org/officeDocument/2006/relationships/image" Target="../media/image3.png"/><Relationship Id="rId9" Type="http://schemas.openxmlformats.org/officeDocument/2006/relationships/image" Target="../media/image50.emf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962.xml"/><Relationship Id="rId21" Type="http://schemas.openxmlformats.org/officeDocument/2006/relationships/tags" Target="../tags/tag957.xml"/><Relationship Id="rId42" Type="http://schemas.openxmlformats.org/officeDocument/2006/relationships/tags" Target="../tags/tag978.xml"/><Relationship Id="rId47" Type="http://schemas.openxmlformats.org/officeDocument/2006/relationships/tags" Target="../tags/tag983.xml"/><Relationship Id="rId63" Type="http://schemas.openxmlformats.org/officeDocument/2006/relationships/tags" Target="../tags/tag999.xml"/><Relationship Id="rId68" Type="http://schemas.openxmlformats.org/officeDocument/2006/relationships/tags" Target="../tags/tag1004.xml"/><Relationship Id="rId84" Type="http://schemas.openxmlformats.org/officeDocument/2006/relationships/tags" Target="../tags/tag1020.xml"/><Relationship Id="rId89" Type="http://schemas.openxmlformats.org/officeDocument/2006/relationships/image" Target="../media/image8.png"/><Relationship Id="rId16" Type="http://schemas.openxmlformats.org/officeDocument/2006/relationships/tags" Target="../tags/tag952.xml"/><Relationship Id="rId11" Type="http://schemas.openxmlformats.org/officeDocument/2006/relationships/tags" Target="../tags/tag947.xml"/><Relationship Id="rId32" Type="http://schemas.openxmlformats.org/officeDocument/2006/relationships/tags" Target="../tags/tag968.xml"/><Relationship Id="rId37" Type="http://schemas.openxmlformats.org/officeDocument/2006/relationships/tags" Target="../tags/tag973.xml"/><Relationship Id="rId53" Type="http://schemas.openxmlformats.org/officeDocument/2006/relationships/tags" Target="../tags/tag989.xml"/><Relationship Id="rId58" Type="http://schemas.openxmlformats.org/officeDocument/2006/relationships/tags" Target="../tags/tag994.xml"/><Relationship Id="rId74" Type="http://schemas.openxmlformats.org/officeDocument/2006/relationships/tags" Target="../tags/tag1010.xml"/><Relationship Id="rId79" Type="http://schemas.openxmlformats.org/officeDocument/2006/relationships/tags" Target="../tags/tag1015.xml"/><Relationship Id="rId5" Type="http://schemas.openxmlformats.org/officeDocument/2006/relationships/tags" Target="../tags/tag941.xml"/><Relationship Id="rId90" Type="http://schemas.openxmlformats.org/officeDocument/2006/relationships/image" Target="../media/image9.png"/><Relationship Id="rId14" Type="http://schemas.openxmlformats.org/officeDocument/2006/relationships/tags" Target="../tags/tag950.xml"/><Relationship Id="rId22" Type="http://schemas.openxmlformats.org/officeDocument/2006/relationships/tags" Target="../tags/tag958.xml"/><Relationship Id="rId27" Type="http://schemas.openxmlformats.org/officeDocument/2006/relationships/tags" Target="../tags/tag963.xml"/><Relationship Id="rId30" Type="http://schemas.openxmlformats.org/officeDocument/2006/relationships/tags" Target="../tags/tag966.xml"/><Relationship Id="rId35" Type="http://schemas.openxmlformats.org/officeDocument/2006/relationships/tags" Target="../tags/tag971.xml"/><Relationship Id="rId43" Type="http://schemas.openxmlformats.org/officeDocument/2006/relationships/tags" Target="../tags/tag979.xml"/><Relationship Id="rId48" Type="http://schemas.openxmlformats.org/officeDocument/2006/relationships/tags" Target="../tags/tag984.xml"/><Relationship Id="rId56" Type="http://schemas.openxmlformats.org/officeDocument/2006/relationships/tags" Target="../tags/tag992.xml"/><Relationship Id="rId64" Type="http://schemas.openxmlformats.org/officeDocument/2006/relationships/tags" Target="../tags/tag1000.xml"/><Relationship Id="rId69" Type="http://schemas.openxmlformats.org/officeDocument/2006/relationships/tags" Target="../tags/tag1005.xml"/><Relationship Id="rId77" Type="http://schemas.openxmlformats.org/officeDocument/2006/relationships/tags" Target="../tags/tag1013.xml"/><Relationship Id="rId8" Type="http://schemas.openxmlformats.org/officeDocument/2006/relationships/tags" Target="../tags/tag944.xml"/><Relationship Id="rId51" Type="http://schemas.openxmlformats.org/officeDocument/2006/relationships/tags" Target="../tags/tag987.xml"/><Relationship Id="rId72" Type="http://schemas.openxmlformats.org/officeDocument/2006/relationships/tags" Target="../tags/tag1008.xml"/><Relationship Id="rId80" Type="http://schemas.openxmlformats.org/officeDocument/2006/relationships/tags" Target="../tags/tag1016.xml"/><Relationship Id="rId85" Type="http://schemas.openxmlformats.org/officeDocument/2006/relationships/tags" Target="../tags/tag1021.xml"/><Relationship Id="rId3" Type="http://schemas.openxmlformats.org/officeDocument/2006/relationships/tags" Target="../tags/tag939.xml"/><Relationship Id="rId12" Type="http://schemas.openxmlformats.org/officeDocument/2006/relationships/tags" Target="../tags/tag948.xml"/><Relationship Id="rId17" Type="http://schemas.openxmlformats.org/officeDocument/2006/relationships/tags" Target="../tags/tag953.xml"/><Relationship Id="rId25" Type="http://schemas.openxmlformats.org/officeDocument/2006/relationships/tags" Target="../tags/tag961.xml"/><Relationship Id="rId33" Type="http://schemas.openxmlformats.org/officeDocument/2006/relationships/tags" Target="../tags/tag969.xml"/><Relationship Id="rId38" Type="http://schemas.openxmlformats.org/officeDocument/2006/relationships/tags" Target="../tags/tag974.xml"/><Relationship Id="rId46" Type="http://schemas.openxmlformats.org/officeDocument/2006/relationships/tags" Target="../tags/tag982.xml"/><Relationship Id="rId59" Type="http://schemas.openxmlformats.org/officeDocument/2006/relationships/tags" Target="../tags/tag995.xml"/><Relationship Id="rId67" Type="http://schemas.openxmlformats.org/officeDocument/2006/relationships/tags" Target="../tags/tag1003.xml"/><Relationship Id="rId20" Type="http://schemas.openxmlformats.org/officeDocument/2006/relationships/tags" Target="../tags/tag956.xml"/><Relationship Id="rId41" Type="http://schemas.openxmlformats.org/officeDocument/2006/relationships/tags" Target="../tags/tag977.xml"/><Relationship Id="rId54" Type="http://schemas.openxmlformats.org/officeDocument/2006/relationships/tags" Target="../tags/tag990.xml"/><Relationship Id="rId62" Type="http://schemas.openxmlformats.org/officeDocument/2006/relationships/tags" Target="../tags/tag998.xml"/><Relationship Id="rId70" Type="http://schemas.openxmlformats.org/officeDocument/2006/relationships/tags" Target="../tags/tag1006.xml"/><Relationship Id="rId75" Type="http://schemas.openxmlformats.org/officeDocument/2006/relationships/tags" Target="../tags/tag1011.xml"/><Relationship Id="rId83" Type="http://schemas.openxmlformats.org/officeDocument/2006/relationships/tags" Target="../tags/tag1019.xml"/><Relationship Id="rId88" Type="http://schemas.openxmlformats.org/officeDocument/2006/relationships/image" Target="../media/image2.png"/><Relationship Id="rId1" Type="http://schemas.openxmlformats.org/officeDocument/2006/relationships/tags" Target="../tags/tag937.xml"/><Relationship Id="rId6" Type="http://schemas.openxmlformats.org/officeDocument/2006/relationships/tags" Target="../tags/tag942.xml"/><Relationship Id="rId15" Type="http://schemas.openxmlformats.org/officeDocument/2006/relationships/tags" Target="../tags/tag951.xml"/><Relationship Id="rId23" Type="http://schemas.openxmlformats.org/officeDocument/2006/relationships/tags" Target="../tags/tag959.xml"/><Relationship Id="rId28" Type="http://schemas.openxmlformats.org/officeDocument/2006/relationships/tags" Target="../tags/tag964.xml"/><Relationship Id="rId36" Type="http://schemas.openxmlformats.org/officeDocument/2006/relationships/tags" Target="../tags/tag972.xml"/><Relationship Id="rId49" Type="http://schemas.openxmlformats.org/officeDocument/2006/relationships/tags" Target="../tags/tag985.xml"/><Relationship Id="rId57" Type="http://schemas.openxmlformats.org/officeDocument/2006/relationships/tags" Target="../tags/tag993.xml"/><Relationship Id="rId10" Type="http://schemas.openxmlformats.org/officeDocument/2006/relationships/tags" Target="../tags/tag946.xml"/><Relationship Id="rId31" Type="http://schemas.openxmlformats.org/officeDocument/2006/relationships/tags" Target="../tags/tag967.xml"/><Relationship Id="rId44" Type="http://schemas.openxmlformats.org/officeDocument/2006/relationships/tags" Target="../tags/tag980.xml"/><Relationship Id="rId52" Type="http://schemas.openxmlformats.org/officeDocument/2006/relationships/tags" Target="../tags/tag988.xml"/><Relationship Id="rId60" Type="http://schemas.openxmlformats.org/officeDocument/2006/relationships/tags" Target="../tags/tag996.xml"/><Relationship Id="rId65" Type="http://schemas.openxmlformats.org/officeDocument/2006/relationships/tags" Target="../tags/tag1001.xml"/><Relationship Id="rId73" Type="http://schemas.openxmlformats.org/officeDocument/2006/relationships/tags" Target="../tags/tag1009.xml"/><Relationship Id="rId78" Type="http://schemas.openxmlformats.org/officeDocument/2006/relationships/tags" Target="../tags/tag1014.xml"/><Relationship Id="rId81" Type="http://schemas.openxmlformats.org/officeDocument/2006/relationships/tags" Target="../tags/tag1017.xml"/><Relationship Id="rId86" Type="http://schemas.openxmlformats.org/officeDocument/2006/relationships/slideLayout" Target="../slideLayouts/slideLayout1.xml"/><Relationship Id="rId4" Type="http://schemas.openxmlformats.org/officeDocument/2006/relationships/tags" Target="../tags/tag940.xml"/><Relationship Id="rId9" Type="http://schemas.openxmlformats.org/officeDocument/2006/relationships/tags" Target="../tags/tag945.xml"/><Relationship Id="rId13" Type="http://schemas.openxmlformats.org/officeDocument/2006/relationships/tags" Target="../tags/tag949.xml"/><Relationship Id="rId18" Type="http://schemas.openxmlformats.org/officeDocument/2006/relationships/tags" Target="../tags/tag954.xml"/><Relationship Id="rId39" Type="http://schemas.openxmlformats.org/officeDocument/2006/relationships/tags" Target="../tags/tag975.xml"/><Relationship Id="rId34" Type="http://schemas.openxmlformats.org/officeDocument/2006/relationships/tags" Target="../tags/tag970.xml"/><Relationship Id="rId50" Type="http://schemas.openxmlformats.org/officeDocument/2006/relationships/tags" Target="../tags/tag986.xml"/><Relationship Id="rId55" Type="http://schemas.openxmlformats.org/officeDocument/2006/relationships/tags" Target="../tags/tag991.xml"/><Relationship Id="rId76" Type="http://schemas.openxmlformats.org/officeDocument/2006/relationships/tags" Target="../tags/tag1012.xml"/><Relationship Id="rId7" Type="http://schemas.openxmlformats.org/officeDocument/2006/relationships/tags" Target="../tags/tag943.xml"/><Relationship Id="rId71" Type="http://schemas.openxmlformats.org/officeDocument/2006/relationships/tags" Target="../tags/tag1007.xml"/><Relationship Id="rId2" Type="http://schemas.openxmlformats.org/officeDocument/2006/relationships/tags" Target="../tags/tag938.xml"/><Relationship Id="rId29" Type="http://schemas.openxmlformats.org/officeDocument/2006/relationships/tags" Target="../tags/tag965.xml"/><Relationship Id="rId24" Type="http://schemas.openxmlformats.org/officeDocument/2006/relationships/tags" Target="../tags/tag960.xml"/><Relationship Id="rId40" Type="http://schemas.openxmlformats.org/officeDocument/2006/relationships/tags" Target="../tags/tag976.xml"/><Relationship Id="rId45" Type="http://schemas.openxmlformats.org/officeDocument/2006/relationships/tags" Target="../tags/tag981.xml"/><Relationship Id="rId66" Type="http://schemas.openxmlformats.org/officeDocument/2006/relationships/tags" Target="../tags/tag1002.xml"/><Relationship Id="rId87" Type="http://schemas.openxmlformats.org/officeDocument/2006/relationships/image" Target="../media/image1.png"/><Relationship Id="rId61" Type="http://schemas.openxmlformats.org/officeDocument/2006/relationships/tags" Target="../tags/tag997.xml"/><Relationship Id="rId82" Type="http://schemas.openxmlformats.org/officeDocument/2006/relationships/tags" Target="../tags/tag1018.xml"/><Relationship Id="rId19" Type="http://schemas.openxmlformats.org/officeDocument/2006/relationships/tags" Target="../tags/tag955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27.xml"/><Relationship Id="rId21" Type="http://schemas.openxmlformats.org/officeDocument/2006/relationships/tags" Target="../tags/tag22.xml"/><Relationship Id="rId42" Type="http://schemas.openxmlformats.org/officeDocument/2006/relationships/tags" Target="../tags/tag43.xml"/><Relationship Id="rId47" Type="http://schemas.openxmlformats.org/officeDocument/2006/relationships/tags" Target="../tags/tag48.xml"/><Relationship Id="rId63" Type="http://schemas.openxmlformats.org/officeDocument/2006/relationships/tags" Target="../tags/tag64.xml"/><Relationship Id="rId68" Type="http://schemas.openxmlformats.org/officeDocument/2006/relationships/tags" Target="../tags/tag69.xml"/><Relationship Id="rId84" Type="http://schemas.openxmlformats.org/officeDocument/2006/relationships/tags" Target="../tags/tag85.xml"/><Relationship Id="rId89" Type="http://schemas.openxmlformats.org/officeDocument/2006/relationships/image" Target="../media/image8.png"/><Relationship Id="rId16" Type="http://schemas.openxmlformats.org/officeDocument/2006/relationships/tags" Target="../tags/tag17.xml"/><Relationship Id="rId11" Type="http://schemas.openxmlformats.org/officeDocument/2006/relationships/tags" Target="../tags/tag12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53" Type="http://schemas.openxmlformats.org/officeDocument/2006/relationships/tags" Target="../tags/tag54.xml"/><Relationship Id="rId58" Type="http://schemas.openxmlformats.org/officeDocument/2006/relationships/tags" Target="../tags/tag59.xml"/><Relationship Id="rId74" Type="http://schemas.openxmlformats.org/officeDocument/2006/relationships/tags" Target="../tags/tag75.xml"/><Relationship Id="rId79" Type="http://schemas.openxmlformats.org/officeDocument/2006/relationships/tags" Target="../tags/tag80.xml"/><Relationship Id="rId5" Type="http://schemas.openxmlformats.org/officeDocument/2006/relationships/tags" Target="../tags/tag6.xml"/><Relationship Id="rId90" Type="http://schemas.openxmlformats.org/officeDocument/2006/relationships/image" Target="../media/image9.png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43" Type="http://schemas.openxmlformats.org/officeDocument/2006/relationships/tags" Target="../tags/tag44.xml"/><Relationship Id="rId48" Type="http://schemas.openxmlformats.org/officeDocument/2006/relationships/tags" Target="../tags/tag49.xml"/><Relationship Id="rId56" Type="http://schemas.openxmlformats.org/officeDocument/2006/relationships/tags" Target="../tags/tag57.xml"/><Relationship Id="rId64" Type="http://schemas.openxmlformats.org/officeDocument/2006/relationships/tags" Target="../tags/tag65.xml"/><Relationship Id="rId69" Type="http://schemas.openxmlformats.org/officeDocument/2006/relationships/tags" Target="../tags/tag70.xml"/><Relationship Id="rId77" Type="http://schemas.openxmlformats.org/officeDocument/2006/relationships/tags" Target="../tags/tag78.xml"/><Relationship Id="rId8" Type="http://schemas.openxmlformats.org/officeDocument/2006/relationships/tags" Target="../tags/tag9.xml"/><Relationship Id="rId51" Type="http://schemas.openxmlformats.org/officeDocument/2006/relationships/tags" Target="../tags/tag52.xml"/><Relationship Id="rId72" Type="http://schemas.openxmlformats.org/officeDocument/2006/relationships/tags" Target="../tags/tag73.xml"/><Relationship Id="rId80" Type="http://schemas.openxmlformats.org/officeDocument/2006/relationships/tags" Target="../tags/tag81.xml"/><Relationship Id="rId85" Type="http://schemas.openxmlformats.org/officeDocument/2006/relationships/tags" Target="../tags/tag86.xml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46" Type="http://schemas.openxmlformats.org/officeDocument/2006/relationships/tags" Target="../tags/tag47.xml"/><Relationship Id="rId59" Type="http://schemas.openxmlformats.org/officeDocument/2006/relationships/tags" Target="../tags/tag60.xml"/><Relationship Id="rId67" Type="http://schemas.openxmlformats.org/officeDocument/2006/relationships/tags" Target="../tags/tag68.xml"/><Relationship Id="rId20" Type="http://schemas.openxmlformats.org/officeDocument/2006/relationships/tags" Target="../tags/tag21.xml"/><Relationship Id="rId41" Type="http://schemas.openxmlformats.org/officeDocument/2006/relationships/tags" Target="../tags/tag42.xml"/><Relationship Id="rId54" Type="http://schemas.openxmlformats.org/officeDocument/2006/relationships/tags" Target="../tags/tag55.xml"/><Relationship Id="rId62" Type="http://schemas.openxmlformats.org/officeDocument/2006/relationships/tags" Target="../tags/tag63.xml"/><Relationship Id="rId70" Type="http://schemas.openxmlformats.org/officeDocument/2006/relationships/tags" Target="../tags/tag71.xml"/><Relationship Id="rId75" Type="http://schemas.openxmlformats.org/officeDocument/2006/relationships/tags" Target="../tags/tag76.xml"/><Relationship Id="rId83" Type="http://schemas.openxmlformats.org/officeDocument/2006/relationships/tags" Target="../tags/tag84.xml"/><Relationship Id="rId88" Type="http://schemas.openxmlformats.org/officeDocument/2006/relationships/image" Target="../media/image2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49" Type="http://schemas.openxmlformats.org/officeDocument/2006/relationships/tags" Target="../tags/tag50.xml"/><Relationship Id="rId57" Type="http://schemas.openxmlformats.org/officeDocument/2006/relationships/tags" Target="../tags/tag58.xml"/><Relationship Id="rId10" Type="http://schemas.openxmlformats.org/officeDocument/2006/relationships/tags" Target="../tags/tag11.xml"/><Relationship Id="rId31" Type="http://schemas.openxmlformats.org/officeDocument/2006/relationships/tags" Target="../tags/tag32.xml"/><Relationship Id="rId44" Type="http://schemas.openxmlformats.org/officeDocument/2006/relationships/tags" Target="../tags/tag45.xml"/><Relationship Id="rId52" Type="http://schemas.openxmlformats.org/officeDocument/2006/relationships/tags" Target="../tags/tag53.xml"/><Relationship Id="rId60" Type="http://schemas.openxmlformats.org/officeDocument/2006/relationships/tags" Target="../tags/tag61.xml"/><Relationship Id="rId65" Type="http://schemas.openxmlformats.org/officeDocument/2006/relationships/tags" Target="../tags/tag66.xml"/><Relationship Id="rId73" Type="http://schemas.openxmlformats.org/officeDocument/2006/relationships/tags" Target="../tags/tag74.xml"/><Relationship Id="rId78" Type="http://schemas.openxmlformats.org/officeDocument/2006/relationships/tags" Target="../tags/tag79.xml"/><Relationship Id="rId81" Type="http://schemas.openxmlformats.org/officeDocument/2006/relationships/tags" Target="../tags/tag82.xml"/><Relationship Id="rId86" Type="http://schemas.openxmlformats.org/officeDocument/2006/relationships/slideLayout" Target="../slideLayouts/slideLayout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9" Type="http://schemas.openxmlformats.org/officeDocument/2006/relationships/tags" Target="../tags/tag40.xml"/><Relationship Id="rId34" Type="http://schemas.openxmlformats.org/officeDocument/2006/relationships/tags" Target="../tags/tag35.xml"/><Relationship Id="rId50" Type="http://schemas.openxmlformats.org/officeDocument/2006/relationships/tags" Target="../tags/tag51.xml"/><Relationship Id="rId55" Type="http://schemas.openxmlformats.org/officeDocument/2006/relationships/tags" Target="../tags/tag56.xml"/><Relationship Id="rId76" Type="http://schemas.openxmlformats.org/officeDocument/2006/relationships/tags" Target="../tags/tag77.xml"/><Relationship Id="rId7" Type="http://schemas.openxmlformats.org/officeDocument/2006/relationships/tags" Target="../tags/tag8.xml"/><Relationship Id="rId71" Type="http://schemas.openxmlformats.org/officeDocument/2006/relationships/tags" Target="../tags/tag72.xml"/><Relationship Id="rId2" Type="http://schemas.openxmlformats.org/officeDocument/2006/relationships/tags" Target="../tags/tag3.xml"/><Relationship Id="rId29" Type="http://schemas.openxmlformats.org/officeDocument/2006/relationships/tags" Target="../tags/tag30.xml"/><Relationship Id="rId24" Type="http://schemas.openxmlformats.org/officeDocument/2006/relationships/tags" Target="../tags/tag25.xml"/><Relationship Id="rId40" Type="http://schemas.openxmlformats.org/officeDocument/2006/relationships/tags" Target="../tags/tag41.xml"/><Relationship Id="rId45" Type="http://schemas.openxmlformats.org/officeDocument/2006/relationships/tags" Target="../tags/tag46.xml"/><Relationship Id="rId66" Type="http://schemas.openxmlformats.org/officeDocument/2006/relationships/tags" Target="../tags/tag67.xml"/><Relationship Id="rId87" Type="http://schemas.openxmlformats.org/officeDocument/2006/relationships/image" Target="../media/image1.png"/><Relationship Id="rId61" Type="http://schemas.openxmlformats.org/officeDocument/2006/relationships/tags" Target="../tags/tag62.xml"/><Relationship Id="rId82" Type="http://schemas.openxmlformats.org/officeDocument/2006/relationships/tags" Target="../tags/tag83.xml"/><Relationship Id="rId19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112.xml"/><Relationship Id="rId21" Type="http://schemas.openxmlformats.org/officeDocument/2006/relationships/tags" Target="../tags/tag107.xml"/><Relationship Id="rId42" Type="http://schemas.openxmlformats.org/officeDocument/2006/relationships/tags" Target="../tags/tag128.xml"/><Relationship Id="rId47" Type="http://schemas.openxmlformats.org/officeDocument/2006/relationships/tags" Target="../tags/tag133.xml"/><Relationship Id="rId63" Type="http://schemas.openxmlformats.org/officeDocument/2006/relationships/tags" Target="../tags/tag149.xml"/><Relationship Id="rId68" Type="http://schemas.openxmlformats.org/officeDocument/2006/relationships/tags" Target="../tags/tag154.xml"/><Relationship Id="rId84" Type="http://schemas.openxmlformats.org/officeDocument/2006/relationships/tags" Target="../tags/tag170.xml"/><Relationship Id="rId89" Type="http://schemas.openxmlformats.org/officeDocument/2006/relationships/image" Target="../media/image8.png"/><Relationship Id="rId16" Type="http://schemas.openxmlformats.org/officeDocument/2006/relationships/tags" Target="../tags/tag102.xml"/><Relationship Id="rId11" Type="http://schemas.openxmlformats.org/officeDocument/2006/relationships/tags" Target="../tags/tag97.xml"/><Relationship Id="rId32" Type="http://schemas.openxmlformats.org/officeDocument/2006/relationships/tags" Target="../tags/tag118.xml"/><Relationship Id="rId37" Type="http://schemas.openxmlformats.org/officeDocument/2006/relationships/tags" Target="../tags/tag123.xml"/><Relationship Id="rId53" Type="http://schemas.openxmlformats.org/officeDocument/2006/relationships/tags" Target="../tags/tag139.xml"/><Relationship Id="rId58" Type="http://schemas.openxmlformats.org/officeDocument/2006/relationships/tags" Target="../tags/tag144.xml"/><Relationship Id="rId74" Type="http://schemas.openxmlformats.org/officeDocument/2006/relationships/tags" Target="../tags/tag160.xml"/><Relationship Id="rId79" Type="http://schemas.openxmlformats.org/officeDocument/2006/relationships/tags" Target="../tags/tag165.xml"/><Relationship Id="rId5" Type="http://schemas.openxmlformats.org/officeDocument/2006/relationships/tags" Target="../tags/tag91.xml"/><Relationship Id="rId90" Type="http://schemas.openxmlformats.org/officeDocument/2006/relationships/image" Target="../media/image9.png"/><Relationship Id="rId14" Type="http://schemas.openxmlformats.org/officeDocument/2006/relationships/tags" Target="../tags/tag100.xml"/><Relationship Id="rId22" Type="http://schemas.openxmlformats.org/officeDocument/2006/relationships/tags" Target="../tags/tag108.xml"/><Relationship Id="rId27" Type="http://schemas.openxmlformats.org/officeDocument/2006/relationships/tags" Target="../tags/tag113.xml"/><Relationship Id="rId30" Type="http://schemas.openxmlformats.org/officeDocument/2006/relationships/tags" Target="../tags/tag116.xml"/><Relationship Id="rId35" Type="http://schemas.openxmlformats.org/officeDocument/2006/relationships/tags" Target="../tags/tag121.xml"/><Relationship Id="rId43" Type="http://schemas.openxmlformats.org/officeDocument/2006/relationships/tags" Target="../tags/tag129.xml"/><Relationship Id="rId48" Type="http://schemas.openxmlformats.org/officeDocument/2006/relationships/tags" Target="../tags/tag134.xml"/><Relationship Id="rId56" Type="http://schemas.openxmlformats.org/officeDocument/2006/relationships/tags" Target="../tags/tag142.xml"/><Relationship Id="rId64" Type="http://schemas.openxmlformats.org/officeDocument/2006/relationships/tags" Target="../tags/tag150.xml"/><Relationship Id="rId69" Type="http://schemas.openxmlformats.org/officeDocument/2006/relationships/tags" Target="../tags/tag155.xml"/><Relationship Id="rId77" Type="http://schemas.openxmlformats.org/officeDocument/2006/relationships/tags" Target="../tags/tag163.xml"/><Relationship Id="rId8" Type="http://schemas.openxmlformats.org/officeDocument/2006/relationships/tags" Target="../tags/tag94.xml"/><Relationship Id="rId51" Type="http://schemas.openxmlformats.org/officeDocument/2006/relationships/tags" Target="../tags/tag137.xml"/><Relationship Id="rId72" Type="http://schemas.openxmlformats.org/officeDocument/2006/relationships/tags" Target="../tags/tag158.xml"/><Relationship Id="rId80" Type="http://schemas.openxmlformats.org/officeDocument/2006/relationships/tags" Target="../tags/tag166.xml"/><Relationship Id="rId85" Type="http://schemas.openxmlformats.org/officeDocument/2006/relationships/tags" Target="../tags/tag171.xml"/><Relationship Id="rId3" Type="http://schemas.openxmlformats.org/officeDocument/2006/relationships/tags" Target="../tags/tag89.xml"/><Relationship Id="rId12" Type="http://schemas.openxmlformats.org/officeDocument/2006/relationships/tags" Target="../tags/tag98.xml"/><Relationship Id="rId17" Type="http://schemas.openxmlformats.org/officeDocument/2006/relationships/tags" Target="../tags/tag103.xml"/><Relationship Id="rId25" Type="http://schemas.openxmlformats.org/officeDocument/2006/relationships/tags" Target="../tags/tag111.xml"/><Relationship Id="rId33" Type="http://schemas.openxmlformats.org/officeDocument/2006/relationships/tags" Target="../tags/tag119.xml"/><Relationship Id="rId38" Type="http://schemas.openxmlformats.org/officeDocument/2006/relationships/tags" Target="../tags/tag124.xml"/><Relationship Id="rId46" Type="http://schemas.openxmlformats.org/officeDocument/2006/relationships/tags" Target="../tags/tag132.xml"/><Relationship Id="rId59" Type="http://schemas.openxmlformats.org/officeDocument/2006/relationships/tags" Target="../tags/tag145.xml"/><Relationship Id="rId67" Type="http://schemas.openxmlformats.org/officeDocument/2006/relationships/tags" Target="../tags/tag153.xml"/><Relationship Id="rId20" Type="http://schemas.openxmlformats.org/officeDocument/2006/relationships/tags" Target="../tags/tag106.xml"/><Relationship Id="rId41" Type="http://schemas.openxmlformats.org/officeDocument/2006/relationships/tags" Target="../tags/tag127.xml"/><Relationship Id="rId54" Type="http://schemas.openxmlformats.org/officeDocument/2006/relationships/tags" Target="../tags/tag140.xml"/><Relationship Id="rId62" Type="http://schemas.openxmlformats.org/officeDocument/2006/relationships/tags" Target="../tags/tag148.xml"/><Relationship Id="rId70" Type="http://schemas.openxmlformats.org/officeDocument/2006/relationships/tags" Target="../tags/tag156.xml"/><Relationship Id="rId75" Type="http://schemas.openxmlformats.org/officeDocument/2006/relationships/tags" Target="../tags/tag161.xml"/><Relationship Id="rId83" Type="http://schemas.openxmlformats.org/officeDocument/2006/relationships/tags" Target="../tags/tag169.xml"/><Relationship Id="rId88" Type="http://schemas.openxmlformats.org/officeDocument/2006/relationships/image" Target="../media/image2.png"/><Relationship Id="rId91" Type="http://schemas.openxmlformats.org/officeDocument/2006/relationships/image" Target="../media/image10.emf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5" Type="http://schemas.openxmlformats.org/officeDocument/2006/relationships/tags" Target="../tags/tag101.xml"/><Relationship Id="rId23" Type="http://schemas.openxmlformats.org/officeDocument/2006/relationships/tags" Target="../tags/tag109.xml"/><Relationship Id="rId28" Type="http://schemas.openxmlformats.org/officeDocument/2006/relationships/tags" Target="../tags/tag114.xml"/><Relationship Id="rId36" Type="http://schemas.openxmlformats.org/officeDocument/2006/relationships/tags" Target="../tags/tag122.xml"/><Relationship Id="rId49" Type="http://schemas.openxmlformats.org/officeDocument/2006/relationships/tags" Target="../tags/tag135.xml"/><Relationship Id="rId57" Type="http://schemas.openxmlformats.org/officeDocument/2006/relationships/tags" Target="../tags/tag143.xml"/><Relationship Id="rId10" Type="http://schemas.openxmlformats.org/officeDocument/2006/relationships/tags" Target="../tags/tag96.xml"/><Relationship Id="rId31" Type="http://schemas.openxmlformats.org/officeDocument/2006/relationships/tags" Target="../tags/tag117.xml"/><Relationship Id="rId44" Type="http://schemas.openxmlformats.org/officeDocument/2006/relationships/tags" Target="../tags/tag130.xml"/><Relationship Id="rId52" Type="http://schemas.openxmlformats.org/officeDocument/2006/relationships/tags" Target="../tags/tag138.xml"/><Relationship Id="rId60" Type="http://schemas.openxmlformats.org/officeDocument/2006/relationships/tags" Target="../tags/tag146.xml"/><Relationship Id="rId65" Type="http://schemas.openxmlformats.org/officeDocument/2006/relationships/tags" Target="../tags/tag151.xml"/><Relationship Id="rId73" Type="http://schemas.openxmlformats.org/officeDocument/2006/relationships/tags" Target="../tags/tag159.xml"/><Relationship Id="rId78" Type="http://schemas.openxmlformats.org/officeDocument/2006/relationships/tags" Target="../tags/tag164.xml"/><Relationship Id="rId81" Type="http://schemas.openxmlformats.org/officeDocument/2006/relationships/tags" Target="../tags/tag167.xml"/><Relationship Id="rId86" Type="http://schemas.openxmlformats.org/officeDocument/2006/relationships/slideLayout" Target="../slideLayouts/slideLayout1.xml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3" Type="http://schemas.openxmlformats.org/officeDocument/2006/relationships/tags" Target="../tags/tag99.xml"/><Relationship Id="rId18" Type="http://schemas.openxmlformats.org/officeDocument/2006/relationships/tags" Target="../tags/tag104.xml"/><Relationship Id="rId39" Type="http://schemas.openxmlformats.org/officeDocument/2006/relationships/tags" Target="../tags/tag125.xml"/><Relationship Id="rId34" Type="http://schemas.openxmlformats.org/officeDocument/2006/relationships/tags" Target="../tags/tag120.xml"/><Relationship Id="rId50" Type="http://schemas.openxmlformats.org/officeDocument/2006/relationships/tags" Target="../tags/tag136.xml"/><Relationship Id="rId55" Type="http://schemas.openxmlformats.org/officeDocument/2006/relationships/tags" Target="../tags/tag141.xml"/><Relationship Id="rId76" Type="http://schemas.openxmlformats.org/officeDocument/2006/relationships/tags" Target="../tags/tag162.xml"/><Relationship Id="rId7" Type="http://schemas.openxmlformats.org/officeDocument/2006/relationships/tags" Target="../tags/tag93.xml"/><Relationship Id="rId71" Type="http://schemas.openxmlformats.org/officeDocument/2006/relationships/tags" Target="../tags/tag157.xml"/><Relationship Id="rId2" Type="http://schemas.openxmlformats.org/officeDocument/2006/relationships/tags" Target="../tags/tag88.xml"/><Relationship Id="rId29" Type="http://schemas.openxmlformats.org/officeDocument/2006/relationships/tags" Target="../tags/tag115.xml"/><Relationship Id="rId24" Type="http://schemas.openxmlformats.org/officeDocument/2006/relationships/tags" Target="../tags/tag110.xml"/><Relationship Id="rId40" Type="http://schemas.openxmlformats.org/officeDocument/2006/relationships/tags" Target="../tags/tag126.xml"/><Relationship Id="rId45" Type="http://schemas.openxmlformats.org/officeDocument/2006/relationships/tags" Target="../tags/tag131.xml"/><Relationship Id="rId66" Type="http://schemas.openxmlformats.org/officeDocument/2006/relationships/tags" Target="../tags/tag152.xml"/><Relationship Id="rId87" Type="http://schemas.openxmlformats.org/officeDocument/2006/relationships/image" Target="../media/image1.png"/><Relationship Id="rId61" Type="http://schemas.openxmlformats.org/officeDocument/2006/relationships/tags" Target="../tags/tag147.xml"/><Relationship Id="rId82" Type="http://schemas.openxmlformats.org/officeDocument/2006/relationships/tags" Target="../tags/tag168.xml"/><Relationship Id="rId19" Type="http://schemas.openxmlformats.org/officeDocument/2006/relationships/tags" Target="../tags/tag105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197.xml"/><Relationship Id="rId21" Type="http://schemas.openxmlformats.org/officeDocument/2006/relationships/tags" Target="../tags/tag192.xml"/><Relationship Id="rId42" Type="http://schemas.openxmlformats.org/officeDocument/2006/relationships/tags" Target="../tags/tag213.xml"/><Relationship Id="rId47" Type="http://schemas.openxmlformats.org/officeDocument/2006/relationships/tags" Target="../tags/tag218.xml"/><Relationship Id="rId63" Type="http://schemas.openxmlformats.org/officeDocument/2006/relationships/tags" Target="../tags/tag234.xml"/><Relationship Id="rId68" Type="http://schemas.openxmlformats.org/officeDocument/2006/relationships/tags" Target="../tags/tag239.xml"/><Relationship Id="rId84" Type="http://schemas.openxmlformats.org/officeDocument/2006/relationships/tags" Target="../tags/tag255.xml"/><Relationship Id="rId89" Type="http://schemas.openxmlformats.org/officeDocument/2006/relationships/image" Target="../media/image8.png"/><Relationship Id="rId16" Type="http://schemas.openxmlformats.org/officeDocument/2006/relationships/tags" Target="../tags/tag187.xml"/><Relationship Id="rId11" Type="http://schemas.openxmlformats.org/officeDocument/2006/relationships/tags" Target="../tags/tag182.xml"/><Relationship Id="rId32" Type="http://schemas.openxmlformats.org/officeDocument/2006/relationships/tags" Target="../tags/tag203.xml"/><Relationship Id="rId37" Type="http://schemas.openxmlformats.org/officeDocument/2006/relationships/tags" Target="../tags/tag208.xml"/><Relationship Id="rId53" Type="http://schemas.openxmlformats.org/officeDocument/2006/relationships/tags" Target="../tags/tag224.xml"/><Relationship Id="rId58" Type="http://schemas.openxmlformats.org/officeDocument/2006/relationships/tags" Target="../tags/tag229.xml"/><Relationship Id="rId74" Type="http://schemas.openxmlformats.org/officeDocument/2006/relationships/tags" Target="../tags/tag245.xml"/><Relationship Id="rId79" Type="http://schemas.openxmlformats.org/officeDocument/2006/relationships/tags" Target="../tags/tag250.xml"/><Relationship Id="rId5" Type="http://schemas.openxmlformats.org/officeDocument/2006/relationships/tags" Target="../tags/tag176.xml"/><Relationship Id="rId90" Type="http://schemas.openxmlformats.org/officeDocument/2006/relationships/image" Target="../media/image9.png"/><Relationship Id="rId95" Type="http://schemas.openxmlformats.org/officeDocument/2006/relationships/image" Target="../media/image15.emf"/><Relationship Id="rId22" Type="http://schemas.openxmlformats.org/officeDocument/2006/relationships/tags" Target="../tags/tag193.xml"/><Relationship Id="rId27" Type="http://schemas.openxmlformats.org/officeDocument/2006/relationships/tags" Target="../tags/tag198.xml"/><Relationship Id="rId43" Type="http://schemas.openxmlformats.org/officeDocument/2006/relationships/tags" Target="../tags/tag214.xml"/><Relationship Id="rId48" Type="http://schemas.openxmlformats.org/officeDocument/2006/relationships/tags" Target="../tags/tag219.xml"/><Relationship Id="rId64" Type="http://schemas.openxmlformats.org/officeDocument/2006/relationships/tags" Target="../tags/tag235.xml"/><Relationship Id="rId69" Type="http://schemas.openxmlformats.org/officeDocument/2006/relationships/tags" Target="../tags/tag240.xml"/><Relationship Id="rId8" Type="http://schemas.openxmlformats.org/officeDocument/2006/relationships/tags" Target="../tags/tag179.xml"/><Relationship Id="rId51" Type="http://schemas.openxmlformats.org/officeDocument/2006/relationships/tags" Target="../tags/tag222.xml"/><Relationship Id="rId72" Type="http://schemas.openxmlformats.org/officeDocument/2006/relationships/tags" Target="../tags/tag243.xml"/><Relationship Id="rId80" Type="http://schemas.openxmlformats.org/officeDocument/2006/relationships/tags" Target="../tags/tag251.xml"/><Relationship Id="rId85" Type="http://schemas.openxmlformats.org/officeDocument/2006/relationships/tags" Target="../tags/tag256.xml"/><Relationship Id="rId93" Type="http://schemas.openxmlformats.org/officeDocument/2006/relationships/image" Target="../media/image13.emf"/><Relationship Id="rId3" Type="http://schemas.openxmlformats.org/officeDocument/2006/relationships/tags" Target="../tags/tag174.xml"/><Relationship Id="rId12" Type="http://schemas.openxmlformats.org/officeDocument/2006/relationships/tags" Target="../tags/tag183.xml"/><Relationship Id="rId17" Type="http://schemas.openxmlformats.org/officeDocument/2006/relationships/tags" Target="../tags/tag188.xml"/><Relationship Id="rId25" Type="http://schemas.openxmlformats.org/officeDocument/2006/relationships/tags" Target="../tags/tag196.xml"/><Relationship Id="rId33" Type="http://schemas.openxmlformats.org/officeDocument/2006/relationships/tags" Target="../tags/tag204.xml"/><Relationship Id="rId38" Type="http://schemas.openxmlformats.org/officeDocument/2006/relationships/tags" Target="../tags/tag209.xml"/><Relationship Id="rId46" Type="http://schemas.openxmlformats.org/officeDocument/2006/relationships/tags" Target="../tags/tag217.xml"/><Relationship Id="rId59" Type="http://schemas.openxmlformats.org/officeDocument/2006/relationships/tags" Target="../tags/tag230.xml"/><Relationship Id="rId67" Type="http://schemas.openxmlformats.org/officeDocument/2006/relationships/tags" Target="../tags/tag238.xml"/><Relationship Id="rId20" Type="http://schemas.openxmlformats.org/officeDocument/2006/relationships/tags" Target="../tags/tag191.xml"/><Relationship Id="rId41" Type="http://schemas.openxmlformats.org/officeDocument/2006/relationships/tags" Target="../tags/tag212.xml"/><Relationship Id="rId54" Type="http://schemas.openxmlformats.org/officeDocument/2006/relationships/tags" Target="../tags/tag225.xml"/><Relationship Id="rId62" Type="http://schemas.openxmlformats.org/officeDocument/2006/relationships/tags" Target="../tags/tag233.xml"/><Relationship Id="rId70" Type="http://schemas.openxmlformats.org/officeDocument/2006/relationships/tags" Target="../tags/tag241.xml"/><Relationship Id="rId75" Type="http://schemas.openxmlformats.org/officeDocument/2006/relationships/tags" Target="../tags/tag246.xml"/><Relationship Id="rId83" Type="http://schemas.openxmlformats.org/officeDocument/2006/relationships/tags" Target="../tags/tag254.xml"/><Relationship Id="rId88" Type="http://schemas.openxmlformats.org/officeDocument/2006/relationships/image" Target="../media/image2.png"/><Relationship Id="rId91" Type="http://schemas.openxmlformats.org/officeDocument/2006/relationships/image" Target="../media/image11.emf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5" Type="http://schemas.openxmlformats.org/officeDocument/2006/relationships/tags" Target="../tags/tag186.xml"/><Relationship Id="rId23" Type="http://schemas.openxmlformats.org/officeDocument/2006/relationships/tags" Target="../tags/tag194.xml"/><Relationship Id="rId28" Type="http://schemas.openxmlformats.org/officeDocument/2006/relationships/tags" Target="../tags/tag199.xml"/><Relationship Id="rId36" Type="http://schemas.openxmlformats.org/officeDocument/2006/relationships/tags" Target="../tags/tag207.xml"/><Relationship Id="rId49" Type="http://schemas.openxmlformats.org/officeDocument/2006/relationships/tags" Target="../tags/tag220.xml"/><Relationship Id="rId57" Type="http://schemas.openxmlformats.org/officeDocument/2006/relationships/tags" Target="../tags/tag228.xml"/><Relationship Id="rId10" Type="http://schemas.openxmlformats.org/officeDocument/2006/relationships/tags" Target="../tags/tag181.xml"/><Relationship Id="rId31" Type="http://schemas.openxmlformats.org/officeDocument/2006/relationships/tags" Target="../tags/tag202.xml"/><Relationship Id="rId44" Type="http://schemas.openxmlformats.org/officeDocument/2006/relationships/tags" Target="../tags/tag215.xml"/><Relationship Id="rId52" Type="http://schemas.openxmlformats.org/officeDocument/2006/relationships/tags" Target="../tags/tag223.xml"/><Relationship Id="rId60" Type="http://schemas.openxmlformats.org/officeDocument/2006/relationships/tags" Target="../tags/tag231.xml"/><Relationship Id="rId65" Type="http://schemas.openxmlformats.org/officeDocument/2006/relationships/tags" Target="../tags/tag236.xml"/><Relationship Id="rId73" Type="http://schemas.openxmlformats.org/officeDocument/2006/relationships/tags" Target="../tags/tag244.xml"/><Relationship Id="rId78" Type="http://schemas.openxmlformats.org/officeDocument/2006/relationships/tags" Target="../tags/tag249.xml"/><Relationship Id="rId81" Type="http://schemas.openxmlformats.org/officeDocument/2006/relationships/tags" Target="../tags/tag252.xml"/><Relationship Id="rId86" Type="http://schemas.openxmlformats.org/officeDocument/2006/relationships/slideLayout" Target="../slideLayouts/slideLayout1.xml"/><Relationship Id="rId94" Type="http://schemas.openxmlformats.org/officeDocument/2006/relationships/image" Target="../media/image14.emf"/><Relationship Id="rId4" Type="http://schemas.openxmlformats.org/officeDocument/2006/relationships/tags" Target="../tags/tag175.xml"/><Relationship Id="rId9" Type="http://schemas.openxmlformats.org/officeDocument/2006/relationships/tags" Target="../tags/tag180.xml"/><Relationship Id="rId13" Type="http://schemas.openxmlformats.org/officeDocument/2006/relationships/tags" Target="../tags/tag184.xml"/><Relationship Id="rId18" Type="http://schemas.openxmlformats.org/officeDocument/2006/relationships/tags" Target="../tags/tag189.xml"/><Relationship Id="rId39" Type="http://schemas.openxmlformats.org/officeDocument/2006/relationships/tags" Target="../tags/tag210.xml"/><Relationship Id="rId34" Type="http://schemas.openxmlformats.org/officeDocument/2006/relationships/tags" Target="../tags/tag205.xml"/><Relationship Id="rId50" Type="http://schemas.openxmlformats.org/officeDocument/2006/relationships/tags" Target="../tags/tag221.xml"/><Relationship Id="rId55" Type="http://schemas.openxmlformats.org/officeDocument/2006/relationships/tags" Target="../tags/tag226.xml"/><Relationship Id="rId76" Type="http://schemas.openxmlformats.org/officeDocument/2006/relationships/tags" Target="../tags/tag247.xml"/><Relationship Id="rId7" Type="http://schemas.openxmlformats.org/officeDocument/2006/relationships/tags" Target="../tags/tag178.xml"/><Relationship Id="rId71" Type="http://schemas.openxmlformats.org/officeDocument/2006/relationships/tags" Target="../tags/tag242.xml"/><Relationship Id="rId92" Type="http://schemas.openxmlformats.org/officeDocument/2006/relationships/image" Target="../media/image12.emf"/><Relationship Id="rId2" Type="http://schemas.openxmlformats.org/officeDocument/2006/relationships/tags" Target="../tags/tag173.xml"/><Relationship Id="rId29" Type="http://schemas.openxmlformats.org/officeDocument/2006/relationships/tags" Target="../tags/tag200.xml"/><Relationship Id="rId24" Type="http://schemas.openxmlformats.org/officeDocument/2006/relationships/tags" Target="../tags/tag195.xml"/><Relationship Id="rId40" Type="http://schemas.openxmlformats.org/officeDocument/2006/relationships/tags" Target="../tags/tag211.xml"/><Relationship Id="rId45" Type="http://schemas.openxmlformats.org/officeDocument/2006/relationships/tags" Target="../tags/tag216.xml"/><Relationship Id="rId66" Type="http://schemas.openxmlformats.org/officeDocument/2006/relationships/tags" Target="../tags/tag237.xml"/><Relationship Id="rId87" Type="http://schemas.openxmlformats.org/officeDocument/2006/relationships/image" Target="../media/image1.png"/><Relationship Id="rId61" Type="http://schemas.openxmlformats.org/officeDocument/2006/relationships/tags" Target="../tags/tag232.xml"/><Relationship Id="rId82" Type="http://schemas.openxmlformats.org/officeDocument/2006/relationships/tags" Target="../tags/tag253.xml"/><Relationship Id="rId19" Type="http://schemas.openxmlformats.org/officeDocument/2006/relationships/tags" Target="../tags/tag190.xml"/><Relationship Id="rId14" Type="http://schemas.openxmlformats.org/officeDocument/2006/relationships/tags" Target="../tags/tag185.xml"/><Relationship Id="rId30" Type="http://schemas.openxmlformats.org/officeDocument/2006/relationships/tags" Target="../tags/tag201.xml"/><Relationship Id="rId35" Type="http://schemas.openxmlformats.org/officeDocument/2006/relationships/tags" Target="../tags/tag206.xml"/><Relationship Id="rId56" Type="http://schemas.openxmlformats.org/officeDocument/2006/relationships/tags" Target="../tags/tag227.xml"/><Relationship Id="rId77" Type="http://schemas.openxmlformats.org/officeDocument/2006/relationships/tags" Target="../tags/tag248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282.xml"/><Relationship Id="rId21" Type="http://schemas.openxmlformats.org/officeDocument/2006/relationships/tags" Target="../tags/tag277.xml"/><Relationship Id="rId42" Type="http://schemas.openxmlformats.org/officeDocument/2006/relationships/tags" Target="../tags/tag298.xml"/><Relationship Id="rId47" Type="http://schemas.openxmlformats.org/officeDocument/2006/relationships/tags" Target="../tags/tag303.xml"/><Relationship Id="rId63" Type="http://schemas.openxmlformats.org/officeDocument/2006/relationships/tags" Target="../tags/tag319.xml"/><Relationship Id="rId68" Type="http://schemas.openxmlformats.org/officeDocument/2006/relationships/tags" Target="../tags/tag324.xml"/><Relationship Id="rId84" Type="http://schemas.openxmlformats.org/officeDocument/2006/relationships/tags" Target="../tags/tag340.xml"/><Relationship Id="rId89" Type="http://schemas.openxmlformats.org/officeDocument/2006/relationships/image" Target="../media/image8.png"/><Relationship Id="rId16" Type="http://schemas.openxmlformats.org/officeDocument/2006/relationships/tags" Target="../tags/tag272.xml"/><Relationship Id="rId11" Type="http://schemas.openxmlformats.org/officeDocument/2006/relationships/tags" Target="../tags/tag267.xml"/><Relationship Id="rId32" Type="http://schemas.openxmlformats.org/officeDocument/2006/relationships/tags" Target="../tags/tag288.xml"/><Relationship Id="rId37" Type="http://schemas.openxmlformats.org/officeDocument/2006/relationships/tags" Target="../tags/tag293.xml"/><Relationship Id="rId53" Type="http://schemas.openxmlformats.org/officeDocument/2006/relationships/tags" Target="../tags/tag309.xml"/><Relationship Id="rId58" Type="http://schemas.openxmlformats.org/officeDocument/2006/relationships/tags" Target="../tags/tag314.xml"/><Relationship Id="rId74" Type="http://schemas.openxmlformats.org/officeDocument/2006/relationships/tags" Target="../tags/tag330.xml"/><Relationship Id="rId79" Type="http://schemas.openxmlformats.org/officeDocument/2006/relationships/tags" Target="../tags/tag335.xml"/><Relationship Id="rId5" Type="http://schemas.openxmlformats.org/officeDocument/2006/relationships/tags" Target="../tags/tag261.xml"/><Relationship Id="rId90" Type="http://schemas.openxmlformats.org/officeDocument/2006/relationships/image" Target="../media/image9.png"/><Relationship Id="rId95" Type="http://schemas.openxmlformats.org/officeDocument/2006/relationships/image" Target="../media/image20.emf"/><Relationship Id="rId22" Type="http://schemas.openxmlformats.org/officeDocument/2006/relationships/tags" Target="../tags/tag278.xml"/><Relationship Id="rId27" Type="http://schemas.openxmlformats.org/officeDocument/2006/relationships/tags" Target="../tags/tag283.xml"/><Relationship Id="rId43" Type="http://schemas.openxmlformats.org/officeDocument/2006/relationships/tags" Target="../tags/tag299.xml"/><Relationship Id="rId48" Type="http://schemas.openxmlformats.org/officeDocument/2006/relationships/tags" Target="../tags/tag304.xml"/><Relationship Id="rId64" Type="http://schemas.openxmlformats.org/officeDocument/2006/relationships/tags" Target="../tags/tag320.xml"/><Relationship Id="rId69" Type="http://schemas.openxmlformats.org/officeDocument/2006/relationships/tags" Target="../tags/tag325.xml"/><Relationship Id="rId8" Type="http://schemas.openxmlformats.org/officeDocument/2006/relationships/tags" Target="../tags/tag264.xml"/><Relationship Id="rId51" Type="http://schemas.openxmlformats.org/officeDocument/2006/relationships/tags" Target="../tags/tag307.xml"/><Relationship Id="rId72" Type="http://schemas.openxmlformats.org/officeDocument/2006/relationships/tags" Target="../tags/tag328.xml"/><Relationship Id="rId80" Type="http://schemas.openxmlformats.org/officeDocument/2006/relationships/tags" Target="../tags/tag336.xml"/><Relationship Id="rId85" Type="http://schemas.openxmlformats.org/officeDocument/2006/relationships/tags" Target="../tags/tag341.xml"/><Relationship Id="rId93" Type="http://schemas.openxmlformats.org/officeDocument/2006/relationships/image" Target="../media/image18.emf"/><Relationship Id="rId3" Type="http://schemas.openxmlformats.org/officeDocument/2006/relationships/tags" Target="../tags/tag259.xml"/><Relationship Id="rId12" Type="http://schemas.openxmlformats.org/officeDocument/2006/relationships/tags" Target="../tags/tag268.xml"/><Relationship Id="rId17" Type="http://schemas.openxmlformats.org/officeDocument/2006/relationships/tags" Target="../tags/tag273.xml"/><Relationship Id="rId25" Type="http://schemas.openxmlformats.org/officeDocument/2006/relationships/tags" Target="../tags/tag281.xml"/><Relationship Id="rId33" Type="http://schemas.openxmlformats.org/officeDocument/2006/relationships/tags" Target="../tags/tag289.xml"/><Relationship Id="rId38" Type="http://schemas.openxmlformats.org/officeDocument/2006/relationships/tags" Target="../tags/tag294.xml"/><Relationship Id="rId46" Type="http://schemas.openxmlformats.org/officeDocument/2006/relationships/tags" Target="../tags/tag302.xml"/><Relationship Id="rId59" Type="http://schemas.openxmlformats.org/officeDocument/2006/relationships/tags" Target="../tags/tag315.xml"/><Relationship Id="rId67" Type="http://schemas.openxmlformats.org/officeDocument/2006/relationships/tags" Target="../tags/tag323.xml"/><Relationship Id="rId20" Type="http://schemas.openxmlformats.org/officeDocument/2006/relationships/tags" Target="../tags/tag276.xml"/><Relationship Id="rId41" Type="http://schemas.openxmlformats.org/officeDocument/2006/relationships/tags" Target="../tags/tag297.xml"/><Relationship Id="rId54" Type="http://schemas.openxmlformats.org/officeDocument/2006/relationships/tags" Target="../tags/tag310.xml"/><Relationship Id="rId62" Type="http://schemas.openxmlformats.org/officeDocument/2006/relationships/tags" Target="../tags/tag318.xml"/><Relationship Id="rId70" Type="http://schemas.openxmlformats.org/officeDocument/2006/relationships/tags" Target="../tags/tag326.xml"/><Relationship Id="rId75" Type="http://schemas.openxmlformats.org/officeDocument/2006/relationships/tags" Target="../tags/tag331.xml"/><Relationship Id="rId83" Type="http://schemas.openxmlformats.org/officeDocument/2006/relationships/tags" Target="../tags/tag339.xml"/><Relationship Id="rId88" Type="http://schemas.openxmlformats.org/officeDocument/2006/relationships/image" Target="../media/image2.png"/><Relationship Id="rId91" Type="http://schemas.openxmlformats.org/officeDocument/2006/relationships/image" Target="../media/image16.emf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15" Type="http://schemas.openxmlformats.org/officeDocument/2006/relationships/tags" Target="../tags/tag271.xml"/><Relationship Id="rId23" Type="http://schemas.openxmlformats.org/officeDocument/2006/relationships/tags" Target="../tags/tag279.xml"/><Relationship Id="rId28" Type="http://schemas.openxmlformats.org/officeDocument/2006/relationships/tags" Target="../tags/tag284.xml"/><Relationship Id="rId36" Type="http://schemas.openxmlformats.org/officeDocument/2006/relationships/tags" Target="../tags/tag292.xml"/><Relationship Id="rId49" Type="http://schemas.openxmlformats.org/officeDocument/2006/relationships/tags" Target="../tags/tag305.xml"/><Relationship Id="rId57" Type="http://schemas.openxmlformats.org/officeDocument/2006/relationships/tags" Target="../tags/tag313.xml"/><Relationship Id="rId10" Type="http://schemas.openxmlformats.org/officeDocument/2006/relationships/tags" Target="../tags/tag266.xml"/><Relationship Id="rId31" Type="http://schemas.openxmlformats.org/officeDocument/2006/relationships/tags" Target="../tags/tag287.xml"/><Relationship Id="rId44" Type="http://schemas.openxmlformats.org/officeDocument/2006/relationships/tags" Target="../tags/tag300.xml"/><Relationship Id="rId52" Type="http://schemas.openxmlformats.org/officeDocument/2006/relationships/tags" Target="../tags/tag308.xml"/><Relationship Id="rId60" Type="http://schemas.openxmlformats.org/officeDocument/2006/relationships/tags" Target="../tags/tag316.xml"/><Relationship Id="rId65" Type="http://schemas.openxmlformats.org/officeDocument/2006/relationships/tags" Target="../tags/tag321.xml"/><Relationship Id="rId73" Type="http://schemas.openxmlformats.org/officeDocument/2006/relationships/tags" Target="../tags/tag329.xml"/><Relationship Id="rId78" Type="http://schemas.openxmlformats.org/officeDocument/2006/relationships/tags" Target="../tags/tag334.xml"/><Relationship Id="rId81" Type="http://schemas.openxmlformats.org/officeDocument/2006/relationships/tags" Target="../tags/tag337.xml"/><Relationship Id="rId86" Type="http://schemas.openxmlformats.org/officeDocument/2006/relationships/slideLayout" Target="../slideLayouts/slideLayout1.xml"/><Relationship Id="rId94" Type="http://schemas.openxmlformats.org/officeDocument/2006/relationships/image" Target="../media/image19.emf"/><Relationship Id="rId4" Type="http://schemas.openxmlformats.org/officeDocument/2006/relationships/tags" Target="../tags/tag260.xml"/><Relationship Id="rId9" Type="http://schemas.openxmlformats.org/officeDocument/2006/relationships/tags" Target="../tags/tag265.xml"/><Relationship Id="rId13" Type="http://schemas.openxmlformats.org/officeDocument/2006/relationships/tags" Target="../tags/tag269.xml"/><Relationship Id="rId18" Type="http://schemas.openxmlformats.org/officeDocument/2006/relationships/tags" Target="../tags/tag274.xml"/><Relationship Id="rId39" Type="http://schemas.openxmlformats.org/officeDocument/2006/relationships/tags" Target="../tags/tag295.xml"/><Relationship Id="rId34" Type="http://schemas.openxmlformats.org/officeDocument/2006/relationships/tags" Target="../tags/tag290.xml"/><Relationship Id="rId50" Type="http://schemas.openxmlformats.org/officeDocument/2006/relationships/tags" Target="../tags/tag306.xml"/><Relationship Id="rId55" Type="http://schemas.openxmlformats.org/officeDocument/2006/relationships/tags" Target="../tags/tag311.xml"/><Relationship Id="rId76" Type="http://schemas.openxmlformats.org/officeDocument/2006/relationships/tags" Target="../tags/tag332.xml"/><Relationship Id="rId7" Type="http://schemas.openxmlformats.org/officeDocument/2006/relationships/tags" Target="../tags/tag263.xml"/><Relationship Id="rId71" Type="http://schemas.openxmlformats.org/officeDocument/2006/relationships/tags" Target="../tags/tag327.xml"/><Relationship Id="rId92" Type="http://schemas.openxmlformats.org/officeDocument/2006/relationships/image" Target="../media/image17.emf"/><Relationship Id="rId2" Type="http://schemas.openxmlformats.org/officeDocument/2006/relationships/tags" Target="../tags/tag258.xml"/><Relationship Id="rId29" Type="http://schemas.openxmlformats.org/officeDocument/2006/relationships/tags" Target="../tags/tag285.xml"/><Relationship Id="rId24" Type="http://schemas.openxmlformats.org/officeDocument/2006/relationships/tags" Target="../tags/tag280.xml"/><Relationship Id="rId40" Type="http://schemas.openxmlformats.org/officeDocument/2006/relationships/tags" Target="../tags/tag296.xml"/><Relationship Id="rId45" Type="http://schemas.openxmlformats.org/officeDocument/2006/relationships/tags" Target="../tags/tag301.xml"/><Relationship Id="rId66" Type="http://schemas.openxmlformats.org/officeDocument/2006/relationships/tags" Target="../tags/tag322.xml"/><Relationship Id="rId87" Type="http://schemas.openxmlformats.org/officeDocument/2006/relationships/image" Target="../media/image1.png"/><Relationship Id="rId61" Type="http://schemas.openxmlformats.org/officeDocument/2006/relationships/tags" Target="../tags/tag317.xml"/><Relationship Id="rId82" Type="http://schemas.openxmlformats.org/officeDocument/2006/relationships/tags" Target="../tags/tag338.xml"/><Relationship Id="rId19" Type="http://schemas.openxmlformats.org/officeDocument/2006/relationships/tags" Target="../tags/tag275.xml"/><Relationship Id="rId14" Type="http://schemas.openxmlformats.org/officeDocument/2006/relationships/tags" Target="../tags/tag270.xml"/><Relationship Id="rId30" Type="http://schemas.openxmlformats.org/officeDocument/2006/relationships/tags" Target="../tags/tag286.xml"/><Relationship Id="rId35" Type="http://schemas.openxmlformats.org/officeDocument/2006/relationships/tags" Target="../tags/tag291.xml"/><Relationship Id="rId56" Type="http://schemas.openxmlformats.org/officeDocument/2006/relationships/tags" Target="../tags/tag312.xml"/><Relationship Id="rId77" Type="http://schemas.openxmlformats.org/officeDocument/2006/relationships/tags" Target="../tags/tag333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367.xml"/><Relationship Id="rId21" Type="http://schemas.openxmlformats.org/officeDocument/2006/relationships/tags" Target="../tags/tag362.xml"/><Relationship Id="rId42" Type="http://schemas.openxmlformats.org/officeDocument/2006/relationships/tags" Target="../tags/tag383.xml"/><Relationship Id="rId47" Type="http://schemas.openxmlformats.org/officeDocument/2006/relationships/tags" Target="../tags/tag388.xml"/><Relationship Id="rId63" Type="http://schemas.openxmlformats.org/officeDocument/2006/relationships/tags" Target="../tags/tag404.xml"/><Relationship Id="rId68" Type="http://schemas.openxmlformats.org/officeDocument/2006/relationships/tags" Target="../tags/tag409.xml"/><Relationship Id="rId84" Type="http://schemas.openxmlformats.org/officeDocument/2006/relationships/tags" Target="../tags/tag425.xml"/><Relationship Id="rId89" Type="http://schemas.openxmlformats.org/officeDocument/2006/relationships/image" Target="../media/image8.png"/><Relationship Id="rId16" Type="http://schemas.openxmlformats.org/officeDocument/2006/relationships/tags" Target="../tags/tag357.xml"/><Relationship Id="rId11" Type="http://schemas.openxmlformats.org/officeDocument/2006/relationships/tags" Target="../tags/tag352.xml"/><Relationship Id="rId32" Type="http://schemas.openxmlformats.org/officeDocument/2006/relationships/tags" Target="../tags/tag373.xml"/><Relationship Id="rId37" Type="http://schemas.openxmlformats.org/officeDocument/2006/relationships/tags" Target="../tags/tag378.xml"/><Relationship Id="rId53" Type="http://schemas.openxmlformats.org/officeDocument/2006/relationships/tags" Target="../tags/tag394.xml"/><Relationship Id="rId58" Type="http://schemas.openxmlformats.org/officeDocument/2006/relationships/tags" Target="../tags/tag399.xml"/><Relationship Id="rId74" Type="http://schemas.openxmlformats.org/officeDocument/2006/relationships/tags" Target="../tags/tag415.xml"/><Relationship Id="rId79" Type="http://schemas.openxmlformats.org/officeDocument/2006/relationships/tags" Target="../tags/tag420.xml"/><Relationship Id="rId5" Type="http://schemas.openxmlformats.org/officeDocument/2006/relationships/tags" Target="../tags/tag346.xml"/><Relationship Id="rId90" Type="http://schemas.openxmlformats.org/officeDocument/2006/relationships/image" Target="../media/image9.png"/><Relationship Id="rId14" Type="http://schemas.openxmlformats.org/officeDocument/2006/relationships/tags" Target="../tags/tag355.xml"/><Relationship Id="rId22" Type="http://schemas.openxmlformats.org/officeDocument/2006/relationships/tags" Target="../tags/tag363.xml"/><Relationship Id="rId27" Type="http://schemas.openxmlformats.org/officeDocument/2006/relationships/tags" Target="../tags/tag368.xml"/><Relationship Id="rId30" Type="http://schemas.openxmlformats.org/officeDocument/2006/relationships/tags" Target="../tags/tag371.xml"/><Relationship Id="rId35" Type="http://schemas.openxmlformats.org/officeDocument/2006/relationships/tags" Target="../tags/tag376.xml"/><Relationship Id="rId43" Type="http://schemas.openxmlformats.org/officeDocument/2006/relationships/tags" Target="../tags/tag384.xml"/><Relationship Id="rId48" Type="http://schemas.openxmlformats.org/officeDocument/2006/relationships/tags" Target="../tags/tag389.xml"/><Relationship Id="rId56" Type="http://schemas.openxmlformats.org/officeDocument/2006/relationships/tags" Target="../tags/tag397.xml"/><Relationship Id="rId64" Type="http://schemas.openxmlformats.org/officeDocument/2006/relationships/tags" Target="../tags/tag405.xml"/><Relationship Id="rId69" Type="http://schemas.openxmlformats.org/officeDocument/2006/relationships/tags" Target="../tags/tag410.xml"/><Relationship Id="rId77" Type="http://schemas.openxmlformats.org/officeDocument/2006/relationships/tags" Target="../tags/tag418.xml"/><Relationship Id="rId8" Type="http://schemas.openxmlformats.org/officeDocument/2006/relationships/tags" Target="../tags/tag349.xml"/><Relationship Id="rId51" Type="http://schemas.openxmlformats.org/officeDocument/2006/relationships/tags" Target="../tags/tag392.xml"/><Relationship Id="rId72" Type="http://schemas.openxmlformats.org/officeDocument/2006/relationships/tags" Target="../tags/tag413.xml"/><Relationship Id="rId80" Type="http://schemas.openxmlformats.org/officeDocument/2006/relationships/tags" Target="../tags/tag421.xml"/><Relationship Id="rId85" Type="http://schemas.openxmlformats.org/officeDocument/2006/relationships/tags" Target="../tags/tag426.xml"/><Relationship Id="rId3" Type="http://schemas.openxmlformats.org/officeDocument/2006/relationships/tags" Target="../tags/tag344.xml"/><Relationship Id="rId12" Type="http://schemas.openxmlformats.org/officeDocument/2006/relationships/tags" Target="../tags/tag353.xml"/><Relationship Id="rId17" Type="http://schemas.openxmlformats.org/officeDocument/2006/relationships/tags" Target="../tags/tag358.xml"/><Relationship Id="rId25" Type="http://schemas.openxmlformats.org/officeDocument/2006/relationships/tags" Target="../tags/tag366.xml"/><Relationship Id="rId33" Type="http://schemas.openxmlformats.org/officeDocument/2006/relationships/tags" Target="../tags/tag374.xml"/><Relationship Id="rId38" Type="http://schemas.openxmlformats.org/officeDocument/2006/relationships/tags" Target="../tags/tag379.xml"/><Relationship Id="rId46" Type="http://schemas.openxmlformats.org/officeDocument/2006/relationships/tags" Target="../tags/tag387.xml"/><Relationship Id="rId59" Type="http://schemas.openxmlformats.org/officeDocument/2006/relationships/tags" Target="../tags/tag400.xml"/><Relationship Id="rId67" Type="http://schemas.openxmlformats.org/officeDocument/2006/relationships/tags" Target="../tags/tag408.xml"/><Relationship Id="rId20" Type="http://schemas.openxmlformats.org/officeDocument/2006/relationships/tags" Target="../tags/tag361.xml"/><Relationship Id="rId41" Type="http://schemas.openxmlformats.org/officeDocument/2006/relationships/tags" Target="../tags/tag382.xml"/><Relationship Id="rId54" Type="http://schemas.openxmlformats.org/officeDocument/2006/relationships/tags" Target="../tags/tag395.xml"/><Relationship Id="rId62" Type="http://schemas.openxmlformats.org/officeDocument/2006/relationships/tags" Target="../tags/tag403.xml"/><Relationship Id="rId70" Type="http://schemas.openxmlformats.org/officeDocument/2006/relationships/tags" Target="../tags/tag411.xml"/><Relationship Id="rId75" Type="http://schemas.openxmlformats.org/officeDocument/2006/relationships/tags" Target="../tags/tag416.xml"/><Relationship Id="rId83" Type="http://schemas.openxmlformats.org/officeDocument/2006/relationships/tags" Target="../tags/tag424.xml"/><Relationship Id="rId88" Type="http://schemas.openxmlformats.org/officeDocument/2006/relationships/image" Target="../media/image2.png"/><Relationship Id="rId91" Type="http://schemas.openxmlformats.org/officeDocument/2006/relationships/image" Target="../media/image21.emf"/><Relationship Id="rId1" Type="http://schemas.openxmlformats.org/officeDocument/2006/relationships/tags" Target="../tags/tag342.xml"/><Relationship Id="rId6" Type="http://schemas.openxmlformats.org/officeDocument/2006/relationships/tags" Target="../tags/tag347.xml"/><Relationship Id="rId15" Type="http://schemas.openxmlformats.org/officeDocument/2006/relationships/tags" Target="../tags/tag356.xml"/><Relationship Id="rId23" Type="http://schemas.openxmlformats.org/officeDocument/2006/relationships/tags" Target="../tags/tag364.xml"/><Relationship Id="rId28" Type="http://schemas.openxmlformats.org/officeDocument/2006/relationships/tags" Target="../tags/tag369.xml"/><Relationship Id="rId36" Type="http://schemas.openxmlformats.org/officeDocument/2006/relationships/tags" Target="../tags/tag377.xml"/><Relationship Id="rId49" Type="http://schemas.openxmlformats.org/officeDocument/2006/relationships/tags" Target="../tags/tag390.xml"/><Relationship Id="rId57" Type="http://schemas.openxmlformats.org/officeDocument/2006/relationships/tags" Target="../tags/tag398.xml"/><Relationship Id="rId10" Type="http://schemas.openxmlformats.org/officeDocument/2006/relationships/tags" Target="../tags/tag351.xml"/><Relationship Id="rId31" Type="http://schemas.openxmlformats.org/officeDocument/2006/relationships/tags" Target="../tags/tag372.xml"/><Relationship Id="rId44" Type="http://schemas.openxmlformats.org/officeDocument/2006/relationships/tags" Target="../tags/tag385.xml"/><Relationship Id="rId52" Type="http://schemas.openxmlformats.org/officeDocument/2006/relationships/tags" Target="../tags/tag393.xml"/><Relationship Id="rId60" Type="http://schemas.openxmlformats.org/officeDocument/2006/relationships/tags" Target="../tags/tag401.xml"/><Relationship Id="rId65" Type="http://schemas.openxmlformats.org/officeDocument/2006/relationships/tags" Target="../tags/tag406.xml"/><Relationship Id="rId73" Type="http://schemas.openxmlformats.org/officeDocument/2006/relationships/tags" Target="../tags/tag414.xml"/><Relationship Id="rId78" Type="http://schemas.openxmlformats.org/officeDocument/2006/relationships/tags" Target="../tags/tag419.xml"/><Relationship Id="rId81" Type="http://schemas.openxmlformats.org/officeDocument/2006/relationships/tags" Target="../tags/tag422.xml"/><Relationship Id="rId86" Type="http://schemas.openxmlformats.org/officeDocument/2006/relationships/slideLayout" Target="../slideLayouts/slideLayout1.xml"/><Relationship Id="rId4" Type="http://schemas.openxmlformats.org/officeDocument/2006/relationships/tags" Target="../tags/tag345.xml"/><Relationship Id="rId9" Type="http://schemas.openxmlformats.org/officeDocument/2006/relationships/tags" Target="../tags/tag350.xml"/><Relationship Id="rId13" Type="http://schemas.openxmlformats.org/officeDocument/2006/relationships/tags" Target="../tags/tag354.xml"/><Relationship Id="rId18" Type="http://schemas.openxmlformats.org/officeDocument/2006/relationships/tags" Target="../tags/tag359.xml"/><Relationship Id="rId39" Type="http://schemas.openxmlformats.org/officeDocument/2006/relationships/tags" Target="../tags/tag380.xml"/><Relationship Id="rId34" Type="http://schemas.openxmlformats.org/officeDocument/2006/relationships/tags" Target="../tags/tag375.xml"/><Relationship Id="rId50" Type="http://schemas.openxmlformats.org/officeDocument/2006/relationships/tags" Target="../tags/tag391.xml"/><Relationship Id="rId55" Type="http://schemas.openxmlformats.org/officeDocument/2006/relationships/tags" Target="../tags/tag396.xml"/><Relationship Id="rId76" Type="http://schemas.openxmlformats.org/officeDocument/2006/relationships/tags" Target="../tags/tag417.xml"/><Relationship Id="rId7" Type="http://schemas.openxmlformats.org/officeDocument/2006/relationships/tags" Target="../tags/tag348.xml"/><Relationship Id="rId71" Type="http://schemas.openxmlformats.org/officeDocument/2006/relationships/tags" Target="../tags/tag412.xml"/><Relationship Id="rId2" Type="http://schemas.openxmlformats.org/officeDocument/2006/relationships/tags" Target="../tags/tag343.xml"/><Relationship Id="rId29" Type="http://schemas.openxmlformats.org/officeDocument/2006/relationships/tags" Target="../tags/tag370.xml"/><Relationship Id="rId24" Type="http://schemas.openxmlformats.org/officeDocument/2006/relationships/tags" Target="../tags/tag365.xml"/><Relationship Id="rId40" Type="http://schemas.openxmlformats.org/officeDocument/2006/relationships/tags" Target="../tags/tag381.xml"/><Relationship Id="rId45" Type="http://schemas.openxmlformats.org/officeDocument/2006/relationships/tags" Target="../tags/tag386.xml"/><Relationship Id="rId66" Type="http://schemas.openxmlformats.org/officeDocument/2006/relationships/tags" Target="../tags/tag407.xml"/><Relationship Id="rId87" Type="http://schemas.openxmlformats.org/officeDocument/2006/relationships/image" Target="../media/image1.png"/><Relationship Id="rId61" Type="http://schemas.openxmlformats.org/officeDocument/2006/relationships/tags" Target="../tags/tag402.xml"/><Relationship Id="rId82" Type="http://schemas.openxmlformats.org/officeDocument/2006/relationships/tags" Target="../tags/tag423.xml"/><Relationship Id="rId19" Type="http://schemas.openxmlformats.org/officeDocument/2006/relationships/tags" Target="../tags/tag360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452.xml"/><Relationship Id="rId21" Type="http://schemas.openxmlformats.org/officeDocument/2006/relationships/tags" Target="../tags/tag447.xml"/><Relationship Id="rId42" Type="http://schemas.openxmlformats.org/officeDocument/2006/relationships/tags" Target="../tags/tag468.xml"/><Relationship Id="rId47" Type="http://schemas.openxmlformats.org/officeDocument/2006/relationships/tags" Target="../tags/tag473.xml"/><Relationship Id="rId63" Type="http://schemas.openxmlformats.org/officeDocument/2006/relationships/tags" Target="../tags/tag489.xml"/><Relationship Id="rId68" Type="http://schemas.openxmlformats.org/officeDocument/2006/relationships/tags" Target="../tags/tag494.xml"/><Relationship Id="rId84" Type="http://schemas.openxmlformats.org/officeDocument/2006/relationships/tags" Target="../tags/tag510.xml"/><Relationship Id="rId89" Type="http://schemas.openxmlformats.org/officeDocument/2006/relationships/image" Target="../media/image8.png"/><Relationship Id="rId16" Type="http://schemas.openxmlformats.org/officeDocument/2006/relationships/tags" Target="../tags/tag442.xml"/><Relationship Id="rId11" Type="http://schemas.openxmlformats.org/officeDocument/2006/relationships/tags" Target="../tags/tag437.xml"/><Relationship Id="rId32" Type="http://schemas.openxmlformats.org/officeDocument/2006/relationships/tags" Target="../tags/tag458.xml"/><Relationship Id="rId37" Type="http://schemas.openxmlformats.org/officeDocument/2006/relationships/tags" Target="../tags/tag463.xml"/><Relationship Id="rId53" Type="http://schemas.openxmlformats.org/officeDocument/2006/relationships/tags" Target="../tags/tag479.xml"/><Relationship Id="rId58" Type="http://schemas.openxmlformats.org/officeDocument/2006/relationships/tags" Target="../tags/tag484.xml"/><Relationship Id="rId74" Type="http://schemas.openxmlformats.org/officeDocument/2006/relationships/tags" Target="../tags/tag500.xml"/><Relationship Id="rId79" Type="http://schemas.openxmlformats.org/officeDocument/2006/relationships/tags" Target="../tags/tag505.xml"/><Relationship Id="rId5" Type="http://schemas.openxmlformats.org/officeDocument/2006/relationships/tags" Target="../tags/tag431.xml"/><Relationship Id="rId90" Type="http://schemas.openxmlformats.org/officeDocument/2006/relationships/image" Target="../media/image9.png"/><Relationship Id="rId95" Type="http://schemas.openxmlformats.org/officeDocument/2006/relationships/image" Target="../media/image26.emf"/><Relationship Id="rId22" Type="http://schemas.openxmlformats.org/officeDocument/2006/relationships/tags" Target="../tags/tag448.xml"/><Relationship Id="rId27" Type="http://schemas.openxmlformats.org/officeDocument/2006/relationships/tags" Target="../tags/tag453.xml"/><Relationship Id="rId43" Type="http://schemas.openxmlformats.org/officeDocument/2006/relationships/tags" Target="../tags/tag469.xml"/><Relationship Id="rId48" Type="http://schemas.openxmlformats.org/officeDocument/2006/relationships/tags" Target="../tags/tag474.xml"/><Relationship Id="rId64" Type="http://schemas.openxmlformats.org/officeDocument/2006/relationships/tags" Target="../tags/tag490.xml"/><Relationship Id="rId69" Type="http://schemas.openxmlformats.org/officeDocument/2006/relationships/tags" Target="../tags/tag495.xml"/><Relationship Id="rId8" Type="http://schemas.openxmlformats.org/officeDocument/2006/relationships/tags" Target="../tags/tag434.xml"/><Relationship Id="rId51" Type="http://schemas.openxmlformats.org/officeDocument/2006/relationships/tags" Target="../tags/tag477.xml"/><Relationship Id="rId72" Type="http://schemas.openxmlformats.org/officeDocument/2006/relationships/tags" Target="../tags/tag498.xml"/><Relationship Id="rId80" Type="http://schemas.openxmlformats.org/officeDocument/2006/relationships/tags" Target="../tags/tag506.xml"/><Relationship Id="rId85" Type="http://schemas.openxmlformats.org/officeDocument/2006/relationships/tags" Target="../tags/tag511.xml"/><Relationship Id="rId93" Type="http://schemas.openxmlformats.org/officeDocument/2006/relationships/image" Target="../media/image24.emf"/><Relationship Id="rId3" Type="http://schemas.openxmlformats.org/officeDocument/2006/relationships/tags" Target="../tags/tag429.xml"/><Relationship Id="rId12" Type="http://schemas.openxmlformats.org/officeDocument/2006/relationships/tags" Target="../tags/tag438.xml"/><Relationship Id="rId17" Type="http://schemas.openxmlformats.org/officeDocument/2006/relationships/tags" Target="../tags/tag443.xml"/><Relationship Id="rId25" Type="http://schemas.openxmlformats.org/officeDocument/2006/relationships/tags" Target="../tags/tag451.xml"/><Relationship Id="rId33" Type="http://schemas.openxmlformats.org/officeDocument/2006/relationships/tags" Target="../tags/tag459.xml"/><Relationship Id="rId38" Type="http://schemas.openxmlformats.org/officeDocument/2006/relationships/tags" Target="../tags/tag464.xml"/><Relationship Id="rId46" Type="http://schemas.openxmlformats.org/officeDocument/2006/relationships/tags" Target="../tags/tag472.xml"/><Relationship Id="rId59" Type="http://schemas.openxmlformats.org/officeDocument/2006/relationships/tags" Target="../tags/tag485.xml"/><Relationship Id="rId67" Type="http://schemas.openxmlformats.org/officeDocument/2006/relationships/tags" Target="../tags/tag493.xml"/><Relationship Id="rId20" Type="http://schemas.openxmlformats.org/officeDocument/2006/relationships/tags" Target="../tags/tag446.xml"/><Relationship Id="rId41" Type="http://schemas.openxmlformats.org/officeDocument/2006/relationships/tags" Target="../tags/tag467.xml"/><Relationship Id="rId54" Type="http://schemas.openxmlformats.org/officeDocument/2006/relationships/tags" Target="../tags/tag480.xml"/><Relationship Id="rId62" Type="http://schemas.openxmlformats.org/officeDocument/2006/relationships/tags" Target="../tags/tag488.xml"/><Relationship Id="rId70" Type="http://schemas.openxmlformats.org/officeDocument/2006/relationships/tags" Target="../tags/tag496.xml"/><Relationship Id="rId75" Type="http://schemas.openxmlformats.org/officeDocument/2006/relationships/tags" Target="../tags/tag501.xml"/><Relationship Id="rId83" Type="http://schemas.openxmlformats.org/officeDocument/2006/relationships/tags" Target="../tags/tag509.xml"/><Relationship Id="rId88" Type="http://schemas.openxmlformats.org/officeDocument/2006/relationships/image" Target="../media/image2.png"/><Relationship Id="rId91" Type="http://schemas.openxmlformats.org/officeDocument/2006/relationships/image" Target="../media/image22.emf"/><Relationship Id="rId1" Type="http://schemas.openxmlformats.org/officeDocument/2006/relationships/tags" Target="../tags/tag427.xml"/><Relationship Id="rId6" Type="http://schemas.openxmlformats.org/officeDocument/2006/relationships/tags" Target="../tags/tag432.xml"/><Relationship Id="rId15" Type="http://schemas.openxmlformats.org/officeDocument/2006/relationships/tags" Target="../tags/tag441.xml"/><Relationship Id="rId23" Type="http://schemas.openxmlformats.org/officeDocument/2006/relationships/tags" Target="../tags/tag449.xml"/><Relationship Id="rId28" Type="http://schemas.openxmlformats.org/officeDocument/2006/relationships/tags" Target="../tags/tag454.xml"/><Relationship Id="rId36" Type="http://schemas.openxmlformats.org/officeDocument/2006/relationships/tags" Target="../tags/tag462.xml"/><Relationship Id="rId49" Type="http://schemas.openxmlformats.org/officeDocument/2006/relationships/tags" Target="../tags/tag475.xml"/><Relationship Id="rId57" Type="http://schemas.openxmlformats.org/officeDocument/2006/relationships/tags" Target="../tags/tag483.xml"/><Relationship Id="rId10" Type="http://schemas.openxmlformats.org/officeDocument/2006/relationships/tags" Target="../tags/tag436.xml"/><Relationship Id="rId31" Type="http://schemas.openxmlformats.org/officeDocument/2006/relationships/tags" Target="../tags/tag457.xml"/><Relationship Id="rId44" Type="http://schemas.openxmlformats.org/officeDocument/2006/relationships/tags" Target="../tags/tag470.xml"/><Relationship Id="rId52" Type="http://schemas.openxmlformats.org/officeDocument/2006/relationships/tags" Target="../tags/tag478.xml"/><Relationship Id="rId60" Type="http://schemas.openxmlformats.org/officeDocument/2006/relationships/tags" Target="../tags/tag486.xml"/><Relationship Id="rId65" Type="http://schemas.openxmlformats.org/officeDocument/2006/relationships/tags" Target="../tags/tag491.xml"/><Relationship Id="rId73" Type="http://schemas.openxmlformats.org/officeDocument/2006/relationships/tags" Target="../tags/tag499.xml"/><Relationship Id="rId78" Type="http://schemas.openxmlformats.org/officeDocument/2006/relationships/tags" Target="../tags/tag504.xml"/><Relationship Id="rId81" Type="http://schemas.openxmlformats.org/officeDocument/2006/relationships/tags" Target="../tags/tag507.xml"/><Relationship Id="rId86" Type="http://schemas.openxmlformats.org/officeDocument/2006/relationships/slideLayout" Target="../slideLayouts/slideLayout1.xml"/><Relationship Id="rId94" Type="http://schemas.openxmlformats.org/officeDocument/2006/relationships/image" Target="../media/image25.emf"/><Relationship Id="rId4" Type="http://schemas.openxmlformats.org/officeDocument/2006/relationships/tags" Target="../tags/tag430.xml"/><Relationship Id="rId9" Type="http://schemas.openxmlformats.org/officeDocument/2006/relationships/tags" Target="../tags/tag435.xml"/><Relationship Id="rId13" Type="http://schemas.openxmlformats.org/officeDocument/2006/relationships/tags" Target="../tags/tag439.xml"/><Relationship Id="rId18" Type="http://schemas.openxmlformats.org/officeDocument/2006/relationships/tags" Target="../tags/tag444.xml"/><Relationship Id="rId39" Type="http://schemas.openxmlformats.org/officeDocument/2006/relationships/tags" Target="../tags/tag465.xml"/><Relationship Id="rId34" Type="http://schemas.openxmlformats.org/officeDocument/2006/relationships/tags" Target="../tags/tag460.xml"/><Relationship Id="rId50" Type="http://schemas.openxmlformats.org/officeDocument/2006/relationships/tags" Target="../tags/tag476.xml"/><Relationship Id="rId55" Type="http://schemas.openxmlformats.org/officeDocument/2006/relationships/tags" Target="../tags/tag481.xml"/><Relationship Id="rId76" Type="http://schemas.openxmlformats.org/officeDocument/2006/relationships/tags" Target="../tags/tag502.xml"/><Relationship Id="rId7" Type="http://schemas.openxmlformats.org/officeDocument/2006/relationships/tags" Target="../tags/tag433.xml"/><Relationship Id="rId71" Type="http://schemas.openxmlformats.org/officeDocument/2006/relationships/tags" Target="../tags/tag497.xml"/><Relationship Id="rId92" Type="http://schemas.openxmlformats.org/officeDocument/2006/relationships/image" Target="../media/image23.emf"/><Relationship Id="rId2" Type="http://schemas.openxmlformats.org/officeDocument/2006/relationships/tags" Target="../tags/tag428.xml"/><Relationship Id="rId29" Type="http://schemas.openxmlformats.org/officeDocument/2006/relationships/tags" Target="../tags/tag455.xml"/><Relationship Id="rId24" Type="http://schemas.openxmlformats.org/officeDocument/2006/relationships/tags" Target="../tags/tag450.xml"/><Relationship Id="rId40" Type="http://schemas.openxmlformats.org/officeDocument/2006/relationships/tags" Target="../tags/tag466.xml"/><Relationship Id="rId45" Type="http://schemas.openxmlformats.org/officeDocument/2006/relationships/tags" Target="../tags/tag471.xml"/><Relationship Id="rId66" Type="http://schemas.openxmlformats.org/officeDocument/2006/relationships/tags" Target="../tags/tag492.xml"/><Relationship Id="rId87" Type="http://schemas.openxmlformats.org/officeDocument/2006/relationships/image" Target="../media/image1.png"/><Relationship Id="rId61" Type="http://schemas.openxmlformats.org/officeDocument/2006/relationships/tags" Target="../tags/tag487.xml"/><Relationship Id="rId82" Type="http://schemas.openxmlformats.org/officeDocument/2006/relationships/tags" Target="../tags/tag508.xml"/><Relationship Id="rId19" Type="http://schemas.openxmlformats.org/officeDocument/2006/relationships/tags" Target="../tags/tag445.xml"/><Relationship Id="rId14" Type="http://schemas.openxmlformats.org/officeDocument/2006/relationships/tags" Target="../tags/tag440.xml"/><Relationship Id="rId30" Type="http://schemas.openxmlformats.org/officeDocument/2006/relationships/tags" Target="../tags/tag456.xml"/><Relationship Id="rId35" Type="http://schemas.openxmlformats.org/officeDocument/2006/relationships/tags" Target="../tags/tag461.xml"/><Relationship Id="rId56" Type="http://schemas.openxmlformats.org/officeDocument/2006/relationships/tags" Target="../tags/tag482.xml"/><Relationship Id="rId77" Type="http://schemas.openxmlformats.org/officeDocument/2006/relationships/tags" Target="../tags/tag503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537.xml"/><Relationship Id="rId21" Type="http://schemas.openxmlformats.org/officeDocument/2006/relationships/tags" Target="../tags/tag532.xml"/><Relationship Id="rId42" Type="http://schemas.openxmlformats.org/officeDocument/2006/relationships/tags" Target="../tags/tag553.xml"/><Relationship Id="rId47" Type="http://schemas.openxmlformats.org/officeDocument/2006/relationships/tags" Target="../tags/tag558.xml"/><Relationship Id="rId63" Type="http://schemas.openxmlformats.org/officeDocument/2006/relationships/tags" Target="../tags/tag574.xml"/><Relationship Id="rId68" Type="http://schemas.openxmlformats.org/officeDocument/2006/relationships/tags" Target="../tags/tag579.xml"/><Relationship Id="rId84" Type="http://schemas.openxmlformats.org/officeDocument/2006/relationships/tags" Target="../tags/tag595.xml"/><Relationship Id="rId89" Type="http://schemas.openxmlformats.org/officeDocument/2006/relationships/image" Target="../media/image8.png"/><Relationship Id="rId16" Type="http://schemas.openxmlformats.org/officeDocument/2006/relationships/tags" Target="../tags/tag527.xml"/><Relationship Id="rId11" Type="http://schemas.openxmlformats.org/officeDocument/2006/relationships/tags" Target="../tags/tag522.xml"/><Relationship Id="rId32" Type="http://schemas.openxmlformats.org/officeDocument/2006/relationships/tags" Target="../tags/tag543.xml"/><Relationship Id="rId37" Type="http://schemas.openxmlformats.org/officeDocument/2006/relationships/tags" Target="../tags/tag548.xml"/><Relationship Id="rId53" Type="http://schemas.openxmlformats.org/officeDocument/2006/relationships/tags" Target="../tags/tag564.xml"/><Relationship Id="rId58" Type="http://schemas.openxmlformats.org/officeDocument/2006/relationships/tags" Target="../tags/tag569.xml"/><Relationship Id="rId74" Type="http://schemas.openxmlformats.org/officeDocument/2006/relationships/tags" Target="../tags/tag585.xml"/><Relationship Id="rId79" Type="http://schemas.openxmlformats.org/officeDocument/2006/relationships/tags" Target="../tags/tag590.xml"/><Relationship Id="rId5" Type="http://schemas.openxmlformats.org/officeDocument/2006/relationships/tags" Target="../tags/tag516.xml"/><Relationship Id="rId90" Type="http://schemas.openxmlformats.org/officeDocument/2006/relationships/image" Target="../media/image9.png"/><Relationship Id="rId95" Type="http://schemas.openxmlformats.org/officeDocument/2006/relationships/image" Target="../media/image31.emf"/><Relationship Id="rId22" Type="http://schemas.openxmlformats.org/officeDocument/2006/relationships/tags" Target="../tags/tag533.xml"/><Relationship Id="rId27" Type="http://schemas.openxmlformats.org/officeDocument/2006/relationships/tags" Target="../tags/tag538.xml"/><Relationship Id="rId43" Type="http://schemas.openxmlformats.org/officeDocument/2006/relationships/tags" Target="../tags/tag554.xml"/><Relationship Id="rId48" Type="http://schemas.openxmlformats.org/officeDocument/2006/relationships/tags" Target="../tags/tag559.xml"/><Relationship Id="rId64" Type="http://schemas.openxmlformats.org/officeDocument/2006/relationships/tags" Target="../tags/tag575.xml"/><Relationship Id="rId69" Type="http://schemas.openxmlformats.org/officeDocument/2006/relationships/tags" Target="../tags/tag580.xml"/><Relationship Id="rId8" Type="http://schemas.openxmlformats.org/officeDocument/2006/relationships/tags" Target="../tags/tag519.xml"/><Relationship Id="rId51" Type="http://schemas.openxmlformats.org/officeDocument/2006/relationships/tags" Target="../tags/tag562.xml"/><Relationship Id="rId72" Type="http://schemas.openxmlformats.org/officeDocument/2006/relationships/tags" Target="../tags/tag583.xml"/><Relationship Id="rId80" Type="http://schemas.openxmlformats.org/officeDocument/2006/relationships/tags" Target="../tags/tag591.xml"/><Relationship Id="rId85" Type="http://schemas.openxmlformats.org/officeDocument/2006/relationships/tags" Target="../tags/tag596.xml"/><Relationship Id="rId93" Type="http://schemas.openxmlformats.org/officeDocument/2006/relationships/image" Target="../media/image29.emf"/><Relationship Id="rId3" Type="http://schemas.openxmlformats.org/officeDocument/2006/relationships/tags" Target="../tags/tag514.xml"/><Relationship Id="rId12" Type="http://schemas.openxmlformats.org/officeDocument/2006/relationships/tags" Target="../tags/tag523.xml"/><Relationship Id="rId17" Type="http://schemas.openxmlformats.org/officeDocument/2006/relationships/tags" Target="../tags/tag528.xml"/><Relationship Id="rId25" Type="http://schemas.openxmlformats.org/officeDocument/2006/relationships/tags" Target="../tags/tag536.xml"/><Relationship Id="rId33" Type="http://schemas.openxmlformats.org/officeDocument/2006/relationships/tags" Target="../tags/tag544.xml"/><Relationship Id="rId38" Type="http://schemas.openxmlformats.org/officeDocument/2006/relationships/tags" Target="../tags/tag549.xml"/><Relationship Id="rId46" Type="http://schemas.openxmlformats.org/officeDocument/2006/relationships/tags" Target="../tags/tag557.xml"/><Relationship Id="rId59" Type="http://schemas.openxmlformats.org/officeDocument/2006/relationships/tags" Target="../tags/tag570.xml"/><Relationship Id="rId67" Type="http://schemas.openxmlformats.org/officeDocument/2006/relationships/tags" Target="../tags/tag578.xml"/><Relationship Id="rId20" Type="http://schemas.openxmlformats.org/officeDocument/2006/relationships/tags" Target="../tags/tag531.xml"/><Relationship Id="rId41" Type="http://schemas.openxmlformats.org/officeDocument/2006/relationships/tags" Target="../tags/tag552.xml"/><Relationship Id="rId54" Type="http://schemas.openxmlformats.org/officeDocument/2006/relationships/tags" Target="../tags/tag565.xml"/><Relationship Id="rId62" Type="http://schemas.openxmlformats.org/officeDocument/2006/relationships/tags" Target="../tags/tag573.xml"/><Relationship Id="rId70" Type="http://schemas.openxmlformats.org/officeDocument/2006/relationships/tags" Target="../tags/tag581.xml"/><Relationship Id="rId75" Type="http://schemas.openxmlformats.org/officeDocument/2006/relationships/tags" Target="../tags/tag586.xml"/><Relationship Id="rId83" Type="http://schemas.openxmlformats.org/officeDocument/2006/relationships/tags" Target="../tags/tag594.xml"/><Relationship Id="rId88" Type="http://schemas.openxmlformats.org/officeDocument/2006/relationships/image" Target="../media/image2.png"/><Relationship Id="rId91" Type="http://schemas.openxmlformats.org/officeDocument/2006/relationships/image" Target="../media/image27.emf"/><Relationship Id="rId96" Type="http://schemas.openxmlformats.org/officeDocument/2006/relationships/image" Target="../media/image32.emf"/><Relationship Id="rId1" Type="http://schemas.openxmlformats.org/officeDocument/2006/relationships/tags" Target="../tags/tag512.xml"/><Relationship Id="rId6" Type="http://schemas.openxmlformats.org/officeDocument/2006/relationships/tags" Target="../tags/tag517.xml"/><Relationship Id="rId15" Type="http://schemas.openxmlformats.org/officeDocument/2006/relationships/tags" Target="../tags/tag526.xml"/><Relationship Id="rId23" Type="http://schemas.openxmlformats.org/officeDocument/2006/relationships/tags" Target="../tags/tag534.xml"/><Relationship Id="rId28" Type="http://schemas.openxmlformats.org/officeDocument/2006/relationships/tags" Target="../tags/tag539.xml"/><Relationship Id="rId36" Type="http://schemas.openxmlformats.org/officeDocument/2006/relationships/tags" Target="../tags/tag547.xml"/><Relationship Id="rId49" Type="http://schemas.openxmlformats.org/officeDocument/2006/relationships/tags" Target="../tags/tag560.xml"/><Relationship Id="rId57" Type="http://schemas.openxmlformats.org/officeDocument/2006/relationships/tags" Target="../tags/tag568.xml"/><Relationship Id="rId10" Type="http://schemas.openxmlformats.org/officeDocument/2006/relationships/tags" Target="../tags/tag521.xml"/><Relationship Id="rId31" Type="http://schemas.openxmlformats.org/officeDocument/2006/relationships/tags" Target="../tags/tag542.xml"/><Relationship Id="rId44" Type="http://schemas.openxmlformats.org/officeDocument/2006/relationships/tags" Target="../tags/tag555.xml"/><Relationship Id="rId52" Type="http://schemas.openxmlformats.org/officeDocument/2006/relationships/tags" Target="../tags/tag563.xml"/><Relationship Id="rId60" Type="http://schemas.openxmlformats.org/officeDocument/2006/relationships/tags" Target="../tags/tag571.xml"/><Relationship Id="rId65" Type="http://schemas.openxmlformats.org/officeDocument/2006/relationships/tags" Target="../tags/tag576.xml"/><Relationship Id="rId73" Type="http://schemas.openxmlformats.org/officeDocument/2006/relationships/tags" Target="../tags/tag584.xml"/><Relationship Id="rId78" Type="http://schemas.openxmlformats.org/officeDocument/2006/relationships/tags" Target="../tags/tag589.xml"/><Relationship Id="rId81" Type="http://schemas.openxmlformats.org/officeDocument/2006/relationships/tags" Target="../tags/tag592.xml"/><Relationship Id="rId86" Type="http://schemas.openxmlformats.org/officeDocument/2006/relationships/slideLayout" Target="../slideLayouts/slideLayout1.xml"/><Relationship Id="rId94" Type="http://schemas.openxmlformats.org/officeDocument/2006/relationships/image" Target="../media/image30.emf"/><Relationship Id="rId4" Type="http://schemas.openxmlformats.org/officeDocument/2006/relationships/tags" Target="../tags/tag515.xml"/><Relationship Id="rId9" Type="http://schemas.openxmlformats.org/officeDocument/2006/relationships/tags" Target="../tags/tag520.xml"/><Relationship Id="rId13" Type="http://schemas.openxmlformats.org/officeDocument/2006/relationships/tags" Target="../tags/tag524.xml"/><Relationship Id="rId18" Type="http://schemas.openxmlformats.org/officeDocument/2006/relationships/tags" Target="../tags/tag529.xml"/><Relationship Id="rId39" Type="http://schemas.openxmlformats.org/officeDocument/2006/relationships/tags" Target="../tags/tag550.xml"/><Relationship Id="rId34" Type="http://schemas.openxmlformats.org/officeDocument/2006/relationships/tags" Target="../tags/tag545.xml"/><Relationship Id="rId50" Type="http://schemas.openxmlformats.org/officeDocument/2006/relationships/tags" Target="../tags/tag561.xml"/><Relationship Id="rId55" Type="http://schemas.openxmlformats.org/officeDocument/2006/relationships/tags" Target="../tags/tag566.xml"/><Relationship Id="rId76" Type="http://schemas.openxmlformats.org/officeDocument/2006/relationships/tags" Target="../tags/tag587.xml"/><Relationship Id="rId7" Type="http://schemas.openxmlformats.org/officeDocument/2006/relationships/tags" Target="../tags/tag518.xml"/><Relationship Id="rId71" Type="http://schemas.openxmlformats.org/officeDocument/2006/relationships/tags" Target="../tags/tag582.xml"/><Relationship Id="rId92" Type="http://schemas.openxmlformats.org/officeDocument/2006/relationships/image" Target="../media/image28.emf"/><Relationship Id="rId2" Type="http://schemas.openxmlformats.org/officeDocument/2006/relationships/tags" Target="../tags/tag513.xml"/><Relationship Id="rId29" Type="http://schemas.openxmlformats.org/officeDocument/2006/relationships/tags" Target="../tags/tag540.xml"/><Relationship Id="rId24" Type="http://schemas.openxmlformats.org/officeDocument/2006/relationships/tags" Target="../tags/tag535.xml"/><Relationship Id="rId40" Type="http://schemas.openxmlformats.org/officeDocument/2006/relationships/tags" Target="../tags/tag551.xml"/><Relationship Id="rId45" Type="http://schemas.openxmlformats.org/officeDocument/2006/relationships/tags" Target="../tags/tag556.xml"/><Relationship Id="rId66" Type="http://schemas.openxmlformats.org/officeDocument/2006/relationships/tags" Target="../tags/tag577.xml"/><Relationship Id="rId87" Type="http://schemas.openxmlformats.org/officeDocument/2006/relationships/image" Target="../media/image1.png"/><Relationship Id="rId61" Type="http://schemas.openxmlformats.org/officeDocument/2006/relationships/tags" Target="../tags/tag572.xml"/><Relationship Id="rId82" Type="http://schemas.openxmlformats.org/officeDocument/2006/relationships/tags" Target="../tags/tag593.xml"/><Relationship Id="rId19" Type="http://schemas.openxmlformats.org/officeDocument/2006/relationships/tags" Target="../tags/tag530.xml"/><Relationship Id="rId14" Type="http://schemas.openxmlformats.org/officeDocument/2006/relationships/tags" Target="../tags/tag525.xml"/><Relationship Id="rId30" Type="http://schemas.openxmlformats.org/officeDocument/2006/relationships/tags" Target="../tags/tag541.xml"/><Relationship Id="rId35" Type="http://schemas.openxmlformats.org/officeDocument/2006/relationships/tags" Target="../tags/tag546.xml"/><Relationship Id="rId56" Type="http://schemas.openxmlformats.org/officeDocument/2006/relationships/tags" Target="../tags/tag567.xml"/><Relationship Id="rId77" Type="http://schemas.openxmlformats.org/officeDocument/2006/relationships/tags" Target="../tags/tag588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622.xml"/><Relationship Id="rId21" Type="http://schemas.openxmlformats.org/officeDocument/2006/relationships/tags" Target="../tags/tag617.xml"/><Relationship Id="rId42" Type="http://schemas.openxmlformats.org/officeDocument/2006/relationships/tags" Target="../tags/tag638.xml"/><Relationship Id="rId47" Type="http://schemas.openxmlformats.org/officeDocument/2006/relationships/tags" Target="../tags/tag643.xml"/><Relationship Id="rId63" Type="http://schemas.openxmlformats.org/officeDocument/2006/relationships/tags" Target="../tags/tag659.xml"/><Relationship Id="rId68" Type="http://schemas.openxmlformats.org/officeDocument/2006/relationships/tags" Target="../tags/tag664.xml"/><Relationship Id="rId84" Type="http://schemas.openxmlformats.org/officeDocument/2006/relationships/tags" Target="../tags/tag680.xml"/><Relationship Id="rId89" Type="http://schemas.openxmlformats.org/officeDocument/2006/relationships/image" Target="../media/image8.png"/><Relationship Id="rId16" Type="http://schemas.openxmlformats.org/officeDocument/2006/relationships/tags" Target="../tags/tag612.xml"/><Relationship Id="rId11" Type="http://schemas.openxmlformats.org/officeDocument/2006/relationships/tags" Target="../tags/tag607.xml"/><Relationship Id="rId32" Type="http://schemas.openxmlformats.org/officeDocument/2006/relationships/tags" Target="../tags/tag628.xml"/><Relationship Id="rId37" Type="http://schemas.openxmlformats.org/officeDocument/2006/relationships/tags" Target="../tags/tag633.xml"/><Relationship Id="rId53" Type="http://schemas.openxmlformats.org/officeDocument/2006/relationships/tags" Target="../tags/tag649.xml"/><Relationship Id="rId58" Type="http://schemas.openxmlformats.org/officeDocument/2006/relationships/tags" Target="../tags/tag654.xml"/><Relationship Id="rId74" Type="http://schemas.openxmlformats.org/officeDocument/2006/relationships/tags" Target="../tags/tag670.xml"/><Relationship Id="rId79" Type="http://schemas.openxmlformats.org/officeDocument/2006/relationships/tags" Target="../tags/tag675.xml"/><Relationship Id="rId5" Type="http://schemas.openxmlformats.org/officeDocument/2006/relationships/tags" Target="../tags/tag601.xml"/><Relationship Id="rId90" Type="http://schemas.openxmlformats.org/officeDocument/2006/relationships/image" Target="../media/image9.png"/><Relationship Id="rId14" Type="http://schemas.openxmlformats.org/officeDocument/2006/relationships/tags" Target="../tags/tag610.xml"/><Relationship Id="rId22" Type="http://schemas.openxmlformats.org/officeDocument/2006/relationships/tags" Target="../tags/tag618.xml"/><Relationship Id="rId27" Type="http://schemas.openxmlformats.org/officeDocument/2006/relationships/tags" Target="../tags/tag623.xml"/><Relationship Id="rId30" Type="http://schemas.openxmlformats.org/officeDocument/2006/relationships/tags" Target="../tags/tag626.xml"/><Relationship Id="rId35" Type="http://schemas.openxmlformats.org/officeDocument/2006/relationships/tags" Target="../tags/tag631.xml"/><Relationship Id="rId43" Type="http://schemas.openxmlformats.org/officeDocument/2006/relationships/tags" Target="../tags/tag639.xml"/><Relationship Id="rId48" Type="http://schemas.openxmlformats.org/officeDocument/2006/relationships/tags" Target="../tags/tag644.xml"/><Relationship Id="rId56" Type="http://schemas.openxmlformats.org/officeDocument/2006/relationships/tags" Target="../tags/tag652.xml"/><Relationship Id="rId64" Type="http://schemas.openxmlformats.org/officeDocument/2006/relationships/tags" Target="../tags/tag660.xml"/><Relationship Id="rId69" Type="http://schemas.openxmlformats.org/officeDocument/2006/relationships/tags" Target="../tags/tag665.xml"/><Relationship Id="rId77" Type="http://schemas.openxmlformats.org/officeDocument/2006/relationships/tags" Target="../tags/tag673.xml"/><Relationship Id="rId8" Type="http://schemas.openxmlformats.org/officeDocument/2006/relationships/tags" Target="../tags/tag604.xml"/><Relationship Id="rId51" Type="http://schemas.openxmlformats.org/officeDocument/2006/relationships/tags" Target="../tags/tag647.xml"/><Relationship Id="rId72" Type="http://schemas.openxmlformats.org/officeDocument/2006/relationships/tags" Target="../tags/tag668.xml"/><Relationship Id="rId80" Type="http://schemas.openxmlformats.org/officeDocument/2006/relationships/tags" Target="../tags/tag676.xml"/><Relationship Id="rId85" Type="http://schemas.openxmlformats.org/officeDocument/2006/relationships/tags" Target="../tags/tag681.xml"/><Relationship Id="rId3" Type="http://schemas.openxmlformats.org/officeDocument/2006/relationships/tags" Target="../tags/tag599.xml"/><Relationship Id="rId12" Type="http://schemas.openxmlformats.org/officeDocument/2006/relationships/tags" Target="../tags/tag608.xml"/><Relationship Id="rId17" Type="http://schemas.openxmlformats.org/officeDocument/2006/relationships/tags" Target="../tags/tag613.xml"/><Relationship Id="rId25" Type="http://schemas.openxmlformats.org/officeDocument/2006/relationships/tags" Target="../tags/tag621.xml"/><Relationship Id="rId33" Type="http://schemas.openxmlformats.org/officeDocument/2006/relationships/tags" Target="../tags/tag629.xml"/><Relationship Id="rId38" Type="http://schemas.openxmlformats.org/officeDocument/2006/relationships/tags" Target="../tags/tag634.xml"/><Relationship Id="rId46" Type="http://schemas.openxmlformats.org/officeDocument/2006/relationships/tags" Target="../tags/tag642.xml"/><Relationship Id="rId59" Type="http://schemas.openxmlformats.org/officeDocument/2006/relationships/tags" Target="../tags/tag655.xml"/><Relationship Id="rId67" Type="http://schemas.openxmlformats.org/officeDocument/2006/relationships/tags" Target="../tags/tag663.xml"/><Relationship Id="rId20" Type="http://schemas.openxmlformats.org/officeDocument/2006/relationships/tags" Target="../tags/tag616.xml"/><Relationship Id="rId41" Type="http://schemas.openxmlformats.org/officeDocument/2006/relationships/tags" Target="../tags/tag637.xml"/><Relationship Id="rId54" Type="http://schemas.openxmlformats.org/officeDocument/2006/relationships/tags" Target="../tags/tag650.xml"/><Relationship Id="rId62" Type="http://schemas.openxmlformats.org/officeDocument/2006/relationships/tags" Target="../tags/tag658.xml"/><Relationship Id="rId70" Type="http://schemas.openxmlformats.org/officeDocument/2006/relationships/tags" Target="../tags/tag666.xml"/><Relationship Id="rId75" Type="http://schemas.openxmlformats.org/officeDocument/2006/relationships/tags" Target="../tags/tag671.xml"/><Relationship Id="rId83" Type="http://schemas.openxmlformats.org/officeDocument/2006/relationships/tags" Target="../tags/tag679.xml"/><Relationship Id="rId88" Type="http://schemas.openxmlformats.org/officeDocument/2006/relationships/image" Target="../media/image2.png"/><Relationship Id="rId91" Type="http://schemas.openxmlformats.org/officeDocument/2006/relationships/image" Target="../media/image33.emf"/><Relationship Id="rId1" Type="http://schemas.openxmlformats.org/officeDocument/2006/relationships/tags" Target="../tags/tag597.xml"/><Relationship Id="rId6" Type="http://schemas.openxmlformats.org/officeDocument/2006/relationships/tags" Target="../tags/tag602.xml"/><Relationship Id="rId15" Type="http://schemas.openxmlformats.org/officeDocument/2006/relationships/tags" Target="../tags/tag611.xml"/><Relationship Id="rId23" Type="http://schemas.openxmlformats.org/officeDocument/2006/relationships/tags" Target="../tags/tag619.xml"/><Relationship Id="rId28" Type="http://schemas.openxmlformats.org/officeDocument/2006/relationships/tags" Target="../tags/tag624.xml"/><Relationship Id="rId36" Type="http://schemas.openxmlformats.org/officeDocument/2006/relationships/tags" Target="../tags/tag632.xml"/><Relationship Id="rId49" Type="http://schemas.openxmlformats.org/officeDocument/2006/relationships/tags" Target="../tags/tag645.xml"/><Relationship Id="rId57" Type="http://schemas.openxmlformats.org/officeDocument/2006/relationships/tags" Target="../tags/tag653.xml"/><Relationship Id="rId10" Type="http://schemas.openxmlformats.org/officeDocument/2006/relationships/tags" Target="../tags/tag606.xml"/><Relationship Id="rId31" Type="http://schemas.openxmlformats.org/officeDocument/2006/relationships/tags" Target="../tags/tag627.xml"/><Relationship Id="rId44" Type="http://schemas.openxmlformats.org/officeDocument/2006/relationships/tags" Target="../tags/tag640.xml"/><Relationship Id="rId52" Type="http://schemas.openxmlformats.org/officeDocument/2006/relationships/tags" Target="../tags/tag648.xml"/><Relationship Id="rId60" Type="http://schemas.openxmlformats.org/officeDocument/2006/relationships/tags" Target="../tags/tag656.xml"/><Relationship Id="rId65" Type="http://schemas.openxmlformats.org/officeDocument/2006/relationships/tags" Target="../tags/tag661.xml"/><Relationship Id="rId73" Type="http://schemas.openxmlformats.org/officeDocument/2006/relationships/tags" Target="../tags/tag669.xml"/><Relationship Id="rId78" Type="http://schemas.openxmlformats.org/officeDocument/2006/relationships/tags" Target="../tags/tag674.xml"/><Relationship Id="rId81" Type="http://schemas.openxmlformats.org/officeDocument/2006/relationships/tags" Target="../tags/tag677.xml"/><Relationship Id="rId86" Type="http://schemas.openxmlformats.org/officeDocument/2006/relationships/slideLayout" Target="../slideLayouts/slideLayout1.xml"/><Relationship Id="rId4" Type="http://schemas.openxmlformats.org/officeDocument/2006/relationships/tags" Target="../tags/tag600.xml"/><Relationship Id="rId9" Type="http://schemas.openxmlformats.org/officeDocument/2006/relationships/tags" Target="../tags/tag605.xml"/><Relationship Id="rId13" Type="http://schemas.openxmlformats.org/officeDocument/2006/relationships/tags" Target="../tags/tag609.xml"/><Relationship Id="rId18" Type="http://schemas.openxmlformats.org/officeDocument/2006/relationships/tags" Target="../tags/tag614.xml"/><Relationship Id="rId39" Type="http://schemas.openxmlformats.org/officeDocument/2006/relationships/tags" Target="../tags/tag635.xml"/><Relationship Id="rId34" Type="http://schemas.openxmlformats.org/officeDocument/2006/relationships/tags" Target="../tags/tag630.xml"/><Relationship Id="rId50" Type="http://schemas.openxmlformats.org/officeDocument/2006/relationships/tags" Target="../tags/tag646.xml"/><Relationship Id="rId55" Type="http://schemas.openxmlformats.org/officeDocument/2006/relationships/tags" Target="../tags/tag651.xml"/><Relationship Id="rId76" Type="http://schemas.openxmlformats.org/officeDocument/2006/relationships/tags" Target="../tags/tag672.xml"/><Relationship Id="rId7" Type="http://schemas.openxmlformats.org/officeDocument/2006/relationships/tags" Target="../tags/tag603.xml"/><Relationship Id="rId71" Type="http://schemas.openxmlformats.org/officeDocument/2006/relationships/tags" Target="../tags/tag667.xml"/><Relationship Id="rId2" Type="http://schemas.openxmlformats.org/officeDocument/2006/relationships/tags" Target="../tags/tag598.xml"/><Relationship Id="rId29" Type="http://schemas.openxmlformats.org/officeDocument/2006/relationships/tags" Target="../tags/tag625.xml"/><Relationship Id="rId24" Type="http://schemas.openxmlformats.org/officeDocument/2006/relationships/tags" Target="../tags/tag620.xml"/><Relationship Id="rId40" Type="http://schemas.openxmlformats.org/officeDocument/2006/relationships/tags" Target="../tags/tag636.xml"/><Relationship Id="rId45" Type="http://schemas.openxmlformats.org/officeDocument/2006/relationships/tags" Target="../tags/tag641.xml"/><Relationship Id="rId66" Type="http://schemas.openxmlformats.org/officeDocument/2006/relationships/tags" Target="../tags/tag662.xml"/><Relationship Id="rId87" Type="http://schemas.openxmlformats.org/officeDocument/2006/relationships/image" Target="../media/image1.png"/><Relationship Id="rId61" Type="http://schemas.openxmlformats.org/officeDocument/2006/relationships/tags" Target="../tags/tag657.xml"/><Relationship Id="rId82" Type="http://schemas.openxmlformats.org/officeDocument/2006/relationships/tags" Target="../tags/tag678.xml"/><Relationship Id="rId19" Type="http://schemas.openxmlformats.org/officeDocument/2006/relationships/tags" Target="../tags/tag6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5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12205072" cy="457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3" y="5722027"/>
            <a:ext cx="1766090" cy="963089"/>
          </a:xfrm>
          <a:prstGeom prst="rect">
            <a:avLst/>
          </a:prstGeom>
        </p:spPr>
      </p:pic>
      <p:grpSp>
        <p:nvGrpSpPr>
          <p:cNvPr id="127" name="组合 126"/>
          <p:cNvGrpSpPr/>
          <p:nvPr/>
        </p:nvGrpSpPr>
        <p:grpSpPr>
          <a:xfrm>
            <a:off x="405276" y="3528139"/>
            <a:ext cx="1585382" cy="2106593"/>
            <a:chOff x="405276" y="3528139"/>
            <a:chExt cx="1585382" cy="2106593"/>
          </a:xfrm>
          <a:solidFill>
            <a:schemeClr val="bg1">
              <a:lumMod val="95000"/>
              <a:alpha val="50000"/>
            </a:schemeClr>
          </a:solidFill>
        </p:grpSpPr>
        <p:sp>
          <p:nvSpPr>
            <p:cNvPr id="14" name="Freeform 5"/>
            <p:cNvSpPr/>
            <p:nvPr/>
          </p:nvSpPr>
          <p:spPr bwMode="auto">
            <a:xfrm>
              <a:off x="791149" y="3664282"/>
              <a:ext cx="653326" cy="375401"/>
            </a:xfrm>
            <a:custGeom>
              <a:avLst/>
              <a:gdLst>
                <a:gd name="T0" fmla="*/ 13 w 342"/>
                <a:gd name="T1" fmla="*/ 102 h 197"/>
                <a:gd name="T2" fmla="*/ 10 w 342"/>
                <a:gd name="T3" fmla="*/ 96 h 197"/>
                <a:gd name="T4" fmla="*/ 0 w 342"/>
                <a:gd name="T5" fmla="*/ 99 h 197"/>
                <a:gd name="T6" fmla="*/ 40 w 342"/>
                <a:gd name="T7" fmla="*/ 178 h 197"/>
                <a:gd name="T8" fmla="*/ 63 w 342"/>
                <a:gd name="T9" fmla="*/ 194 h 197"/>
                <a:gd name="T10" fmla="*/ 72 w 342"/>
                <a:gd name="T11" fmla="*/ 174 h 197"/>
                <a:gd name="T12" fmla="*/ 71 w 342"/>
                <a:gd name="T13" fmla="*/ 88 h 197"/>
                <a:gd name="T14" fmla="*/ 52 w 342"/>
                <a:gd name="T15" fmla="*/ 10 h 197"/>
                <a:gd name="T16" fmla="*/ 89 w 342"/>
                <a:gd name="T17" fmla="*/ 9 h 197"/>
                <a:gd name="T18" fmla="*/ 143 w 342"/>
                <a:gd name="T19" fmla="*/ 17 h 197"/>
                <a:gd name="T20" fmla="*/ 236 w 342"/>
                <a:gd name="T21" fmla="*/ 27 h 197"/>
                <a:gd name="T22" fmla="*/ 287 w 342"/>
                <a:gd name="T23" fmla="*/ 30 h 197"/>
                <a:gd name="T24" fmla="*/ 306 w 342"/>
                <a:gd name="T25" fmla="*/ 31 h 197"/>
                <a:gd name="T26" fmla="*/ 330 w 342"/>
                <a:gd name="T27" fmla="*/ 35 h 197"/>
                <a:gd name="T28" fmla="*/ 339 w 342"/>
                <a:gd name="T29" fmla="*/ 34 h 197"/>
                <a:gd name="T30" fmla="*/ 342 w 342"/>
                <a:gd name="T31" fmla="*/ 32 h 197"/>
                <a:gd name="T32" fmla="*/ 341 w 342"/>
                <a:gd name="T33" fmla="*/ 30 h 197"/>
                <a:gd name="T34" fmla="*/ 268 w 342"/>
                <a:gd name="T35" fmla="*/ 25 h 197"/>
                <a:gd name="T36" fmla="*/ 160 w 342"/>
                <a:gd name="T37" fmla="*/ 14 h 197"/>
                <a:gd name="T38" fmla="*/ 74 w 342"/>
                <a:gd name="T39" fmla="*/ 1 h 197"/>
                <a:gd name="T40" fmla="*/ 45 w 342"/>
                <a:gd name="T41" fmla="*/ 5 h 197"/>
                <a:gd name="T42" fmla="*/ 51 w 342"/>
                <a:gd name="T43" fmla="*/ 44 h 197"/>
                <a:gd name="T44" fmla="*/ 64 w 342"/>
                <a:gd name="T45" fmla="*/ 135 h 197"/>
                <a:gd name="T46" fmla="*/ 62 w 342"/>
                <a:gd name="T47" fmla="*/ 173 h 197"/>
                <a:gd name="T48" fmla="*/ 60 w 342"/>
                <a:gd name="T49" fmla="*/ 188 h 197"/>
                <a:gd name="T50" fmla="*/ 50 w 342"/>
                <a:gd name="T51" fmla="*/ 176 h 197"/>
                <a:gd name="T52" fmla="*/ 10 w 342"/>
                <a:gd name="T53" fmla="*/ 96 h 197"/>
                <a:gd name="T54" fmla="*/ 0 w 342"/>
                <a:gd name="T55" fmla="*/ 99 h 197"/>
                <a:gd name="T56" fmla="*/ 3 w 342"/>
                <a:gd name="T57" fmla="*/ 104 h 197"/>
                <a:gd name="T58" fmla="*/ 13 w 342"/>
                <a:gd name="T59" fmla="*/ 10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2" h="197">
                  <a:moveTo>
                    <a:pt x="13" y="102"/>
                  </a:moveTo>
                  <a:cubicBezTo>
                    <a:pt x="11" y="100"/>
                    <a:pt x="10" y="98"/>
                    <a:pt x="10" y="96"/>
                  </a:cubicBezTo>
                  <a:cubicBezTo>
                    <a:pt x="9" y="94"/>
                    <a:pt x="0" y="96"/>
                    <a:pt x="0" y="99"/>
                  </a:cubicBezTo>
                  <a:cubicBezTo>
                    <a:pt x="2" y="127"/>
                    <a:pt x="28" y="154"/>
                    <a:pt x="40" y="178"/>
                  </a:cubicBezTo>
                  <a:cubicBezTo>
                    <a:pt x="45" y="187"/>
                    <a:pt x="51" y="197"/>
                    <a:pt x="63" y="194"/>
                  </a:cubicBezTo>
                  <a:cubicBezTo>
                    <a:pt x="71" y="192"/>
                    <a:pt x="71" y="181"/>
                    <a:pt x="72" y="174"/>
                  </a:cubicBezTo>
                  <a:cubicBezTo>
                    <a:pt x="74" y="146"/>
                    <a:pt x="74" y="117"/>
                    <a:pt x="71" y="88"/>
                  </a:cubicBezTo>
                  <a:cubicBezTo>
                    <a:pt x="68" y="61"/>
                    <a:pt x="58" y="36"/>
                    <a:pt x="52" y="10"/>
                  </a:cubicBezTo>
                  <a:cubicBezTo>
                    <a:pt x="50" y="0"/>
                    <a:pt x="84" y="8"/>
                    <a:pt x="89" y="9"/>
                  </a:cubicBezTo>
                  <a:cubicBezTo>
                    <a:pt x="107" y="12"/>
                    <a:pt x="125" y="14"/>
                    <a:pt x="143" y="17"/>
                  </a:cubicBezTo>
                  <a:cubicBezTo>
                    <a:pt x="174" y="21"/>
                    <a:pt x="205" y="24"/>
                    <a:pt x="236" y="27"/>
                  </a:cubicBezTo>
                  <a:cubicBezTo>
                    <a:pt x="253" y="28"/>
                    <a:pt x="270" y="29"/>
                    <a:pt x="287" y="30"/>
                  </a:cubicBezTo>
                  <a:cubicBezTo>
                    <a:pt x="293" y="31"/>
                    <a:pt x="300" y="31"/>
                    <a:pt x="306" y="31"/>
                  </a:cubicBezTo>
                  <a:cubicBezTo>
                    <a:pt x="305" y="31"/>
                    <a:pt x="337" y="29"/>
                    <a:pt x="330" y="35"/>
                  </a:cubicBezTo>
                  <a:cubicBezTo>
                    <a:pt x="328" y="37"/>
                    <a:pt x="337" y="36"/>
                    <a:pt x="339" y="34"/>
                  </a:cubicBezTo>
                  <a:cubicBezTo>
                    <a:pt x="340" y="33"/>
                    <a:pt x="341" y="33"/>
                    <a:pt x="342" y="32"/>
                  </a:cubicBezTo>
                  <a:cubicBezTo>
                    <a:pt x="342" y="31"/>
                    <a:pt x="342" y="31"/>
                    <a:pt x="341" y="30"/>
                  </a:cubicBezTo>
                  <a:cubicBezTo>
                    <a:pt x="319" y="24"/>
                    <a:pt x="292" y="26"/>
                    <a:pt x="268" y="25"/>
                  </a:cubicBezTo>
                  <a:cubicBezTo>
                    <a:pt x="232" y="22"/>
                    <a:pt x="196" y="19"/>
                    <a:pt x="160" y="14"/>
                  </a:cubicBezTo>
                  <a:cubicBezTo>
                    <a:pt x="131" y="11"/>
                    <a:pt x="103" y="6"/>
                    <a:pt x="74" y="1"/>
                  </a:cubicBezTo>
                  <a:cubicBezTo>
                    <a:pt x="65" y="0"/>
                    <a:pt x="54" y="0"/>
                    <a:pt x="45" y="5"/>
                  </a:cubicBezTo>
                  <a:cubicBezTo>
                    <a:pt x="36" y="11"/>
                    <a:pt x="49" y="37"/>
                    <a:pt x="51" y="44"/>
                  </a:cubicBezTo>
                  <a:cubicBezTo>
                    <a:pt x="61" y="73"/>
                    <a:pt x="63" y="104"/>
                    <a:pt x="64" y="135"/>
                  </a:cubicBezTo>
                  <a:cubicBezTo>
                    <a:pt x="64" y="148"/>
                    <a:pt x="63" y="161"/>
                    <a:pt x="62" y="173"/>
                  </a:cubicBezTo>
                  <a:cubicBezTo>
                    <a:pt x="62" y="178"/>
                    <a:pt x="62" y="183"/>
                    <a:pt x="60" y="188"/>
                  </a:cubicBezTo>
                  <a:cubicBezTo>
                    <a:pt x="59" y="195"/>
                    <a:pt x="52" y="179"/>
                    <a:pt x="50" y="176"/>
                  </a:cubicBezTo>
                  <a:cubicBezTo>
                    <a:pt x="36" y="154"/>
                    <a:pt x="12" y="122"/>
                    <a:pt x="10" y="96"/>
                  </a:cubicBezTo>
                  <a:cubicBezTo>
                    <a:pt x="7" y="97"/>
                    <a:pt x="3" y="98"/>
                    <a:pt x="0" y="99"/>
                  </a:cubicBezTo>
                  <a:cubicBezTo>
                    <a:pt x="1" y="101"/>
                    <a:pt x="2" y="102"/>
                    <a:pt x="3" y="104"/>
                  </a:cubicBezTo>
                  <a:cubicBezTo>
                    <a:pt x="4" y="106"/>
                    <a:pt x="13" y="103"/>
                    <a:pt x="13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994961" y="3814926"/>
              <a:ext cx="143393" cy="153866"/>
            </a:xfrm>
            <a:custGeom>
              <a:avLst/>
              <a:gdLst>
                <a:gd name="T0" fmla="*/ 15 w 75"/>
                <a:gd name="T1" fmla="*/ 24 h 81"/>
                <a:gd name="T2" fmla="*/ 35 w 75"/>
                <a:gd name="T3" fmla="*/ 19 h 81"/>
                <a:gd name="T4" fmla="*/ 31 w 75"/>
                <a:gd name="T5" fmla="*/ 33 h 81"/>
                <a:gd name="T6" fmla="*/ 15 w 75"/>
                <a:gd name="T7" fmla="*/ 57 h 81"/>
                <a:gd name="T8" fmla="*/ 64 w 75"/>
                <a:gd name="T9" fmla="*/ 79 h 81"/>
                <a:gd name="T10" fmla="*/ 68 w 75"/>
                <a:gd name="T11" fmla="*/ 76 h 81"/>
                <a:gd name="T12" fmla="*/ 26 w 75"/>
                <a:gd name="T13" fmla="*/ 53 h 81"/>
                <a:gd name="T14" fmla="*/ 44 w 75"/>
                <a:gd name="T15" fmla="*/ 23 h 81"/>
                <a:gd name="T16" fmla="*/ 6 w 75"/>
                <a:gd name="T17" fmla="*/ 26 h 81"/>
                <a:gd name="T18" fmla="*/ 15 w 75"/>
                <a:gd name="T19" fmla="*/ 2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1">
                  <a:moveTo>
                    <a:pt x="15" y="24"/>
                  </a:moveTo>
                  <a:cubicBezTo>
                    <a:pt x="18" y="18"/>
                    <a:pt x="33" y="7"/>
                    <a:pt x="35" y="19"/>
                  </a:cubicBezTo>
                  <a:cubicBezTo>
                    <a:pt x="36" y="23"/>
                    <a:pt x="33" y="29"/>
                    <a:pt x="31" y="33"/>
                  </a:cubicBezTo>
                  <a:cubicBezTo>
                    <a:pt x="27" y="42"/>
                    <a:pt x="20" y="49"/>
                    <a:pt x="15" y="57"/>
                  </a:cubicBezTo>
                  <a:cubicBezTo>
                    <a:pt x="0" y="81"/>
                    <a:pt x="51" y="80"/>
                    <a:pt x="64" y="79"/>
                  </a:cubicBezTo>
                  <a:cubicBezTo>
                    <a:pt x="67" y="79"/>
                    <a:pt x="75" y="75"/>
                    <a:pt x="68" y="76"/>
                  </a:cubicBezTo>
                  <a:cubicBezTo>
                    <a:pt x="53" y="77"/>
                    <a:pt x="11" y="77"/>
                    <a:pt x="26" y="53"/>
                  </a:cubicBezTo>
                  <a:cubicBezTo>
                    <a:pt x="32" y="42"/>
                    <a:pt x="40" y="34"/>
                    <a:pt x="44" y="23"/>
                  </a:cubicBezTo>
                  <a:cubicBezTo>
                    <a:pt x="52" y="0"/>
                    <a:pt x="11" y="13"/>
                    <a:pt x="6" y="26"/>
                  </a:cubicBezTo>
                  <a:cubicBezTo>
                    <a:pt x="5" y="27"/>
                    <a:pt x="15" y="26"/>
                    <a:pt x="15" y="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1135132" y="3872122"/>
              <a:ext cx="118420" cy="78141"/>
            </a:xfrm>
            <a:custGeom>
              <a:avLst/>
              <a:gdLst>
                <a:gd name="T0" fmla="*/ 51 w 62"/>
                <a:gd name="T1" fmla="*/ 5 h 41"/>
                <a:gd name="T2" fmla="*/ 36 w 62"/>
                <a:gd name="T3" fmla="*/ 20 h 41"/>
                <a:gd name="T4" fmla="*/ 11 w 62"/>
                <a:gd name="T5" fmla="*/ 34 h 41"/>
                <a:gd name="T6" fmla="*/ 6 w 62"/>
                <a:gd name="T7" fmla="*/ 40 h 41"/>
                <a:gd name="T8" fmla="*/ 36 w 62"/>
                <a:gd name="T9" fmla="*/ 28 h 41"/>
                <a:gd name="T10" fmla="*/ 61 w 62"/>
                <a:gd name="T11" fmla="*/ 4 h 41"/>
                <a:gd name="T12" fmla="*/ 51 w 62"/>
                <a:gd name="T13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41">
                  <a:moveTo>
                    <a:pt x="51" y="5"/>
                  </a:moveTo>
                  <a:cubicBezTo>
                    <a:pt x="49" y="12"/>
                    <a:pt x="42" y="16"/>
                    <a:pt x="36" y="20"/>
                  </a:cubicBezTo>
                  <a:cubicBezTo>
                    <a:pt x="29" y="25"/>
                    <a:pt x="22" y="36"/>
                    <a:pt x="11" y="34"/>
                  </a:cubicBezTo>
                  <a:cubicBezTo>
                    <a:pt x="8" y="34"/>
                    <a:pt x="0" y="39"/>
                    <a:pt x="6" y="40"/>
                  </a:cubicBezTo>
                  <a:cubicBezTo>
                    <a:pt x="18" y="41"/>
                    <a:pt x="27" y="36"/>
                    <a:pt x="36" y="28"/>
                  </a:cubicBezTo>
                  <a:cubicBezTo>
                    <a:pt x="45" y="21"/>
                    <a:pt x="58" y="15"/>
                    <a:pt x="61" y="4"/>
                  </a:cubicBezTo>
                  <a:cubicBezTo>
                    <a:pt x="62" y="0"/>
                    <a:pt x="52" y="2"/>
                    <a:pt x="5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8"/>
            <p:cNvSpPr/>
            <p:nvPr/>
          </p:nvSpPr>
          <p:spPr bwMode="auto">
            <a:xfrm>
              <a:off x="1128687" y="3852788"/>
              <a:ext cx="107142" cy="93447"/>
            </a:xfrm>
            <a:custGeom>
              <a:avLst/>
              <a:gdLst>
                <a:gd name="T0" fmla="*/ 11 w 56"/>
                <a:gd name="T1" fmla="*/ 12 h 49"/>
                <a:gd name="T2" fmla="*/ 10 w 56"/>
                <a:gd name="T3" fmla="*/ 10 h 49"/>
                <a:gd name="T4" fmla="*/ 14 w 56"/>
                <a:gd name="T5" fmla="*/ 15 h 49"/>
                <a:gd name="T6" fmla="*/ 24 w 56"/>
                <a:gd name="T7" fmla="*/ 25 h 49"/>
                <a:gd name="T8" fmla="*/ 45 w 56"/>
                <a:gd name="T9" fmla="*/ 47 h 49"/>
                <a:gd name="T10" fmla="*/ 54 w 56"/>
                <a:gd name="T11" fmla="*/ 44 h 49"/>
                <a:gd name="T12" fmla="*/ 20 w 56"/>
                <a:gd name="T13" fmla="*/ 8 h 49"/>
                <a:gd name="T14" fmla="*/ 1 w 56"/>
                <a:gd name="T15" fmla="*/ 14 h 49"/>
                <a:gd name="T16" fmla="*/ 11 w 56"/>
                <a:gd name="T17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49">
                  <a:moveTo>
                    <a:pt x="11" y="12"/>
                  </a:moveTo>
                  <a:cubicBezTo>
                    <a:pt x="12" y="10"/>
                    <a:pt x="12" y="9"/>
                    <a:pt x="10" y="10"/>
                  </a:cubicBezTo>
                  <a:cubicBezTo>
                    <a:pt x="11" y="11"/>
                    <a:pt x="13" y="13"/>
                    <a:pt x="14" y="15"/>
                  </a:cubicBezTo>
                  <a:cubicBezTo>
                    <a:pt x="17" y="18"/>
                    <a:pt x="21" y="21"/>
                    <a:pt x="24" y="25"/>
                  </a:cubicBezTo>
                  <a:cubicBezTo>
                    <a:pt x="31" y="33"/>
                    <a:pt x="37" y="41"/>
                    <a:pt x="45" y="47"/>
                  </a:cubicBezTo>
                  <a:cubicBezTo>
                    <a:pt x="47" y="49"/>
                    <a:pt x="56" y="46"/>
                    <a:pt x="54" y="44"/>
                  </a:cubicBezTo>
                  <a:cubicBezTo>
                    <a:pt x="41" y="33"/>
                    <a:pt x="31" y="20"/>
                    <a:pt x="20" y="8"/>
                  </a:cubicBezTo>
                  <a:cubicBezTo>
                    <a:pt x="13" y="0"/>
                    <a:pt x="4" y="5"/>
                    <a:pt x="1" y="14"/>
                  </a:cubicBezTo>
                  <a:cubicBezTo>
                    <a:pt x="0" y="16"/>
                    <a:pt x="10" y="15"/>
                    <a:pt x="11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1320415" y="3852788"/>
              <a:ext cx="33834" cy="100698"/>
            </a:xfrm>
            <a:custGeom>
              <a:avLst/>
              <a:gdLst>
                <a:gd name="T0" fmla="*/ 2 w 18"/>
                <a:gd name="T1" fmla="*/ 4 h 53"/>
                <a:gd name="T2" fmla="*/ 5 w 18"/>
                <a:gd name="T3" fmla="*/ 22 h 53"/>
                <a:gd name="T4" fmla="*/ 7 w 18"/>
                <a:gd name="T5" fmla="*/ 52 h 53"/>
                <a:gd name="T6" fmla="*/ 16 w 18"/>
                <a:gd name="T7" fmla="*/ 50 h 53"/>
                <a:gd name="T8" fmla="*/ 15 w 18"/>
                <a:gd name="T9" fmla="*/ 18 h 53"/>
                <a:gd name="T10" fmla="*/ 11 w 18"/>
                <a:gd name="T11" fmla="*/ 1 h 53"/>
                <a:gd name="T12" fmla="*/ 2 w 18"/>
                <a:gd name="T13" fmla="*/ 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3">
                  <a:moveTo>
                    <a:pt x="2" y="4"/>
                  </a:moveTo>
                  <a:cubicBezTo>
                    <a:pt x="7" y="8"/>
                    <a:pt x="6" y="16"/>
                    <a:pt x="5" y="22"/>
                  </a:cubicBezTo>
                  <a:cubicBezTo>
                    <a:pt x="5" y="32"/>
                    <a:pt x="8" y="42"/>
                    <a:pt x="7" y="52"/>
                  </a:cubicBezTo>
                  <a:cubicBezTo>
                    <a:pt x="7" y="53"/>
                    <a:pt x="16" y="52"/>
                    <a:pt x="16" y="50"/>
                  </a:cubicBezTo>
                  <a:cubicBezTo>
                    <a:pt x="18" y="39"/>
                    <a:pt x="15" y="29"/>
                    <a:pt x="15" y="18"/>
                  </a:cubicBezTo>
                  <a:cubicBezTo>
                    <a:pt x="15" y="12"/>
                    <a:pt x="16" y="5"/>
                    <a:pt x="11" y="1"/>
                  </a:cubicBezTo>
                  <a:cubicBezTo>
                    <a:pt x="9" y="0"/>
                    <a:pt x="0" y="3"/>
                    <a:pt x="2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1291414" y="3890650"/>
              <a:ext cx="107142" cy="38668"/>
            </a:xfrm>
            <a:custGeom>
              <a:avLst/>
              <a:gdLst>
                <a:gd name="T0" fmla="*/ 12 w 56"/>
                <a:gd name="T1" fmla="*/ 17 h 20"/>
                <a:gd name="T2" fmla="*/ 46 w 56"/>
                <a:gd name="T3" fmla="*/ 9 h 20"/>
                <a:gd name="T4" fmla="*/ 49 w 56"/>
                <a:gd name="T5" fmla="*/ 3 h 20"/>
                <a:gd name="T6" fmla="*/ 3 w 56"/>
                <a:gd name="T7" fmla="*/ 16 h 20"/>
                <a:gd name="T8" fmla="*/ 12 w 56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20">
                  <a:moveTo>
                    <a:pt x="12" y="17"/>
                  </a:moveTo>
                  <a:cubicBezTo>
                    <a:pt x="19" y="6"/>
                    <a:pt x="35" y="7"/>
                    <a:pt x="46" y="9"/>
                  </a:cubicBezTo>
                  <a:cubicBezTo>
                    <a:pt x="50" y="10"/>
                    <a:pt x="56" y="4"/>
                    <a:pt x="49" y="3"/>
                  </a:cubicBezTo>
                  <a:cubicBezTo>
                    <a:pt x="33" y="0"/>
                    <a:pt x="12" y="2"/>
                    <a:pt x="3" y="16"/>
                  </a:cubicBezTo>
                  <a:cubicBezTo>
                    <a:pt x="0" y="20"/>
                    <a:pt x="10" y="20"/>
                    <a:pt x="12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1"/>
            <p:cNvSpPr/>
            <p:nvPr/>
          </p:nvSpPr>
          <p:spPr bwMode="auto">
            <a:xfrm>
              <a:off x="1426752" y="3841510"/>
              <a:ext cx="48335" cy="129698"/>
            </a:xfrm>
            <a:custGeom>
              <a:avLst/>
              <a:gdLst>
                <a:gd name="T0" fmla="*/ 11 w 25"/>
                <a:gd name="T1" fmla="*/ 35 h 68"/>
                <a:gd name="T2" fmla="*/ 21 w 25"/>
                <a:gd name="T3" fmla="*/ 5 h 68"/>
                <a:gd name="T4" fmla="*/ 12 w 25"/>
                <a:gd name="T5" fmla="*/ 6 h 68"/>
                <a:gd name="T6" fmla="*/ 13 w 25"/>
                <a:gd name="T7" fmla="*/ 31 h 68"/>
                <a:gd name="T8" fmla="*/ 11 w 25"/>
                <a:gd name="T9" fmla="*/ 64 h 68"/>
                <a:gd name="T10" fmla="*/ 20 w 25"/>
                <a:gd name="T11" fmla="*/ 63 h 68"/>
                <a:gd name="T12" fmla="*/ 23 w 25"/>
                <a:gd name="T13" fmla="*/ 30 h 68"/>
                <a:gd name="T14" fmla="*/ 22 w 25"/>
                <a:gd name="T15" fmla="*/ 3 h 68"/>
                <a:gd name="T16" fmla="*/ 12 w 25"/>
                <a:gd name="T17" fmla="*/ 4 h 68"/>
                <a:gd name="T18" fmla="*/ 1 w 25"/>
                <a:gd name="T19" fmla="*/ 36 h 68"/>
                <a:gd name="T20" fmla="*/ 11 w 25"/>
                <a:gd name="T21" fmla="*/ 3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68">
                  <a:moveTo>
                    <a:pt x="11" y="35"/>
                  </a:moveTo>
                  <a:cubicBezTo>
                    <a:pt x="14" y="25"/>
                    <a:pt x="16" y="15"/>
                    <a:pt x="21" y="5"/>
                  </a:cubicBezTo>
                  <a:cubicBezTo>
                    <a:pt x="18" y="5"/>
                    <a:pt x="15" y="5"/>
                    <a:pt x="12" y="6"/>
                  </a:cubicBezTo>
                  <a:cubicBezTo>
                    <a:pt x="15" y="14"/>
                    <a:pt x="13" y="23"/>
                    <a:pt x="13" y="31"/>
                  </a:cubicBezTo>
                  <a:cubicBezTo>
                    <a:pt x="14" y="42"/>
                    <a:pt x="14" y="53"/>
                    <a:pt x="11" y="64"/>
                  </a:cubicBezTo>
                  <a:cubicBezTo>
                    <a:pt x="9" y="68"/>
                    <a:pt x="19" y="67"/>
                    <a:pt x="20" y="63"/>
                  </a:cubicBezTo>
                  <a:cubicBezTo>
                    <a:pt x="24" y="52"/>
                    <a:pt x="23" y="41"/>
                    <a:pt x="23" y="30"/>
                  </a:cubicBezTo>
                  <a:cubicBezTo>
                    <a:pt x="23" y="21"/>
                    <a:pt x="25" y="12"/>
                    <a:pt x="22" y="3"/>
                  </a:cubicBezTo>
                  <a:cubicBezTo>
                    <a:pt x="21" y="0"/>
                    <a:pt x="14" y="2"/>
                    <a:pt x="12" y="4"/>
                  </a:cubicBezTo>
                  <a:cubicBezTo>
                    <a:pt x="7" y="14"/>
                    <a:pt x="5" y="26"/>
                    <a:pt x="1" y="36"/>
                  </a:cubicBezTo>
                  <a:cubicBezTo>
                    <a:pt x="0" y="40"/>
                    <a:pt x="9" y="39"/>
                    <a:pt x="11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2"/>
            <p:cNvSpPr/>
            <p:nvPr/>
          </p:nvSpPr>
          <p:spPr bwMode="auto">
            <a:xfrm>
              <a:off x="1226162" y="4650313"/>
              <a:ext cx="621102" cy="522822"/>
            </a:xfrm>
            <a:custGeom>
              <a:avLst/>
              <a:gdLst>
                <a:gd name="T0" fmla="*/ 84 w 325"/>
                <a:gd name="T1" fmla="*/ 6 h 274"/>
                <a:gd name="T2" fmla="*/ 45 w 325"/>
                <a:gd name="T3" fmla="*/ 205 h 274"/>
                <a:gd name="T4" fmla="*/ 234 w 325"/>
                <a:gd name="T5" fmla="*/ 225 h 274"/>
                <a:gd name="T6" fmla="*/ 231 w 325"/>
                <a:gd name="T7" fmla="*/ 24 h 274"/>
                <a:gd name="T8" fmla="*/ 36 w 325"/>
                <a:gd name="T9" fmla="*/ 64 h 274"/>
                <a:gd name="T10" fmla="*/ 44 w 325"/>
                <a:gd name="T11" fmla="*/ 63 h 274"/>
                <a:gd name="T12" fmla="*/ 241 w 325"/>
                <a:gd name="T13" fmla="*/ 37 h 274"/>
                <a:gd name="T14" fmla="*/ 240 w 325"/>
                <a:gd name="T15" fmla="*/ 213 h 274"/>
                <a:gd name="T16" fmla="*/ 45 w 325"/>
                <a:gd name="T17" fmla="*/ 187 h 274"/>
                <a:gd name="T18" fmla="*/ 88 w 325"/>
                <a:gd name="T19" fmla="*/ 8 h 274"/>
                <a:gd name="T20" fmla="*/ 84 w 325"/>
                <a:gd name="T21" fmla="*/ 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5" h="274">
                  <a:moveTo>
                    <a:pt x="84" y="6"/>
                  </a:moveTo>
                  <a:cubicBezTo>
                    <a:pt x="0" y="34"/>
                    <a:pt x="5" y="146"/>
                    <a:pt x="45" y="205"/>
                  </a:cubicBezTo>
                  <a:cubicBezTo>
                    <a:pt x="87" y="266"/>
                    <a:pt x="176" y="269"/>
                    <a:pt x="234" y="225"/>
                  </a:cubicBezTo>
                  <a:cubicBezTo>
                    <a:pt x="300" y="174"/>
                    <a:pt x="325" y="62"/>
                    <a:pt x="231" y="24"/>
                  </a:cubicBezTo>
                  <a:cubicBezTo>
                    <a:pt x="169" y="0"/>
                    <a:pt x="85" y="26"/>
                    <a:pt x="36" y="64"/>
                  </a:cubicBezTo>
                  <a:cubicBezTo>
                    <a:pt x="34" y="65"/>
                    <a:pt x="43" y="64"/>
                    <a:pt x="44" y="63"/>
                  </a:cubicBezTo>
                  <a:cubicBezTo>
                    <a:pt x="96" y="24"/>
                    <a:pt x="182" y="1"/>
                    <a:pt x="241" y="37"/>
                  </a:cubicBezTo>
                  <a:cubicBezTo>
                    <a:pt x="309" y="78"/>
                    <a:pt x="286" y="167"/>
                    <a:pt x="240" y="213"/>
                  </a:cubicBezTo>
                  <a:cubicBezTo>
                    <a:pt x="178" y="274"/>
                    <a:pt x="86" y="258"/>
                    <a:pt x="45" y="187"/>
                  </a:cubicBezTo>
                  <a:cubicBezTo>
                    <a:pt x="15" y="134"/>
                    <a:pt x="15" y="32"/>
                    <a:pt x="88" y="8"/>
                  </a:cubicBezTo>
                  <a:cubicBezTo>
                    <a:pt x="94" y="6"/>
                    <a:pt x="88" y="5"/>
                    <a:pt x="84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3"/>
            <p:cNvSpPr/>
            <p:nvPr/>
          </p:nvSpPr>
          <p:spPr bwMode="auto">
            <a:xfrm>
              <a:off x="1468642" y="4415889"/>
              <a:ext cx="66863" cy="1043227"/>
            </a:xfrm>
            <a:custGeom>
              <a:avLst/>
              <a:gdLst>
                <a:gd name="T0" fmla="*/ 24 w 35"/>
                <a:gd name="T1" fmla="*/ 4 h 547"/>
                <a:gd name="T2" fmla="*/ 16 w 35"/>
                <a:gd name="T3" fmla="*/ 52 h 547"/>
                <a:gd name="T4" fmla="*/ 11 w 35"/>
                <a:gd name="T5" fmla="*/ 118 h 547"/>
                <a:gd name="T6" fmla="*/ 5 w 35"/>
                <a:gd name="T7" fmla="*/ 260 h 547"/>
                <a:gd name="T8" fmla="*/ 0 w 35"/>
                <a:gd name="T9" fmla="*/ 543 h 547"/>
                <a:gd name="T10" fmla="*/ 10 w 35"/>
                <a:gd name="T11" fmla="*/ 542 h 547"/>
                <a:gd name="T12" fmla="*/ 15 w 35"/>
                <a:gd name="T13" fmla="*/ 268 h 547"/>
                <a:gd name="T14" fmla="*/ 19 w 35"/>
                <a:gd name="T15" fmla="*/ 135 h 547"/>
                <a:gd name="T16" fmla="*/ 24 w 35"/>
                <a:gd name="T17" fmla="*/ 64 h 547"/>
                <a:gd name="T18" fmla="*/ 33 w 35"/>
                <a:gd name="T19" fmla="*/ 4 h 547"/>
                <a:gd name="T20" fmla="*/ 24 w 35"/>
                <a:gd name="T21" fmla="*/ 4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547">
                  <a:moveTo>
                    <a:pt x="24" y="4"/>
                  </a:moveTo>
                  <a:cubicBezTo>
                    <a:pt x="17" y="19"/>
                    <a:pt x="17" y="36"/>
                    <a:pt x="16" y="52"/>
                  </a:cubicBezTo>
                  <a:cubicBezTo>
                    <a:pt x="15" y="74"/>
                    <a:pt x="12" y="96"/>
                    <a:pt x="11" y="118"/>
                  </a:cubicBezTo>
                  <a:cubicBezTo>
                    <a:pt x="8" y="165"/>
                    <a:pt x="6" y="213"/>
                    <a:pt x="5" y="260"/>
                  </a:cubicBezTo>
                  <a:cubicBezTo>
                    <a:pt x="4" y="354"/>
                    <a:pt x="0" y="448"/>
                    <a:pt x="0" y="543"/>
                  </a:cubicBezTo>
                  <a:cubicBezTo>
                    <a:pt x="0" y="547"/>
                    <a:pt x="10" y="546"/>
                    <a:pt x="10" y="542"/>
                  </a:cubicBezTo>
                  <a:cubicBezTo>
                    <a:pt x="10" y="451"/>
                    <a:pt x="14" y="359"/>
                    <a:pt x="15" y="268"/>
                  </a:cubicBezTo>
                  <a:cubicBezTo>
                    <a:pt x="15" y="224"/>
                    <a:pt x="17" y="179"/>
                    <a:pt x="19" y="135"/>
                  </a:cubicBezTo>
                  <a:cubicBezTo>
                    <a:pt x="21" y="111"/>
                    <a:pt x="22" y="88"/>
                    <a:pt x="24" y="64"/>
                  </a:cubicBezTo>
                  <a:cubicBezTo>
                    <a:pt x="25" y="45"/>
                    <a:pt x="25" y="22"/>
                    <a:pt x="33" y="4"/>
                  </a:cubicBezTo>
                  <a:cubicBezTo>
                    <a:pt x="35" y="0"/>
                    <a:pt x="25" y="0"/>
                    <a:pt x="24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4"/>
            <p:cNvSpPr/>
            <p:nvPr/>
          </p:nvSpPr>
          <p:spPr bwMode="auto">
            <a:xfrm>
              <a:off x="936153" y="4838818"/>
              <a:ext cx="1033560" cy="93447"/>
            </a:xfrm>
            <a:custGeom>
              <a:avLst/>
              <a:gdLst>
                <a:gd name="T0" fmla="*/ 4 w 541"/>
                <a:gd name="T1" fmla="*/ 49 h 49"/>
                <a:gd name="T2" fmla="*/ 134 w 541"/>
                <a:gd name="T3" fmla="*/ 40 h 49"/>
                <a:gd name="T4" fmla="*/ 260 w 541"/>
                <a:gd name="T5" fmla="*/ 33 h 49"/>
                <a:gd name="T6" fmla="*/ 532 w 541"/>
                <a:gd name="T7" fmla="*/ 5 h 49"/>
                <a:gd name="T8" fmla="*/ 534 w 541"/>
                <a:gd name="T9" fmla="*/ 2 h 49"/>
                <a:gd name="T10" fmla="*/ 274 w 541"/>
                <a:gd name="T11" fmla="*/ 29 h 49"/>
                <a:gd name="T12" fmla="*/ 140 w 541"/>
                <a:gd name="T13" fmla="*/ 36 h 49"/>
                <a:gd name="T14" fmla="*/ 11 w 541"/>
                <a:gd name="T15" fmla="*/ 45 h 49"/>
                <a:gd name="T16" fmla="*/ 4 w 541"/>
                <a:gd name="T1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1" h="49">
                  <a:moveTo>
                    <a:pt x="4" y="49"/>
                  </a:moveTo>
                  <a:cubicBezTo>
                    <a:pt x="48" y="48"/>
                    <a:pt x="90" y="41"/>
                    <a:pt x="134" y="40"/>
                  </a:cubicBezTo>
                  <a:cubicBezTo>
                    <a:pt x="176" y="39"/>
                    <a:pt x="218" y="36"/>
                    <a:pt x="260" y="33"/>
                  </a:cubicBezTo>
                  <a:cubicBezTo>
                    <a:pt x="351" y="29"/>
                    <a:pt x="442" y="23"/>
                    <a:pt x="532" y="5"/>
                  </a:cubicBezTo>
                  <a:cubicBezTo>
                    <a:pt x="536" y="4"/>
                    <a:pt x="541" y="0"/>
                    <a:pt x="534" y="2"/>
                  </a:cubicBezTo>
                  <a:cubicBezTo>
                    <a:pt x="448" y="19"/>
                    <a:pt x="361" y="25"/>
                    <a:pt x="274" y="29"/>
                  </a:cubicBezTo>
                  <a:cubicBezTo>
                    <a:pt x="229" y="32"/>
                    <a:pt x="184" y="36"/>
                    <a:pt x="140" y="36"/>
                  </a:cubicBezTo>
                  <a:cubicBezTo>
                    <a:pt x="97" y="37"/>
                    <a:pt x="54" y="44"/>
                    <a:pt x="11" y="45"/>
                  </a:cubicBezTo>
                  <a:cubicBezTo>
                    <a:pt x="9" y="45"/>
                    <a:pt x="0" y="49"/>
                    <a:pt x="4" y="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5"/>
            <p:cNvSpPr/>
            <p:nvPr/>
          </p:nvSpPr>
          <p:spPr bwMode="auto">
            <a:xfrm>
              <a:off x="1430780" y="4344998"/>
              <a:ext cx="160310" cy="74113"/>
            </a:xfrm>
            <a:custGeom>
              <a:avLst/>
              <a:gdLst>
                <a:gd name="T0" fmla="*/ 12 w 84"/>
                <a:gd name="T1" fmla="*/ 36 h 39"/>
                <a:gd name="T2" fmla="*/ 43 w 84"/>
                <a:gd name="T3" fmla="*/ 11 h 39"/>
                <a:gd name="T4" fmla="*/ 73 w 84"/>
                <a:gd name="T5" fmla="*/ 33 h 39"/>
                <a:gd name="T6" fmla="*/ 81 w 84"/>
                <a:gd name="T7" fmla="*/ 29 h 39"/>
                <a:gd name="T8" fmla="*/ 51 w 84"/>
                <a:gd name="T9" fmla="*/ 2 h 39"/>
                <a:gd name="T10" fmla="*/ 4 w 84"/>
                <a:gd name="T11" fmla="*/ 35 h 39"/>
                <a:gd name="T12" fmla="*/ 12 w 84"/>
                <a:gd name="T13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39">
                  <a:moveTo>
                    <a:pt x="12" y="36"/>
                  </a:moveTo>
                  <a:cubicBezTo>
                    <a:pt x="21" y="27"/>
                    <a:pt x="31" y="17"/>
                    <a:pt x="43" y="11"/>
                  </a:cubicBezTo>
                  <a:cubicBezTo>
                    <a:pt x="60" y="2"/>
                    <a:pt x="66" y="24"/>
                    <a:pt x="73" y="33"/>
                  </a:cubicBezTo>
                  <a:cubicBezTo>
                    <a:pt x="75" y="36"/>
                    <a:pt x="84" y="33"/>
                    <a:pt x="81" y="29"/>
                  </a:cubicBezTo>
                  <a:cubicBezTo>
                    <a:pt x="73" y="18"/>
                    <a:pt x="68" y="0"/>
                    <a:pt x="51" y="2"/>
                  </a:cubicBezTo>
                  <a:cubicBezTo>
                    <a:pt x="32" y="5"/>
                    <a:pt x="16" y="23"/>
                    <a:pt x="4" y="35"/>
                  </a:cubicBezTo>
                  <a:cubicBezTo>
                    <a:pt x="0" y="38"/>
                    <a:pt x="9" y="39"/>
                    <a:pt x="12" y="3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6"/>
            <p:cNvSpPr/>
            <p:nvPr/>
          </p:nvSpPr>
          <p:spPr bwMode="auto">
            <a:xfrm>
              <a:off x="1906072" y="4784039"/>
              <a:ext cx="84586" cy="131310"/>
            </a:xfrm>
            <a:custGeom>
              <a:avLst/>
              <a:gdLst>
                <a:gd name="T0" fmla="*/ 3 w 44"/>
                <a:gd name="T1" fmla="*/ 4 h 69"/>
                <a:gd name="T2" fmla="*/ 15 w 44"/>
                <a:gd name="T3" fmla="*/ 15 h 69"/>
                <a:gd name="T4" fmla="*/ 30 w 44"/>
                <a:gd name="T5" fmla="*/ 33 h 69"/>
                <a:gd name="T6" fmla="*/ 21 w 44"/>
                <a:gd name="T7" fmla="*/ 67 h 69"/>
                <a:gd name="T8" fmla="*/ 29 w 44"/>
                <a:gd name="T9" fmla="*/ 67 h 69"/>
                <a:gd name="T10" fmla="*/ 40 w 44"/>
                <a:gd name="T11" fmla="*/ 30 h 69"/>
                <a:gd name="T12" fmla="*/ 24 w 44"/>
                <a:gd name="T13" fmla="*/ 11 h 69"/>
                <a:gd name="T14" fmla="*/ 11 w 44"/>
                <a:gd name="T15" fmla="*/ 0 h 69"/>
                <a:gd name="T16" fmla="*/ 3 w 44"/>
                <a:gd name="T17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9">
                  <a:moveTo>
                    <a:pt x="3" y="4"/>
                  </a:moveTo>
                  <a:cubicBezTo>
                    <a:pt x="8" y="5"/>
                    <a:pt x="12" y="11"/>
                    <a:pt x="15" y="15"/>
                  </a:cubicBezTo>
                  <a:cubicBezTo>
                    <a:pt x="20" y="19"/>
                    <a:pt x="29" y="26"/>
                    <a:pt x="30" y="33"/>
                  </a:cubicBezTo>
                  <a:cubicBezTo>
                    <a:pt x="34" y="48"/>
                    <a:pt x="35" y="57"/>
                    <a:pt x="21" y="67"/>
                  </a:cubicBezTo>
                  <a:cubicBezTo>
                    <a:pt x="19" y="69"/>
                    <a:pt x="28" y="68"/>
                    <a:pt x="29" y="67"/>
                  </a:cubicBezTo>
                  <a:cubicBezTo>
                    <a:pt x="44" y="56"/>
                    <a:pt x="44" y="46"/>
                    <a:pt x="40" y="30"/>
                  </a:cubicBezTo>
                  <a:cubicBezTo>
                    <a:pt x="38" y="23"/>
                    <a:pt x="30" y="17"/>
                    <a:pt x="24" y="11"/>
                  </a:cubicBezTo>
                  <a:cubicBezTo>
                    <a:pt x="21" y="7"/>
                    <a:pt x="16" y="2"/>
                    <a:pt x="11" y="0"/>
                  </a:cubicBezTo>
                  <a:cubicBezTo>
                    <a:pt x="8" y="0"/>
                    <a:pt x="0" y="3"/>
                    <a:pt x="3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7"/>
            <p:cNvSpPr/>
            <p:nvPr/>
          </p:nvSpPr>
          <p:spPr bwMode="auto">
            <a:xfrm>
              <a:off x="601838" y="4974156"/>
              <a:ext cx="271481" cy="256175"/>
            </a:xfrm>
            <a:custGeom>
              <a:avLst/>
              <a:gdLst>
                <a:gd name="T0" fmla="*/ 111 w 142"/>
                <a:gd name="T1" fmla="*/ 35 h 134"/>
                <a:gd name="T2" fmla="*/ 45 w 142"/>
                <a:gd name="T3" fmla="*/ 3 h 134"/>
                <a:gd name="T4" fmla="*/ 48 w 142"/>
                <a:gd name="T5" fmla="*/ 73 h 134"/>
                <a:gd name="T6" fmla="*/ 66 w 142"/>
                <a:gd name="T7" fmla="*/ 92 h 134"/>
                <a:gd name="T8" fmla="*/ 78 w 142"/>
                <a:gd name="T9" fmla="*/ 106 h 134"/>
                <a:gd name="T10" fmla="*/ 74 w 142"/>
                <a:gd name="T11" fmla="*/ 122 h 134"/>
                <a:gd name="T12" fmla="*/ 108 w 142"/>
                <a:gd name="T13" fmla="*/ 122 h 134"/>
                <a:gd name="T14" fmla="*/ 79 w 142"/>
                <a:gd name="T15" fmla="*/ 83 h 134"/>
                <a:gd name="T16" fmla="*/ 86 w 142"/>
                <a:gd name="T17" fmla="*/ 84 h 134"/>
                <a:gd name="T18" fmla="*/ 112 w 142"/>
                <a:gd name="T19" fmla="*/ 109 h 134"/>
                <a:gd name="T20" fmla="*/ 84 w 142"/>
                <a:gd name="T21" fmla="*/ 116 h 134"/>
                <a:gd name="T22" fmla="*/ 87 w 142"/>
                <a:gd name="T23" fmla="*/ 103 h 134"/>
                <a:gd name="T24" fmla="*/ 68 w 142"/>
                <a:gd name="T25" fmla="*/ 81 h 134"/>
                <a:gd name="T26" fmla="*/ 46 w 142"/>
                <a:gd name="T27" fmla="*/ 56 h 134"/>
                <a:gd name="T28" fmla="*/ 57 w 142"/>
                <a:gd name="T29" fmla="*/ 7 h 134"/>
                <a:gd name="T30" fmla="*/ 102 w 142"/>
                <a:gd name="T31" fmla="*/ 36 h 134"/>
                <a:gd name="T32" fmla="*/ 111 w 142"/>
                <a:gd name="T33" fmla="*/ 3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" h="134">
                  <a:moveTo>
                    <a:pt x="111" y="35"/>
                  </a:moveTo>
                  <a:cubicBezTo>
                    <a:pt x="133" y="18"/>
                    <a:pt x="58" y="2"/>
                    <a:pt x="45" y="3"/>
                  </a:cubicBezTo>
                  <a:cubicBezTo>
                    <a:pt x="0" y="6"/>
                    <a:pt x="33" y="55"/>
                    <a:pt x="48" y="73"/>
                  </a:cubicBezTo>
                  <a:cubicBezTo>
                    <a:pt x="53" y="79"/>
                    <a:pt x="60" y="86"/>
                    <a:pt x="66" y="92"/>
                  </a:cubicBezTo>
                  <a:cubicBezTo>
                    <a:pt x="70" y="97"/>
                    <a:pt x="75" y="100"/>
                    <a:pt x="78" y="106"/>
                  </a:cubicBezTo>
                  <a:cubicBezTo>
                    <a:pt x="79" y="110"/>
                    <a:pt x="72" y="119"/>
                    <a:pt x="74" y="122"/>
                  </a:cubicBezTo>
                  <a:cubicBezTo>
                    <a:pt x="81" y="134"/>
                    <a:pt x="98" y="128"/>
                    <a:pt x="108" y="122"/>
                  </a:cubicBezTo>
                  <a:cubicBezTo>
                    <a:pt x="142" y="103"/>
                    <a:pt x="109" y="66"/>
                    <a:pt x="79" y="83"/>
                  </a:cubicBezTo>
                  <a:cubicBezTo>
                    <a:pt x="75" y="86"/>
                    <a:pt x="84" y="84"/>
                    <a:pt x="86" y="84"/>
                  </a:cubicBezTo>
                  <a:cubicBezTo>
                    <a:pt x="104" y="74"/>
                    <a:pt x="114" y="98"/>
                    <a:pt x="112" y="109"/>
                  </a:cubicBezTo>
                  <a:cubicBezTo>
                    <a:pt x="109" y="124"/>
                    <a:pt x="84" y="118"/>
                    <a:pt x="84" y="116"/>
                  </a:cubicBezTo>
                  <a:cubicBezTo>
                    <a:pt x="86" y="111"/>
                    <a:pt x="87" y="109"/>
                    <a:pt x="87" y="103"/>
                  </a:cubicBezTo>
                  <a:cubicBezTo>
                    <a:pt x="87" y="97"/>
                    <a:pt x="71" y="84"/>
                    <a:pt x="68" y="81"/>
                  </a:cubicBezTo>
                  <a:cubicBezTo>
                    <a:pt x="59" y="73"/>
                    <a:pt x="52" y="65"/>
                    <a:pt x="46" y="56"/>
                  </a:cubicBezTo>
                  <a:cubicBezTo>
                    <a:pt x="34" y="40"/>
                    <a:pt x="15" y="0"/>
                    <a:pt x="57" y="7"/>
                  </a:cubicBezTo>
                  <a:cubicBezTo>
                    <a:pt x="64" y="8"/>
                    <a:pt x="118" y="24"/>
                    <a:pt x="102" y="36"/>
                  </a:cubicBezTo>
                  <a:cubicBezTo>
                    <a:pt x="100" y="37"/>
                    <a:pt x="109" y="36"/>
                    <a:pt x="111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8"/>
            <p:cNvSpPr/>
            <p:nvPr/>
          </p:nvSpPr>
          <p:spPr bwMode="auto">
            <a:xfrm>
              <a:off x="704952" y="5212608"/>
              <a:ext cx="229590" cy="139365"/>
            </a:xfrm>
            <a:custGeom>
              <a:avLst/>
              <a:gdLst>
                <a:gd name="T0" fmla="*/ 120 w 120"/>
                <a:gd name="T1" fmla="*/ 49 h 73"/>
                <a:gd name="T2" fmla="*/ 81 w 120"/>
                <a:gd name="T3" fmla="*/ 30 h 73"/>
                <a:gd name="T4" fmla="*/ 53 w 120"/>
                <a:gd name="T5" fmla="*/ 50 h 73"/>
                <a:gd name="T6" fmla="*/ 19 w 120"/>
                <a:gd name="T7" fmla="*/ 53 h 73"/>
                <a:gd name="T8" fmla="*/ 22 w 120"/>
                <a:gd name="T9" fmla="*/ 26 h 73"/>
                <a:gd name="T10" fmla="*/ 13 w 120"/>
                <a:gd name="T11" fmla="*/ 27 h 73"/>
                <a:gd name="T12" fmla="*/ 36 w 120"/>
                <a:gd name="T13" fmla="*/ 67 h 73"/>
                <a:gd name="T14" fmla="*/ 110 w 120"/>
                <a:gd name="T15" fmla="*/ 51 h 73"/>
                <a:gd name="T16" fmla="*/ 120 w 120"/>
                <a:gd name="T17" fmla="*/ 4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73">
                  <a:moveTo>
                    <a:pt x="120" y="49"/>
                  </a:moveTo>
                  <a:cubicBezTo>
                    <a:pt x="117" y="26"/>
                    <a:pt x="103" y="20"/>
                    <a:pt x="81" y="30"/>
                  </a:cubicBezTo>
                  <a:cubicBezTo>
                    <a:pt x="71" y="35"/>
                    <a:pt x="61" y="43"/>
                    <a:pt x="53" y="50"/>
                  </a:cubicBezTo>
                  <a:cubicBezTo>
                    <a:pt x="43" y="59"/>
                    <a:pt x="29" y="66"/>
                    <a:pt x="19" y="53"/>
                  </a:cubicBezTo>
                  <a:cubicBezTo>
                    <a:pt x="13" y="45"/>
                    <a:pt x="15" y="34"/>
                    <a:pt x="22" y="26"/>
                  </a:cubicBezTo>
                  <a:cubicBezTo>
                    <a:pt x="24" y="23"/>
                    <a:pt x="14" y="25"/>
                    <a:pt x="13" y="27"/>
                  </a:cubicBezTo>
                  <a:cubicBezTo>
                    <a:pt x="0" y="43"/>
                    <a:pt x="11" y="73"/>
                    <a:pt x="36" y="67"/>
                  </a:cubicBezTo>
                  <a:cubicBezTo>
                    <a:pt x="59" y="61"/>
                    <a:pt x="104" y="0"/>
                    <a:pt x="110" y="51"/>
                  </a:cubicBezTo>
                  <a:cubicBezTo>
                    <a:pt x="111" y="54"/>
                    <a:pt x="120" y="52"/>
                    <a:pt x="120" y="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9"/>
            <p:cNvSpPr/>
            <p:nvPr/>
          </p:nvSpPr>
          <p:spPr bwMode="auto">
            <a:xfrm>
              <a:off x="966765" y="5302833"/>
              <a:ext cx="82169" cy="79752"/>
            </a:xfrm>
            <a:custGeom>
              <a:avLst/>
              <a:gdLst>
                <a:gd name="T0" fmla="*/ 38 w 43"/>
                <a:gd name="T1" fmla="*/ 4 h 42"/>
                <a:gd name="T2" fmla="*/ 6 w 43"/>
                <a:gd name="T3" fmla="*/ 9 h 42"/>
                <a:gd name="T4" fmla="*/ 8 w 43"/>
                <a:gd name="T5" fmla="*/ 38 h 42"/>
                <a:gd name="T6" fmla="*/ 17 w 43"/>
                <a:gd name="T7" fmla="*/ 36 h 42"/>
                <a:gd name="T8" fmla="*/ 13 w 43"/>
                <a:gd name="T9" fmla="*/ 14 h 42"/>
                <a:gd name="T10" fmla="*/ 32 w 43"/>
                <a:gd name="T11" fmla="*/ 10 h 42"/>
                <a:gd name="T12" fmla="*/ 38 w 43"/>
                <a:gd name="T13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2">
                  <a:moveTo>
                    <a:pt x="38" y="4"/>
                  </a:moveTo>
                  <a:cubicBezTo>
                    <a:pt x="28" y="2"/>
                    <a:pt x="14" y="0"/>
                    <a:pt x="6" y="9"/>
                  </a:cubicBezTo>
                  <a:cubicBezTo>
                    <a:pt x="0" y="17"/>
                    <a:pt x="4" y="30"/>
                    <a:pt x="8" y="38"/>
                  </a:cubicBezTo>
                  <a:cubicBezTo>
                    <a:pt x="9" y="42"/>
                    <a:pt x="18" y="39"/>
                    <a:pt x="17" y="36"/>
                  </a:cubicBezTo>
                  <a:cubicBezTo>
                    <a:pt x="14" y="29"/>
                    <a:pt x="12" y="22"/>
                    <a:pt x="13" y="14"/>
                  </a:cubicBezTo>
                  <a:cubicBezTo>
                    <a:pt x="15" y="5"/>
                    <a:pt x="25" y="8"/>
                    <a:pt x="32" y="10"/>
                  </a:cubicBezTo>
                  <a:cubicBezTo>
                    <a:pt x="35" y="11"/>
                    <a:pt x="43" y="6"/>
                    <a:pt x="38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0"/>
            <p:cNvSpPr/>
            <p:nvPr/>
          </p:nvSpPr>
          <p:spPr bwMode="auto">
            <a:xfrm>
              <a:off x="823372" y="5380974"/>
              <a:ext cx="143393" cy="79752"/>
            </a:xfrm>
            <a:custGeom>
              <a:avLst/>
              <a:gdLst>
                <a:gd name="T0" fmla="*/ 69 w 75"/>
                <a:gd name="T1" fmla="*/ 36 h 42"/>
                <a:gd name="T2" fmla="*/ 10 w 75"/>
                <a:gd name="T3" fmla="*/ 5 h 42"/>
                <a:gd name="T4" fmla="*/ 0 w 75"/>
                <a:gd name="T5" fmla="*/ 6 h 42"/>
                <a:gd name="T6" fmla="*/ 65 w 75"/>
                <a:gd name="T7" fmla="*/ 42 h 42"/>
                <a:gd name="T8" fmla="*/ 69 w 75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2">
                  <a:moveTo>
                    <a:pt x="69" y="36"/>
                  </a:moveTo>
                  <a:cubicBezTo>
                    <a:pt x="50" y="35"/>
                    <a:pt x="10" y="27"/>
                    <a:pt x="10" y="5"/>
                  </a:cubicBezTo>
                  <a:cubicBezTo>
                    <a:pt x="10" y="0"/>
                    <a:pt x="0" y="2"/>
                    <a:pt x="0" y="6"/>
                  </a:cubicBezTo>
                  <a:cubicBezTo>
                    <a:pt x="1" y="32"/>
                    <a:pt x="44" y="40"/>
                    <a:pt x="65" y="42"/>
                  </a:cubicBezTo>
                  <a:cubicBezTo>
                    <a:pt x="70" y="42"/>
                    <a:pt x="75" y="37"/>
                    <a:pt x="69" y="3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1"/>
            <p:cNvSpPr/>
            <p:nvPr/>
          </p:nvSpPr>
          <p:spPr bwMode="auto">
            <a:xfrm>
              <a:off x="812094" y="5361640"/>
              <a:ext cx="103114" cy="140977"/>
            </a:xfrm>
            <a:custGeom>
              <a:avLst/>
              <a:gdLst>
                <a:gd name="T0" fmla="*/ 43 w 54"/>
                <a:gd name="T1" fmla="*/ 3 h 74"/>
                <a:gd name="T2" fmla="*/ 2 w 54"/>
                <a:gd name="T3" fmla="*/ 69 h 74"/>
                <a:gd name="T4" fmla="*/ 11 w 54"/>
                <a:gd name="T5" fmla="*/ 68 h 74"/>
                <a:gd name="T6" fmla="*/ 50 w 54"/>
                <a:gd name="T7" fmla="*/ 7 h 74"/>
                <a:gd name="T8" fmla="*/ 43 w 54"/>
                <a:gd name="T9" fmla="*/ 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74">
                  <a:moveTo>
                    <a:pt x="43" y="3"/>
                  </a:moveTo>
                  <a:cubicBezTo>
                    <a:pt x="22" y="20"/>
                    <a:pt x="8" y="43"/>
                    <a:pt x="2" y="69"/>
                  </a:cubicBezTo>
                  <a:cubicBezTo>
                    <a:pt x="0" y="74"/>
                    <a:pt x="10" y="73"/>
                    <a:pt x="11" y="68"/>
                  </a:cubicBezTo>
                  <a:cubicBezTo>
                    <a:pt x="17" y="45"/>
                    <a:pt x="30" y="23"/>
                    <a:pt x="50" y="7"/>
                  </a:cubicBezTo>
                  <a:cubicBezTo>
                    <a:pt x="54" y="3"/>
                    <a:pt x="47" y="0"/>
                    <a:pt x="43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2"/>
            <p:cNvSpPr/>
            <p:nvPr/>
          </p:nvSpPr>
          <p:spPr bwMode="auto">
            <a:xfrm>
              <a:off x="804038" y="5538868"/>
              <a:ext cx="185283" cy="86197"/>
            </a:xfrm>
            <a:custGeom>
              <a:avLst/>
              <a:gdLst>
                <a:gd name="T0" fmla="*/ 86 w 97"/>
                <a:gd name="T1" fmla="*/ 2 h 45"/>
                <a:gd name="T2" fmla="*/ 6 w 97"/>
                <a:gd name="T3" fmla="*/ 41 h 45"/>
                <a:gd name="T4" fmla="*/ 12 w 97"/>
                <a:gd name="T5" fmla="*/ 43 h 45"/>
                <a:gd name="T6" fmla="*/ 95 w 97"/>
                <a:gd name="T7" fmla="*/ 2 h 45"/>
                <a:gd name="T8" fmla="*/ 86 w 97"/>
                <a:gd name="T9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45">
                  <a:moveTo>
                    <a:pt x="86" y="2"/>
                  </a:moveTo>
                  <a:cubicBezTo>
                    <a:pt x="65" y="23"/>
                    <a:pt x="32" y="28"/>
                    <a:pt x="6" y="41"/>
                  </a:cubicBezTo>
                  <a:cubicBezTo>
                    <a:pt x="0" y="44"/>
                    <a:pt x="9" y="45"/>
                    <a:pt x="12" y="43"/>
                  </a:cubicBezTo>
                  <a:cubicBezTo>
                    <a:pt x="40" y="30"/>
                    <a:pt x="72" y="25"/>
                    <a:pt x="95" y="2"/>
                  </a:cubicBezTo>
                  <a:cubicBezTo>
                    <a:pt x="97" y="0"/>
                    <a:pt x="88" y="0"/>
                    <a:pt x="86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3"/>
            <p:cNvSpPr/>
            <p:nvPr/>
          </p:nvSpPr>
          <p:spPr bwMode="auto">
            <a:xfrm>
              <a:off x="869290" y="5525979"/>
              <a:ext cx="89419" cy="108753"/>
            </a:xfrm>
            <a:custGeom>
              <a:avLst/>
              <a:gdLst>
                <a:gd name="T0" fmla="*/ 7 w 47"/>
                <a:gd name="T1" fmla="*/ 7 h 57"/>
                <a:gd name="T2" fmla="*/ 36 w 47"/>
                <a:gd name="T3" fmla="*/ 54 h 57"/>
                <a:gd name="T4" fmla="*/ 45 w 47"/>
                <a:gd name="T5" fmla="*/ 50 h 57"/>
                <a:gd name="T6" fmla="*/ 10 w 47"/>
                <a:gd name="T7" fmla="*/ 1 h 57"/>
                <a:gd name="T8" fmla="*/ 7 w 47"/>
                <a:gd name="T9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7">
                  <a:moveTo>
                    <a:pt x="7" y="7"/>
                  </a:moveTo>
                  <a:cubicBezTo>
                    <a:pt x="25" y="9"/>
                    <a:pt x="29" y="41"/>
                    <a:pt x="36" y="54"/>
                  </a:cubicBezTo>
                  <a:cubicBezTo>
                    <a:pt x="38" y="57"/>
                    <a:pt x="47" y="54"/>
                    <a:pt x="45" y="50"/>
                  </a:cubicBezTo>
                  <a:cubicBezTo>
                    <a:pt x="36" y="34"/>
                    <a:pt x="34" y="4"/>
                    <a:pt x="10" y="1"/>
                  </a:cubicBezTo>
                  <a:cubicBezTo>
                    <a:pt x="6" y="0"/>
                    <a:pt x="0" y="6"/>
                    <a:pt x="7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4"/>
            <p:cNvSpPr/>
            <p:nvPr/>
          </p:nvSpPr>
          <p:spPr bwMode="auto">
            <a:xfrm>
              <a:off x="638089" y="4270884"/>
              <a:ext cx="108753" cy="306926"/>
            </a:xfrm>
            <a:custGeom>
              <a:avLst/>
              <a:gdLst>
                <a:gd name="T0" fmla="*/ 10 w 57"/>
                <a:gd name="T1" fmla="*/ 120 h 161"/>
                <a:gd name="T2" fmla="*/ 18 w 57"/>
                <a:gd name="T3" fmla="*/ 58 h 161"/>
                <a:gd name="T4" fmla="*/ 18 w 57"/>
                <a:gd name="T5" fmla="*/ 4 h 161"/>
                <a:gd name="T6" fmla="*/ 8 w 57"/>
                <a:gd name="T7" fmla="*/ 6 h 161"/>
                <a:gd name="T8" fmla="*/ 47 w 57"/>
                <a:gd name="T9" fmla="*/ 158 h 161"/>
                <a:gd name="T10" fmla="*/ 56 w 57"/>
                <a:gd name="T11" fmla="*/ 155 h 161"/>
                <a:gd name="T12" fmla="*/ 18 w 57"/>
                <a:gd name="T13" fmla="*/ 3 h 161"/>
                <a:gd name="T14" fmla="*/ 8 w 57"/>
                <a:gd name="T15" fmla="*/ 5 h 161"/>
                <a:gd name="T16" fmla="*/ 8 w 57"/>
                <a:gd name="T17" fmla="*/ 49 h 161"/>
                <a:gd name="T18" fmla="*/ 0 w 57"/>
                <a:gd name="T19" fmla="*/ 121 h 161"/>
                <a:gd name="T20" fmla="*/ 10 w 57"/>
                <a:gd name="T21" fmla="*/ 12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161">
                  <a:moveTo>
                    <a:pt x="10" y="120"/>
                  </a:moveTo>
                  <a:cubicBezTo>
                    <a:pt x="11" y="99"/>
                    <a:pt x="17" y="79"/>
                    <a:pt x="18" y="58"/>
                  </a:cubicBezTo>
                  <a:cubicBezTo>
                    <a:pt x="19" y="40"/>
                    <a:pt x="14" y="22"/>
                    <a:pt x="18" y="4"/>
                  </a:cubicBezTo>
                  <a:cubicBezTo>
                    <a:pt x="15" y="4"/>
                    <a:pt x="11" y="5"/>
                    <a:pt x="8" y="6"/>
                  </a:cubicBezTo>
                  <a:cubicBezTo>
                    <a:pt x="28" y="55"/>
                    <a:pt x="39" y="106"/>
                    <a:pt x="47" y="158"/>
                  </a:cubicBezTo>
                  <a:cubicBezTo>
                    <a:pt x="47" y="161"/>
                    <a:pt x="57" y="159"/>
                    <a:pt x="56" y="155"/>
                  </a:cubicBezTo>
                  <a:cubicBezTo>
                    <a:pt x="48" y="103"/>
                    <a:pt x="37" y="52"/>
                    <a:pt x="18" y="3"/>
                  </a:cubicBezTo>
                  <a:cubicBezTo>
                    <a:pt x="16" y="0"/>
                    <a:pt x="9" y="2"/>
                    <a:pt x="8" y="5"/>
                  </a:cubicBezTo>
                  <a:cubicBezTo>
                    <a:pt x="5" y="19"/>
                    <a:pt x="7" y="34"/>
                    <a:pt x="8" y="49"/>
                  </a:cubicBezTo>
                  <a:cubicBezTo>
                    <a:pt x="9" y="73"/>
                    <a:pt x="1" y="96"/>
                    <a:pt x="0" y="121"/>
                  </a:cubicBezTo>
                  <a:cubicBezTo>
                    <a:pt x="0" y="125"/>
                    <a:pt x="10" y="123"/>
                    <a:pt x="1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5"/>
            <p:cNvSpPr/>
            <p:nvPr/>
          </p:nvSpPr>
          <p:spPr bwMode="auto">
            <a:xfrm>
              <a:off x="433471" y="4100907"/>
              <a:ext cx="476098" cy="625936"/>
            </a:xfrm>
            <a:custGeom>
              <a:avLst/>
              <a:gdLst>
                <a:gd name="T0" fmla="*/ 132 w 249"/>
                <a:gd name="T1" fmla="*/ 55 h 328"/>
                <a:gd name="T2" fmla="*/ 6 w 249"/>
                <a:gd name="T3" fmla="*/ 163 h 328"/>
                <a:gd name="T4" fmla="*/ 125 w 249"/>
                <a:gd name="T5" fmla="*/ 320 h 328"/>
                <a:gd name="T6" fmla="*/ 229 w 249"/>
                <a:gd name="T7" fmla="*/ 135 h 328"/>
                <a:gd name="T8" fmla="*/ 138 w 249"/>
                <a:gd name="T9" fmla="*/ 39 h 328"/>
                <a:gd name="T10" fmla="*/ 33 w 249"/>
                <a:gd name="T11" fmla="*/ 104 h 328"/>
                <a:gd name="T12" fmla="*/ 19 w 249"/>
                <a:gd name="T13" fmla="*/ 130 h 328"/>
                <a:gd name="T14" fmla="*/ 29 w 249"/>
                <a:gd name="T15" fmla="*/ 129 h 328"/>
                <a:gd name="T16" fmla="*/ 152 w 249"/>
                <a:gd name="T17" fmla="*/ 50 h 328"/>
                <a:gd name="T18" fmla="*/ 219 w 249"/>
                <a:gd name="T19" fmla="*/ 138 h 328"/>
                <a:gd name="T20" fmla="*/ 132 w 249"/>
                <a:gd name="T21" fmla="*/ 314 h 328"/>
                <a:gd name="T22" fmla="*/ 16 w 249"/>
                <a:gd name="T23" fmla="*/ 191 h 328"/>
                <a:gd name="T24" fmla="*/ 29 w 249"/>
                <a:gd name="T25" fmla="*/ 111 h 328"/>
                <a:gd name="T26" fmla="*/ 123 w 249"/>
                <a:gd name="T27" fmla="*/ 59 h 328"/>
                <a:gd name="T28" fmla="*/ 132 w 249"/>
                <a:gd name="T29" fmla="*/ 5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9" h="328">
                  <a:moveTo>
                    <a:pt x="132" y="55"/>
                  </a:moveTo>
                  <a:cubicBezTo>
                    <a:pt x="68" y="0"/>
                    <a:pt x="11" y="115"/>
                    <a:pt x="6" y="163"/>
                  </a:cubicBezTo>
                  <a:cubicBezTo>
                    <a:pt x="0" y="232"/>
                    <a:pt x="37" y="326"/>
                    <a:pt x="125" y="320"/>
                  </a:cubicBezTo>
                  <a:cubicBezTo>
                    <a:pt x="222" y="312"/>
                    <a:pt x="249" y="210"/>
                    <a:pt x="229" y="135"/>
                  </a:cubicBezTo>
                  <a:cubicBezTo>
                    <a:pt x="217" y="91"/>
                    <a:pt x="188" y="48"/>
                    <a:pt x="138" y="39"/>
                  </a:cubicBezTo>
                  <a:cubicBezTo>
                    <a:pt x="90" y="31"/>
                    <a:pt x="54" y="69"/>
                    <a:pt x="33" y="104"/>
                  </a:cubicBezTo>
                  <a:cubicBezTo>
                    <a:pt x="28" y="112"/>
                    <a:pt x="24" y="121"/>
                    <a:pt x="19" y="130"/>
                  </a:cubicBezTo>
                  <a:cubicBezTo>
                    <a:pt x="18" y="133"/>
                    <a:pt x="27" y="132"/>
                    <a:pt x="29" y="129"/>
                  </a:cubicBezTo>
                  <a:cubicBezTo>
                    <a:pt x="53" y="83"/>
                    <a:pt x="86" y="26"/>
                    <a:pt x="152" y="50"/>
                  </a:cubicBezTo>
                  <a:cubicBezTo>
                    <a:pt x="190" y="64"/>
                    <a:pt x="209" y="103"/>
                    <a:pt x="219" y="138"/>
                  </a:cubicBezTo>
                  <a:cubicBezTo>
                    <a:pt x="240" y="207"/>
                    <a:pt x="218" y="299"/>
                    <a:pt x="132" y="314"/>
                  </a:cubicBezTo>
                  <a:cubicBezTo>
                    <a:pt x="58" y="328"/>
                    <a:pt x="22" y="247"/>
                    <a:pt x="16" y="191"/>
                  </a:cubicBezTo>
                  <a:cubicBezTo>
                    <a:pt x="13" y="164"/>
                    <a:pt x="17" y="136"/>
                    <a:pt x="29" y="111"/>
                  </a:cubicBezTo>
                  <a:cubicBezTo>
                    <a:pt x="44" y="79"/>
                    <a:pt x="83" y="24"/>
                    <a:pt x="123" y="59"/>
                  </a:cubicBezTo>
                  <a:cubicBezTo>
                    <a:pt x="126" y="61"/>
                    <a:pt x="135" y="57"/>
                    <a:pt x="132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6"/>
            <p:cNvSpPr/>
            <p:nvPr/>
          </p:nvSpPr>
          <p:spPr bwMode="auto">
            <a:xfrm>
              <a:off x="498723" y="3606280"/>
              <a:ext cx="122448" cy="418096"/>
            </a:xfrm>
            <a:custGeom>
              <a:avLst/>
              <a:gdLst>
                <a:gd name="T0" fmla="*/ 54 w 64"/>
                <a:gd name="T1" fmla="*/ 208 h 219"/>
                <a:gd name="T2" fmla="*/ 54 w 64"/>
                <a:gd name="T3" fmla="*/ 215 h 219"/>
                <a:gd name="T4" fmla="*/ 64 w 64"/>
                <a:gd name="T5" fmla="*/ 213 h 219"/>
                <a:gd name="T6" fmla="*/ 10 w 64"/>
                <a:gd name="T7" fmla="*/ 3 h 219"/>
                <a:gd name="T8" fmla="*/ 0 w 64"/>
                <a:gd name="T9" fmla="*/ 5 h 219"/>
                <a:gd name="T10" fmla="*/ 0 w 64"/>
                <a:gd name="T11" fmla="*/ 12 h 219"/>
                <a:gd name="T12" fmla="*/ 10 w 64"/>
                <a:gd name="T13" fmla="*/ 11 h 219"/>
                <a:gd name="T14" fmla="*/ 10 w 64"/>
                <a:gd name="T15" fmla="*/ 4 h 219"/>
                <a:gd name="T16" fmla="*/ 0 w 64"/>
                <a:gd name="T17" fmla="*/ 6 h 219"/>
                <a:gd name="T18" fmla="*/ 54 w 64"/>
                <a:gd name="T19" fmla="*/ 216 h 219"/>
                <a:gd name="T20" fmla="*/ 64 w 64"/>
                <a:gd name="T21" fmla="*/ 214 h 219"/>
                <a:gd name="T22" fmla="*/ 64 w 64"/>
                <a:gd name="T23" fmla="*/ 207 h 219"/>
                <a:gd name="T24" fmla="*/ 54 w 64"/>
                <a:gd name="T25" fmla="*/ 20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219">
                  <a:moveTo>
                    <a:pt x="54" y="208"/>
                  </a:moveTo>
                  <a:cubicBezTo>
                    <a:pt x="54" y="215"/>
                    <a:pt x="54" y="215"/>
                    <a:pt x="54" y="215"/>
                  </a:cubicBezTo>
                  <a:cubicBezTo>
                    <a:pt x="57" y="215"/>
                    <a:pt x="61" y="214"/>
                    <a:pt x="64" y="213"/>
                  </a:cubicBezTo>
                  <a:cubicBezTo>
                    <a:pt x="59" y="141"/>
                    <a:pt x="30" y="73"/>
                    <a:pt x="10" y="3"/>
                  </a:cubicBezTo>
                  <a:cubicBezTo>
                    <a:pt x="9" y="0"/>
                    <a:pt x="0" y="2"/>
                    <a:pt x="0" y="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7"/>
                    <a:pt x="10" y="15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7" y="5"/>
                    <a:pt x="4" y="5"/>
                    <a:pt x="0" y="6"/>
                  </a:cubicBezTo>
                  <a:cubicBezTo>
                    <a:pt x="20" y="76"/>
                    <a:pt x="49" y="143"/>
                    <a:pt x="54" y="216"/>
                  </a:cubicBezTo>
                  <a:cubicBezTo>
                    <a:pt x="54" y="219"/>
                    <a:pt x="64" y="218"/>
                    <a:pt x="64" y="214"/>
                  </a:cubicBezTo>
                  <a:cubicBezTo>
                    <a:pt x="64" y="207"/>
                    <a:pt x="64" y="207"/>
                    <a:pt x="64" y="207"/>
                  </a:cubicBezTo>
                  <a:cubicBezTo>
                    <a:pt x="64" y="203"/>
                    <a:pt x="54" y="204"/>
                    <a:pt x="54" y="2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7"/>
            <p:cNvSpPr/>
            <p:nvPr/>
          </p:nvSpPr>
          <p:spPr bwMode="auto">
            <a:xfrm>
              <a:off x="405276" y="3528139"/>
              <a:ext cx="244091" cy="162727"/>
            </a:xfrm>
            <a:custGeom>
              <a:avLst/>
              <a:gdLst>
                <a:gd name="T0" fmla="*/ 12 w 128"/>
                <a:gd name="T1" fmla="*/ 83 h 85"/>
                <a:gd name="T2" fmla="*/ 41 w 128"/>
                <a:gd name="T3" fmla="*/ 32 h 85"/>
                <a:gd name="T4" fmla="*/ 116 w 128"/>
                <a:gd name="T5" fmla="*/ 37 h 85"/>
                <a:gd name="T6" fmla="*/ 123 w 128"/>
                <a:gd name="T7" fmla="*/ 32 h 85"/>
                <a:gd name="T8" fmla="*/ 51 w 128"/>
                <a:gd name="T9" fmla="*/ 11 h 85"/>
                <a:gd name="T10" fmla="*/ 4 w 128"/>
                <a:gd name="T11" fmla="*/ 81 h 85"/>
                <a:gd name="T12" fmla="*/ 12 w 128"/>
                <a:gd name="T13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85">
                  <a:moveTo>
                    <a:pt x="12" y="83"/>
                  </a:moveTo>
                  <a:cubicBezTo>
                    <a:pt x="28" y="69"/>
                    <a:pt x="31" y="50"/>
                    <a:pt x="41" y="32"/>
                  </a:cubicBezTo>
                  <a:cubicBezTo>
                    <a:pt x="58" y="0"/>
                    <a:pt x="93" y="27"/>
                    <a:pt x="116" y="37"/>
                  </a:cubicBezTo>
                  <a:cubicBezTo>
                    <a:pt x="119" y="39"/>
                    <a:pt x="128" y="34"/>
                    <a:pt x="123" y="32"/>
                  </a:cubicBezTo>
                  <a:cubicBezTo>
                    <a:pt x="101" y="23"/>
                    <a:pt x="77" y="4"/>
                    <a:pt x="51" y="11"/>
                  </a:cubicBezTo>
                  <a:cubicBezTo>
                    <a:pt x="24" y="19"/>
                    <a:pt x="23" y="64"/>
                    <a:pt x="4" y="81"/>
                  </a:cubicBezTo>
                  <a:cubicBezTo>
                    <a:pt x="0" y="85"/>
                    <a:pt x="9" y="85"/>
                    <a:pt x="12" y="8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8255102" y="5341975"/>
            <a:ext cx="3834230" cy="1338199"/>
            <a:chOff x="9039353" y="5621961"/>
            <a:chExt cx="2986742" cy="1042414"/>
          </a:xfrm>
        </p:grpSpPr>
        <p:grpSp>
          <p:nvGrpSpPr>
            <p:cNvPr id="10" name="组合 9"/>
            <p:cNvGrpSpPr/>
            <p:nvPr/>
          </p:nvGrpSpPr>
          <p:grpSpPr>
            <a:xfrm>
              <a:off x="9696717" y="5621961"/>
              <a:ext cx="2329378" cy="1042414"/>
              <a:chOff x="9595413" y="5666311"/>
              <a:chExt cx="2407533" cy="1077389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95413" y="5666311"/>
                <a:ext cx="2407533" cy="963089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86662" y="6094767"/>
                <a:ext cx="1516284" cy="648933"/>
              </a:xfrm>
              <a:prstGeom prst="rect">
                <a:avLst/>
              </a:prstGeom>
            </p:spPr>
          </p:pic>
        </p:grp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9353" y="6350441"/>
              <a:ext cx="657364" cy="116674"/>
            </a:xfrm>
            <a:prstGeom prst="rect">
              <a:avLst/>
            </a:prstGeom>
          </p:spPr>
        </p:pic>
      </p:grpSp>
      <p:grpSp>
        <p:nvGrpSpPr>
          <p:cNvPr id="39" name="Group 30"/>
          <p:cNvGrpSpPr>
            <a:grpSpLocks noChangeAspect="1"/>
          </p:cNvGrpSpPr>
          <p:nvPr/>
        </p:nvGrpSpPr>
        <p:grpSpPr bwMode="auto">
          <a:xfrm>
            <a:off x="8947230" y="252311"/>
            <a:ext cx="2839204" cy="1789575"/>
            <a:chOff x="1688" y="801"/>
            <a:chExt cx="4309" cy="2716"/>
          </a:xfrm>
          <a:solidFill>
            <a:schemeClr val="bg1">
              <a:lumMod val="95000"/>
              <a:alpha val="60000"/>
            </a:schemeClr>
          </a:solidFill>
        </p:grpSpPr>
        <p:sp>
          <p:nvSpPr>
            <p:cNvPr id="41" name="Freeform 31"/>
            <p:cNvSpPr/>
            <p:nvPr/>
          </p:nvSpPr>
          <p:spPr bwMode="auto">
            <a:xfrm>
              <a:off x="2523" y="3280"/>
              <a:ext cx="187" cy="187"/>
            </a:xfrm>
            <a:custGeom>
              <a:avLst/>
              <a:gdLst>
                <a:gd name="T0" fmla="*/ 68 w 79"/>
                <a:gd name="T1" fmla="*/ 2 h 79"/>
                <a:gd name="T2" fmla="*/ 4 w 79"/>
                <a:gd name="T3" fmla="*/ 75 h 79"/>
                <a:gd name="T4" fmla="*/ 10 w 79"/>
                <a:gd name="T5" fmla="*/ 77 h 79"/>
                <a:gd name="T6" fmla="*/ 75 w 79"/>
                <a:gd name="T7" fmla="*/ 4 h 79"/>
                <a:gd name="T8" fmla="*/ 68 w 79"/>
                <a:gd name="T9" fmla="*/ 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68" y="2"/>
                  </a:moveTo>
                  <a:cubicBezTo>
                    <a:pt x="44" y="23"/>
                    <a:pt x="28" y="53"/>
                    <a:pt x="4" y="75"/>
                  </a:cubicBezTo>
                  <a:cubicBezTo>
                    <a:pt x="0" y="78"/>
                    <a:pt x="8" y="79"/>
                    <a:pt x="10" y="77"/>
                  </a:cubicBezTo>
                  <a:cubicBezTo>
                    <a:pt x="35" y="55"/>
                    <a:pt x="50" y="25"/>
                    <a:pt x="75" y="4"/>
                  </a:cubicBezTo>
                  <a:cubicBezTo>
                    <a:pt x="79" y="0"/>
                    <a:pt x="71" y="0"/>
                    <a:pt x="6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2"/>
            <p:cNvSpPr/>
            <p:nvPr/>
          </p:nvSpPr>
          <p:spPr bwMode="auto">
            <a:xfrm>
              <a:off x="3515" y="3406"/>
              <a:ext cx="158" cy="19"/>
            </a:xfrm>
            <a:custGeom>
              <a:avLst/>
              <a:gdLst>
                <a:gd name="T0" fmla="*/ 6 w 67"/>
                <a:gd name="T1" fmla="*/ 7 h 8"/>
                <a:gd name="T2" fmla="*/ 57 w 67"/>
                <a:gd name="T3" fmla="*/ 7 h 8"/>
                <a:gd name="T4" fmla="*/ 62 w 67"/>
                <a:gd name="T5" fmla="*/ 4 h 8"/>
                <a:gd name="T6" fmla="*/ 8 w 67"/>
                <a:gd name="T7" fmla="*/ 4 h 8"/>
                <a:gd name="T8" fmla="*/ 6 w 67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">
                  <a:moveTo>
                    <a:pt x="6" y="7"/>
                  </a:moveTo>
                  <a:cubicBezTo>
                    <a:pt x="23" y="3"/>
                    <a:pt x="40" y="7"/>
                    <a:pt x="57" y="7"/>
                  </a:cubicBezTo>
                  <a:cubicBezTo>
                    <a:pt x="59" y="7"/>
                    <a:pt x="67" y="4"/>
                    <a:pt x="62" y="4"/>
                  </a:cubicBezTo>
                  <a:cubicBezTo>
                    <a:pt x="44" y="4"/>
                    <a:pt x="26" y="0"/>
                    <a:pt x="8" y="4"/>
                  </a:cubicBezTo>
                  <a:cubicBezTo>
                    <a:pt x="5" y="5"/>
                    <a:pt x="0" y="8"/>
                    <a:pt x="6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3"/>
            <p:cNvSpPr/>
            <p:nvPr/>
          </p:nvSpPr>
          <p:spPr bwMode="auto">
            <a:xfrm>
              <a:off x="3269" y="3297"/>
              <a:ext cx="118" cy="125"/>
            </a:xfrm>
            <a:custGeom>
              <a:avLst/>
              <a:gdLst>
                <a:gd name="T0" fmla="*/ 39 w 50"/>
                <a:gd name="T1" fmla="*/ 3 h 53"/>
                <a:gd name="T2" fmla="*/ 4 w 50"/>
                <a:gd name="T3" fmla="*/ 46 h 53"/>
                <a:gd name="T4" fmla="*/ 10 w 50"/>
                <a:gd name="T5" fmla="*/ 51 h 53"/>
                <a:gd name="T6" fmla="*/ 48 w 50"/>
                <a:gd name="T7" fmla="*/ 5 h 53"/>
                <a:gd name="T8" fmla="*/ 39 w 50"/>
                <a:gd name="T9" fmla="*/ 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3">
                  <a:moveTo>
                    <a:pt x="39" y="3"/>
                  </a:moveTo>
                  <a:cubicBezTo>
                    <a:pt x="31" y="20"/>
                    <a:pt x="19" y="35"/>
                    <a:pt x="4" y="46"/>
                  </a:cubicBezTo>
                  <a:cubicBezTo>
                    <a:pt x="0" y="50"/>
                    <a:pt x="6" y="53"/>
                    <a:pt x="10" y="51"/>
                  </a:cubicBezTo>
                  <a:cubicBezTo>
                    <a:pt x="26" y="38"/>
                    <a:pt x="38" y="22"/>
                    <a:pt x="48" y="5"/>
                  </a:cubicBezTo>
                  <a:cubicBezTo>
                    <a:pt x="50" y="0"/>
                    <a:pt x="41" y="0"/>
                    <a:pt x="39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4"/>
            <p:cNvSpPr/>
            <p:nvPr/>
          </p:nvSpPr>
          <p:spPr bwMode="auto">
            <a:xfrm>
              <a:off x="3243" y="3323"/>
              <a:ext cx="137" cy="118"/>
            </a:xfrm>
            <a:custGeom>
              <a:avLst/>
              <a:gdLst>
                <a:gd name="T0" fmla="*/ 2 w 58"/>
                <a:gd name="T1" fmla="*/ 7 h 50"/>
                <a:gd name="T2" fmla="*/ 47 w 58"/>
                <a:gd name="T3" fmla="*/ 48 h 50"/>
                <a:gd name="T4" fmla="*/ 54 w 58"/>
                <a:gd name="T5" fmla="*/ 43 h 50"/>
                <a:gd name="T6" fmla="*/ 10 w 58"/>
                <a:gd name="T7" fmla="*/ 3 h 50"/>
                <a:gd name="T8" fmla="*/ 2 w 58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0">
                  <a:moveTo>
                    <a:pt x="2" y="7"/>
                  </a:moveTo>
                  <a:cubicBezTo>
                    <a:pt x="15" y="23"/>
                    <a:pt x="31" y="36"/>
                    <a:pt x="47" y="48"/>
                  </a:cubicBezTo>
                  <a:cubicBezTo>
                    <a:pt x="50" y="50"/>
                    <a:pt x="58" y="46"/>
                    <a:pt x="54" y="43"/>
                  </a:cubicBezTo>
                  <a:cubicBezTo>
                    <a:pt x="38" y="31"/>
                    <a:pt x="22" y="19"/>
                    <a:pt x="10" y="3"/>
                  </a:cubicBezTo>
                  <a:cubicBezTo>
                    <a:pt x="8" y="0"/>
                    <a:pt x="0" y="4"/>
                    <a:pt x="2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5"/>
            <p:cNvSpPr/>
            <p:nvPr/>
          </p:nvSpPr>
          <p:spPr bwMode="auto">
            <a:xfrm>
              <a:off x="3493" y="3275"/>
              <a:ext cx="52" cy="242"/>
            </a:xfrm>
            <a:custGeom>
              <a:avLst/>
              <a:gdLst>
                <a:gd name="T0" fmla="*/ 1 w 22"/>
                <a:gd name="T1" fmla="*/ 6 h 102"/>
                <a:gd name="T2" fmla="*/ 5 w 22"/>
                <a:gd name="T3" fmla="*/ 97 h 102"/>
                <a:gd name="T4" fmla="*/ 13 w 22"/>
                <a:gd name="T5" fmla="*/ 98 h 102"/>
                <a:gd name="T6" fmla="*/ 9 w 22"/>
                <a:gd name="T7" fmla="*/ 4 h 102"/>
                <a:gd name="T8" fmla="*/ 1 w 22"/>
                <a:gd name="T9" fmla="*/ 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02">
                  <a:moveTo>
                    <a:pt x="1" y="6"/>
                  </a:moveTo>
                  <a:cubicBezTo>
                    <a:pt x="10" y="34"/>
                    <a:pt x="14" y="68"/>
                    <a:pt x="5" y="97"/>
                  </a:cubicBezTo>
                  <a:cubicBezTo>
                    <a:pt x="4" y="102"/>
                    <a:pt x="12" y="102"/>
                    <a:pt x="13" y="98"/>
                  </a:cubicBezTo>
                  <a:cubicBezTo>
                    <a:pt x="22" y="69"/>
                    <a:pt x="18" y="33"/>
                    <a:pt x="9" y="4"/>
                  </a:cubicBezTo>
                  <a:cubicBezTo>
                    <a:pt x="8" y="0"/>
                    <a:pt x="0" y="2"/>
                    <a:pt x="1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6"/>
            <p:cNvSpPr/>
            <p:nvPr/>
          </p:nvSpPr>
          <p:spPr bwMode="auto">
            <a:xfrm>
              <a:off x="4068" y="3328"/>
              <a:ext cx="90" cy="111"/>
            </a:xfrm>
            <a:custGeom>
              <a:avLst/>
              <a:gdLst>
                <a:gd name="T0" fmla="*/ 0 w 38"/>
                <a:gd name="T1" fmla="*/ 4 h 47"/>
                <a:gd name="T2" fmla="*/ 29 w 38"/>
                <a:gd name="T3" fmla="*/ 45 h 47"/>
                <a:gd name="T4" fmla="*/ 37 w 38"/>
                <a:gd name="T5" fmla="*/ 42 h 47"/>
                <a:gd name="T6" fmla="*/ 9 w 38"/>
                <a:gd name="T7" fmla="*/ 2 h 47"/>
                <a:gd name="T8" fmla="*/ 0 w 38"/>
                <a:gd name="T9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7">
                  <a:moveTo>
                    <a:pt x="0" y="4"/>
                  </a:moveTo>
                  <a:cubicBezTo>
                    <a:pt x="8" y="19"/>
                    <a:pt x="19" y="31"/>
                    <a:pt x="29" y="45"/>
                  </a:cubicBezTo>
                  <a:cubicBezTo>
                    <a:pt x="30" y="47"/>
                    <a:pt x="38" y="43"/>
                    <a:pt x="37" y="42"/>
                  </a:cubicBezTo>
                  <a:cubicBezTo>
                    <a:pt x="28" y="29"/>
                    <a:pt x="16" y="17"/>
                    <a:pt x="9" y="2"/>
                  </a:cubicBezTo>
                  <a:cubicBezTo>
                    <a:pt x="8" y="0"/>
                    <a:pt x="0" y="3"/>
                    <a:pt x="0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7"/>
            <p:cNvSpPr/>
            <p:nvPr/>
          </p:nvSpPr>
          <p:spPr bwMode="auto">
            <a:xfrm>
              <a:off x="2566" y="2127"/>
              <a:ext cx="184" cy="298"/>
            </a:xfrm>
            <a:custGeom>
              <a:avLst/>
              <a:gdLst>
                <a:gd name="T0" fmla="*/ 69 w 78"/>
                <a:gd name="T1" fmla="*/ 3 h 126"/>
                <a:gd name="T2" fmla="*/ 40 w 78"/>
                <a:gd name="T3" fmla="*/ 69 h 126"/>
                <a:gd name="T4" fmla="*/ 5 w 78"/>
                <a:gd name="T5" fmla="*/ 124 h 126"/>
                <a:gd name="T6" fmla="*/ 13 w 78"/>
                <a:gd name="T7" fmla="*/ 123 h 126"/>
                <a:gd name="T8" fmla="*/ 9 w 78"/>
                <a:gd name="T9" fmla="*/ 115 h 126"/>
                <a:gd name="T10" fmla="*/ 0 w 78"/>
                <a:gd name="T11" fmla="*/ 117 h 126"/>
                <a:gd name="T12" fmla="*/ 4 w 78"/>
                <a:gd name="T13" fmla="*/ 125 h 126"/>
                <a:gd name="T14" fmla="*/ 12 w 78"/>
                <a:gd name="T15" fmla="*/ 123 h 126"/>
                <a:gd name="T16" fmla="*/ 46 w 78"/>
                <a:gd name="T17" fmla="*/ 72 h 126"/>
                <a:gd name="T18" fmla="*/ 77 w 78"/>
                <a:gd name="T19" fmla="*/ 1 h 126"/>
                <a:gd name="T20" fmla="*/ 69 w 78"/>
                <a:gd name="T21" fmla="*/ 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126">
                  <a:moveTo>
                    <a:pt x="69" y="3"/>
                  </a:moveTo>
                  <a:cubicBezTo>
                    <a:pt x="58" y="24"/>
                    <a:pt x="50" y="47"/>
                    <a:pt x="40" y="69"/>
                  </a:cubicBezTo>
                  <a:cubicBezTo>
                    <a:pt x="31" y="88"/>
                    <a:pt x="24" y="111"/>
                    <a:pt x="5" y="124"/>
                  </a:cubicBezTo>
                  <a:cubicBezTo>
                    <a:pt x="7" y="124"/>
                    <a:pt x="10" y="123"/>
                    <a:pt x="13" y="123"/>
                  </a:cubicBezTo>
                  <a:cubicBezTo>
                    <a:pt x="10" y="121"/>
                    <a:pt x="8" y="118"/>
                    <a:pt x="9" y="115"/>
                  </a:cubicBezTo>
                  <a:cubicBezTo>
                    <a:pt x="8" y="114"/>
                    <a:pt x="0" y="115"/>
                    <a:pt x="0" y="117"/>
                  </a:cubicBezTo>
                  <a:cubicBezTo>
                    <a:pt x="0" y="120"/>
                    <a:pt x="1" y="123"/>
                    <a:pt x="4" y="125"/>
                  </a:cubicBezTo>
                  <a:cubicBezTo>
                    <a:pt x="6" y="126"/>
                    <a:pt x="11" y="124"/>
                    <a:pt x="12" y="123"/>
                  </a:cubicBezTo>
                  <a:cubicBezTo>
                    <a:pt x="30" y="111"/>
                    <a:pt x="38" y="90"/>
                    <a:pt x="46" y="72"/>
                  </a:cubicBezTo>
                  <a:cubicBezTo>
                    <a:pt x="57" y="48"/>
                    <a:pt x="65" y="24"/>
                    <a:pt x="77" y="1"/>
                  </a:cubicBezTo>
                  <a:cubicBezTo>
                    <a:pt x="78" y="0"/>
                    <a:pt x="70" y="1"/>
                    <a:pt x="69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8"/>
            <p:cNvSpPr/>
            <p:nvPr/>
          </p:nvSpPr>
          <p:spPr bwMode="auto">
            <a:xfrm>
              <a:off x="2530" y="2205"/>
              <a:ext cx="253" cy="199"/>
            </a:xfrm>
            <a:custGeom>
              <a:avLst/>
              <a:gdLst>
                <a:gd name="T0" fmla="*/ 9 w 107"/>
                <a:gd name="T1" fmla="*/ 13 h 84"/>
                <a:gd name="T2" fmla="*/ 60 w 107"/>
                <a:gd name="T3" fmla="*/ 48 h 84"/>
                <a:gd name="T4" fmla="*/ 97 w 107"/>
                <a:gd name="T5" fmla="*/ 81 h 84"/>
                <a:gd name="T6" fmla="*/ 103 w 107"/>
                <a:gd name="T7" fmla="*/ 77 h 84"/>
                <a:gd name="T8" fmla="*/ 50 w 107"/>
                <a:gd name="T9" fmla="*/ 28 h 84"/>
                <a:gd name="T10" fmla="*/ 5 w 107"/>
                <a:gd name="T11" fmla="*/ 8 h 84"/>
                <a:gd name="T12" fmla="*/ 9 w 107"/>
                <a:gd name="T13" fmla="*/ 1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84">
                  <a:moveTo>
                    <a:pt x="9" y="13"/>
                  </a:moveTo>
                  <a:cubicBezTo>
                    <a:pt x="21" y="6"/>
                    <a:pt x="54" y="41"/>
                    <a:pt x="60" y="48"/>
                  </a:cubicBezTo>
                  <a:cubicBezTo>
                    <a:pt x="72" y="59"/>
                    <a:pt x="84" y="72"/>
                    <a:pt x="97" y="81"/>
                  </a:cubicBezTo>
                  <a:cubicBezTo>
                    <a:pt x="100" y="84"/>
                    <a:pt x="107" y="80"/>
                    <a:pt x="103" y="77"/>
                  </a:cubicBezTo>
                  <a:cubicBezTo>
                    <a:pt x="84" y="63"/>
                    <a:pt x="68" y="44"/>
                    <a:pt x="50" y="28"/>
                  </a:cubicBezTo>
                  <a:cubicBezTo>
                    <a:pt x="40" y="20"/>
                    <a:pt x="20" y="0"/>
                    <a:pt x="5" y="8"/>
                  </a:cubicBezTo>
                  <a:cubicBezTo>
                    <a:pt x="0" y="11"/>
                    <a:pt x="5" y="15"/>
                    <a:pt x="9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9"/>
            <p:cNvSpPr/>
            <p:nvPr/>
          </p:nvSpPr>
          <p:spPr bwMode="auto">
            <a:xfrm>
              <a:off x="2765" y="2023"/>
              <a:ext cx="191" cy="168"/>
            </a:xfrm>
            <a:custGeom>
              <a:avLst/>
              <a:gdLst>
                <a:gd name="T0" fmla="*/ 9 w 81"/>
                <a:gd name="T1" fmla="*/ 15 h 71"/>
                <a:gd name="T2" fmla="*/ 25 w 81"/>
                <a:gd name="T3" fmla="*/ 15 h 71"/>
                <a:gd name="T4" fmla="*/ 22 w 81"/>
                <a:gd name="T5" fmla="*/ 30 h 71"/>
                <a:gd name="T6" fmla="*/ 22 w 81"/>
                <a:gd name="T7" fmla="*/ 55 h 71"/>
                <a:gd name="T8" fmla="*/ 71 w 81"/>
                <a:gd name="T9" fmla="*/ 71 h 71"/>
                <a:gd name="T10" fmla="*/ 77 w 81"/>
                <a:gd name="T11" fmla="*/ 67 h 71"/>
                <a:gd name="T12" fmla="*/ 35 w 81"/>
                <a:gd name="T13" fmla="*/ 58 h 71"/>
                <a:gd name="T14" fmla="*/ 31 w 81"/>
                <a:gd name="T15" fmla="*/ 23 h 71"/>
                <a:gd name="T16" fmla="*/ 25 w 81"/>
                <a:gd name="T17" fmla="*/ 1 h 71"/>
                <a:gd name="T18" fmla="*/ 1 w 81"/>
                <a:gd name="T19" fmla="*/ 15 h 71"/>
                <a:gd name="T20" fmla="*/ 9 w 81"/>
                <a:gd name="T21" fmla="*/ 1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71">
                  <a:moveTo>
                    <a:pt x="9" y="15"/>
                  </a:moveTo>
                  <a:cubicBezTo>
                    <a:pt x="14" y="8"/>
                    <a:pt x="25" y="3"/>
                    <a:pt x="25" y="15"/>
                  </a:cubicBezTo>
                  <a:cubicBezTo>
                    <a:pt x="24" y="20"/>
                    <a:pt x="23" y="25"/>
                    <a:pt x="22" y="30"/>
                  </a:cubicBezTo>
                  <a:cubicBezTo>
                    <a:pt x="20" y="38"/>
                    <a:pt x="18" y="47"/>
                    <a:pt x="22" y="55"/>
                  </a:cubicBezTo>
                  <a:cubicBezTo>
                    <a:pt x="28" y="70"/>
                    <a:pt x="58" y="69"/>
                    <a:pt x="71" y="71"/>
                  </a:cubicBezTo>
                  <a:cubicBezTo>
                    <a:pt x="74" y="71"/>
                    <a:pt x="81" y="67"/>
                    <a:pt x="77" y="67"/>
                  </a:cubicBezTo>
                  <a:cubicBezTo>
                    <a:pt x="63" y="65"/>
                    <a:pt x="47" y="65"/>
                    <a:pt x="35" y="58"/>
                  </a:cubicBezTo>
                  <a:cubicBezTo>
                    <a:pt x="23" y="51"/>
                    <a:pt x="29" y="34"/>
                    <a:pt x="31" y="23"/>
                  </a:cubicBezTo>
                  <a:cubicBezTo>
                    <a:pt x="33" y="16"/>
                    <a:pt x="37" y="3"/>
                    <a:pt x="25" y="1"/>
                  </a:cubicBezTo>
                  <a:cubicBezTo>
                    <a:pt x="14" y="0"/>
                    <a:pt x="6" y="8"/>
                    <a:pt x="1" y="15"/>
                  </a:cubicBezTo>
                  <a:cubicBezTo>
                    <a:pt x="0" y="18"/>
                    <a:pt x="8" y="17"/>
                    <a:pt x="9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0"/>
            <p:cNvSpPr/>
            <p:nvPr/>
          </p:nvSpPr>
          <p:spPr bwMode="auto">
            <a:xfrm>
              <a:off x="2980" y="2136"/>
              <a:ext cx="66" cy="244"/>
            </a:xfrm>
            <a:custGeom>
              <a:avLst/>
              <a:gdLst>
                <a:gd name="T0" fmla="*/ 11 w 28"/>
                <a:gd name="T1" fmla="*/ 2 h 103"/>
                <a:gd name="T2" fmla="*/ 19 w 28"/>
                <a:gd name="T3" fmla="*/ 102 h 103"/>
                <a:gd name="T4" fmla="*/ 28 w 28"/>
                <a:gd name="T5" fmla="*/ 100 h 103"/>
                <a:gd name="T6" fmla="*/ 19 w 28"/>
                <a:gd name="T7" fmla="*/ 1 h 103"/>
                <a:gd name="T8" fmla="*/ 11 w 28"/>
                <a:gd name="T9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3">
                  <a:moveTo>
                    <a:pt x="11" y="2"/>
                  </a:moveTo>
                  <a:cubicBezTo>
                    <a:pt x="0" y="36"/>
                    <a:pt x="14" y="69"/>
                    <a:pt x="19" y="102"/>
                  </a:cubicBezTo>
                  <a:cubicBezTo>
                    <a:pt x="19" y="103"/>
                    <a:pt x="28" y="101"/>
                    <a:pt x="28" y="100"/>
                  </a:cubicBezTo>
                  <a:cubicBezTo>
                    <a:pt x="23" y="67"/>
                    <a:pt x="8" y="34"/>
                    <a:pt x="19" y="1"/>
                  </a:cubicBezTo>
                  <a:cubicBezTo>
                    <a:pt x="20" y="0"/>
                    <a:pt x="12" y="1"/>
                    <a:pt x="1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1"/>
            <p:cNvSpPr/>
            <p:nvPr/>
          </p:nvSpPr>
          <p:spPr bwMode="auto">
            <a:xfrm>
              <a:off x="2949" y="2229"/>
              <a:ext cx="215" cy="85"/>
            </a:xfrm>
            <a:custGeom>
              <a:avLst/>
              <a:gdLst>
                <a:gd name="T0" fmla="*/ 12 w 91"/>
                <a:gd name="T1" fmla="*/ 29 h 36"/>
                <a:gd name="T2" fmla="*/ 17 w 91"/>
                <a:gd name="T3" fmla="*/ 23 h 36"/>
                <a:gd name="T4" fmla="*/ 41 w 91"/>
                <a:gd name="T5" fmla="*/ 18 h 36"/>
                <a:gd name="T6" fmla="*/ 86 w 91"/>
                <a:gd name="T7" fmla="*/ 7 h 36"/>
                <a:gd name="T8" fmla="*/ 84 w 91"/>
                <a:gd name="T9" fmla="*/ 2 h 36"/>
                <a:gd name="T10" fmla="*/ 3 w 91"/>
                <a:gd name="T11" fmla="*/ 21 h 36"/>
                <a:gd name="T12" fmla="*/ 0 w 91"/>
                <a:gd name="T13" fmla="*/ 24 h 36"/>
                <a:gd name="T14" fmla="*/ 4 w 91"/>
                <a:gd name="T15" fmla="*/ 33 h 36"/>
                <a:gd name="T16" fmla="*/ 12 w 91"/>
                <a:gd name="T17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36">
                  <a:moveTo>
                    <a:pt x="12" y="29"/>
                  </a:moveTo>
                  <a:cubicBezTo>
                    <a:pt x="7" y="25"/>
                    <a:pt x="11" y="25"/>
                    <a:pt x="17" y="23"/>
                  </a:cubicBezTo>
                  <a:cubicBezTo>
                    <a:pt x="25" y="21"/>
                    <a:pt x="33" y="20"/>
                    <a:pt x="41" y="18"/>
                  </a:cubicBezTo>
                  <a:cubicBezTo>
                    <a:pt x="56" y="15"/>
                    <a:pt x="71" y="12"/>
                    <a:pt x="86" y="7"/>
                  </a:cubicBezTo>
                  <a:cubicBezTo>
                    <a:pt x="91" y="6"/>
                    <a:pt x="89" y="0"/>
                    <a:pt x="84" y="2"/>
                  </a:cubicBezTo>
                  <a:cubicBezTo>
                    <a:pt x="58" y="10"/>
                    <a:pt x="30" y="14"/>
                    <a:pt x="3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28"/>
                    <a:pt x="1" y="30"/>
                    <a:pt x="4" y="33"/>
                  </a:cubicBezTo>
                  <a:cubicBezTo>
                    <a:pt x="7" y="36"/>
                    <a:pt x="15" y="32"/>
                    <a:pt x="12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2"/>
            <p:cNvSpPr/>
            <p:nvPr/>
          </p:nvSpPr>
          <p:spPr bwMode="auto">
            <a:xfrm>
              <a:off x="3143" y="2160"/>
              <a:ext cx="227" cy="483"/>
            </a:xfrm>
            <a:custGeom>
              <a:avLst/>
              <a:gdLst>
                <a:gd name="T0" fmla="*/ 11 w 96"/>
                <a:gd name="T1" fmla="*/ 4 h 204"/>
                <a:gd name="T2" fmla="*/ 43 w 96"/>
                <a:gd name="T3" fmla="*/ 28 h 204"/>
                <a:gd name="T4" fmla="*/ 80 w 96"/>
                <a:gd name="T5" fmla="*/ 28 h 204"/>
                <a:gd name="T6" fmla="*/ 82 w 96"/>
                <a:gd name="T7" fmla="*/ 78 h 204"/>
                <a:gd name="T8" fmla="*/ 65 w 96"/>
                <a:gd name="T9" fmla="*/ 164 h 204"/>
                <a:gd name="T10" fmla="*/ 24 w 96"/>
                <a:gd name="T11" fmla="*/ 185 h 204"/>
                <a:gd name="T12" fmla="*/ 13 w 96"/>
                <a:gd name="T13" fmla="*/ 144 h 204"/>
                <a:gd name="T14" fmla="*/ 59 w 96"/>
                <a:gd name="T15" fmla="*/ 83 h 204"/>
                <a:gd name="T16" fmla="*/ 51 w 96"/>
                <a:gd name="T17" fmla="*/ 83 h 204"/>
                <a:gd name="T18" fmla="*/ 5 w 96"/>
                <a:gd name="T19" fmla="*/ 145 h 204"/>
                <a:gd name="T20" fmla="*/ 30 w 96"/>
                <a:gd name="T21" fmla="*/ 196 h 204"/>
                <a:gd name="T22" fmla="*/ 81 w 96"/>
                <a:gd name="T23" fmla="*/ 132 h 204"/>
                <a:gd name="T24" fmla="*/ 91 w 96"/>
                <a:gd name="T25" fmla="*/ 69 h 204"/>
                <a:gd name="T26" fmla="*/ 86 w 96"/>
                <a:gd name="T27" fmla="*/ 22 h 204"/>
                <a:gd name="T28" fmla="*/ 19 w 96"/>
                <a:gd name="T29" fmla="*/ 3 h 204"/>
                <a:gd name="T30" fmla="*/ 11 w 96"/>
                <a:gd name="T31" fmla="*/ 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" h="204">
                  <a:moveTo>
                    <a:pt x="11" y="4"/>
                  </a:moveTo>
                  <a:cubicBezTo>
                    <a:pt x="3" y="30"/>
                    <a:pt x="20" y="34"/>
                    <a:pt x="43" y="28"/>
                  </a:cubicBezTo>
                  <a:cubicBezTo>
                    <a:pt x="55" y="25"/>
                    <a:pt x="73" y="14"/>
                    <a:pt x="80" y="28"/>
                  </a:cubicBezTo>
                  <a:cubicBezTo>
                    <a:pt x="87" y="43"/>
                    <a:pt x="84" y="63"/>
                    <a:pt x="82" y="78"/>
                  </a:cubicBezTo>
                  <a:cubicBezTo>
                    <a:pt x="79" y="106"/>
                    <a:pt x="76" y="138"/>
                    <a:pt x="65" y="164"/>
                  </a:cubicBezTo>
                  <a:cubicBezTo>
                    <a:pt x="60" y="178"/>
                    <a:pt x="41" y="202"/>
                    <a:pt x="24" y="185"/>
                  </a:cubicBezTo>
                  <a:cubicBezTo>
                    <a:pt x="14" y="175"/>
                    <a:pt x="12" y="157"/>
                    <a:pt x="13" y="144"/>
                  </a:cubicBezTo>
                  <a:cubicBezTo>
                    <a:pt x="17" y="120"/>
                    <a:pt x="43" y="101"/>
                    <a:pt x="59" y="83"/>
                  </a:cubicBezTo>
                  <a:cubicBezTo>
                    <a:pt x="62" y="80"/>
                    <a:pt x="53" y="81"/>
                    <a:pt x="51" y="83"/>
                  </a:cubicBezTo>
                  <a:cubicBezTo>
                    <a:pt x="34" y="102"/>
                    <a:pt x="12" y="120"/>
                    <a:pt x="5" y="145"/>
                  </a:cubicBezTo>
                  <a:cubicBezTo>
                    <a:pt x="0" y="163"/>
                    <a:pt x="10" y="191"/>
                    <a:pt x="30" y="196"/>
                  </a:cubicBezTo>
                  <a:cubicBezTo>
                    <a:pt x="65" y="204"/>
                    <a:pt x="77" y="154"/>
                    <a:pt x="81" y="132"/>
                  </a:cubicBezTo>
                  <a:cubicBezTo>
                    <a:pt x="86" y="111"/>
                    <a:pt x="90" y="90"/>
                    <a:pt x="91" y="69"/>
                  </a:cubicBezTo>
                  <a:cubicBezTo>
                    <a:pt x="93" y="55"/>
                    <a:pt x="96" y="33"/>
                    <a:pt x="86" y="22"/>
                  </a:cubicBezTo>
                  <a:cubicBezTo>
                    <a:pt x="68" y="0"/>
                    <a:pt x="4" y="54"/>
                    <a:pt x="19" y="3"/>
                  </a:cubicBezTo>
                  <a:cubicBezTo>
                    <a:pt x="20" y="0"/>
                    <a:pt x="11" y="1"/>
                    <a:pt x="1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3"/>
            <p:cNvSpPr/>
            <p:nvPr/>
          </p:nvSpPr>
          <p:spPr bwMode="auto">
            <a:xfrm>
              <a:off x="3411" y="2044"/>
              <a:ext cx="184" cy="168"/>
            </a:xfrm>
            <a:custGeom>
              <a:avLst/>
              <a:gdLst>
                <a:gd name="T0" fmla="*/ 5 w 78"/>
                <a:gd name="T1" fmla="*/ 5 h 71"/>
                <a:gd name="T2" fmla="*/ 17 w 78"/>
                <a:gd name="T3" fmla="*/ 29 h 71"/>
                <a:gd name="T4" fmla="*/ 23 w 78"/>
                <a:gd name="T5" fmla="*/ 54 h 71"/>
                <a:gd name="T6" fmla="*/ 71 w 78"/>
                <a:gd name="T7" fmla="*/ 66 h 71"/>
                <a:gd name="T8" fmla="*/ 72 w 78"/>
                <a:gd name="T9" fmla="*/ 61 h 71"/>
                <a:gd name="T10" fmla="*/ 37 w 78"/>
                <a:gd name="T11" fmla="*/ 58 h 71"/>
                <a:gd name="T12" fmla="*/ 26 w 78"/>
                <a:gd name="T13" fmla="*/ 31 h 71"/>
                <a:gd name="T14" fmla="*/ 9 w 78"/>
                <a:gd name="T15" fmla="*/ 0 h 71"/>
                <a:gd name="T16" fmla="*/ 5 w 78"/>
                <a:gd name="T17" fmla="*/ 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71">
                  <a:moveTo>
                    <a:pt x="5" y="5"/>
                  </a:moveTo>
                  <a:cubicBezTo>
                    <a:pt x="17" y="6"/>
                    <a:pt x="17" y="21"/>
                    <a:pt x="17" y="29"/>
                  </a:cubicBezTo>
                  <a:cubicBezTo>
                    <a:pt x="18" y="38"/>
                    <a:pt x="18" y="46"/>
                    <a:pt x="23" y="54"/>
                  </a:cubicBezTo>
                  <a:cubicBezTo>
                    <a:pt x="33" y="71"/>
                    <a:pt x="55" y="68"/>
                    <a:pt x="71" y="66"/>
                  </a:cubicBezTo>
                  <a:cubicBezTo>
                    <a:pt x="75" y="65"/>
                    <a:pt x="78" y="61"/>
                    <a:pt x="72" y="61"/>
                  </a:cubicBezTo>
                  <a:cubicBezTo>
                    <a:pt x="60" y="63"/>
                    <a:pt x="47" y="66"/>
                    <a:pt x="37" y="58"/>
                  </a:cubicBezTo>
                  <a:cubicBezTo>
                    <a:pt x="28" y="52"/>
                    <a:pt x="26" y="41"/>
                    <a:pt x="26" y="31"/>
                  </a:cubicBezTo>
                  <a:cubicBezTo>
                    <a:pt x="26" y="18"/>
                    <a:pt x="26" y="2"/>
                    <a:pt x="9" y="0"/>
                  </a:cubicBezTo>
                  <a:cubicBezTo>
                    <a:pt x="6" y="0"/>
                    <a:pt x="0" y="4"/>
                    <a:pt x="5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4"/>
            <p:cNvSpPr/>
            <p:nvPr/>
          </p:nvSpPr>
          <p:spPr bwMode="auto">
            <a:xfrm>
              <a:off x="3626" y="2262"/>
              <a:ext cx="199" cy="16"/>
            </a:xfrm>
            <a:custGeom>
              <a:avLst/>
              <a:gdLst>
                <a:gd name="T0" fmla="*/ 9 w 84"/>
                <a:gd name="T1" fmla="*/ 5 h 7"/>
                <a:gd name="T2" fmla="*/ 45 w 84"/>
                <a:gd name="T3" fmla="*/ 5 h 7"/>
                <a:gd name="T4" fmla="*/ 75 w 84"/>
                <a:gd name="T5" fmla="*/ 7 h 7"/>
                <a:gd name="T6" fmla="*/ 80 w 84"/>
                <a:gd name="T7" fmla="*/ 4 h 7"/>
                <a:gd name="T8" fmla="*/ 28 w 84"/>
                <a:gd name="T9" fmla="*/ 1 h 7"/>
                <a:gd name="T10" fmla="*/ 1 w 84"/>
                <a:gd name="T11" fmla="*/ 6 h 7"/>
                <a:gd name="T12" fmla="*/ 9 w 84"/>
                <a:gd name="T1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">
                  <a:moveTo>
                    <a:pt x="9" y="5"/>
                  </a:moveTo>
                  <a:cubicBezTo>
                    <a:pt x="13" y="0"/>
                    <a:pt x="39" y="5"/>
                    <a:pt x="45" y="5"/>
                  </a:cubicBezTo>
                  <a:cubicBezTo>
                    <a:pt x="55" y="6"/>
                    <a:pt x="65" y="7"/>
                    <a:pt x="75" y="7"/>
                  </a:cubicBezTo>
                  <a:cubicBezTo>
                    <a:pt x="77" y="7"/>
                    <a:pt x="84" y="4"/>
                    <a:pt x="80" y="4"/>
                  </a:cubicBezTo>
                  <a:cubicBezTo>
                    <a:pt x="63" y="4"/>
                    <a:pt x="46" y="1"/>
                    <a:pt x="28" y="1"/>
                  </a:cubicBezTo>
                  <a:cubicBezTo>
                    <a:pt x="21" y="1"/>
                    <a:pt x="6" y="0"/>
                    <a:pt x="1" y="6"/>
                  </a:cubicBezTo>
                  <a:cubicBezTo>
                    <a:pt x="0" y="7"/>
                    <a:pt x="8" y="7"/>
                    <a:pt x="9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5"/>
            <p:cNvSpPr/>
            <p:nvPr/>
          </p:nvSpPr>
          <p:spPr bwMode="auto">
            <a:xfrm>
              <a:off x="3960" y="2120"/>
              <a:ext cx="104" cy="310"/>
            </a:xfrm>
            <a:custGeom>
              <a:avLst/>
              <a:gdLst>
                <a:gd name="T0" fmla="*/ 9 w 44"/>
                <a:gd name="T1" fmla="*/ 66 h 131"/>
                <a:gd name="T2" fmla="*/ 18 w 44"/>
                <a:gd name="T3" fmla="*/ 5 h 131"/>
                <a:gd name="T4" fmla="*/ 9 w 44"/>
                <a:gd name="T5" fmla="*/ 6 h 131"/>
                <a:gd name="T6" fmla="*/ 22 w 44"/>
                <a:gd name="T7" fmla="*/ 76 h 131"/>
                <a:gd name="T8" fmla="*/ 34 w 44"/>
                <a:gd name="T9" fmla="*/ 128 h 131"/>
                <a:gd name="T10" fmla="*/ 41 w 44"/>
                <a:gd name="T11" fmla="*/ 125 h 131"/>
                <a:gd name="T12" fmla="*/ 30 w 44"/>
                <a:gd name="T13" fmla="*/ 69 h 131"/>
                <a:gd name="T14" fmla="*/ 18 w 44"/>
                <a:gd name="T15" fmla="*/ 4 h 131"/>
                <a:gd name="T16" fmla="*/ 9 w 44"/>
                <a:gd name="T17" fmla="*/ 5 h 131"/>
                <a:gd name="T18" fmla="*/ 1 w 44"/>
                <a:gd name="T19" fmla="*/ 65 h 131"/>
                <a:gd name="T20" fmla="*/ 9 w 44"/>
                <a:gd name="T21" fmla="*/ 6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131">
                  <a:moveTo>
                    <a:pt x="9" y="66"/>
                  </a:moveTo>
                  <a:cubicBezTo>
                    <a:pt x="17" y="46"/>
                    <a:pt x="18" y="26"/>
                    <a:pt x="18" y="5"/>
                  </a:cubicBezTo>
                  <a:cubicBezTo>
                    <a:pt x="15" y="5"/>
                    <a:pt x="12" y="6"/>
                    <a:pt x="9" y="6"/>
                  </a:cubicBezTo>
                  <a:cubicBezTo>
                    <a:pt x="16" y="29"/>
                    <a:pt x="18" y="53"/>
                    <a:pt x="22" y="76"/>
                  </a:cubicBezTo>
                  <a:cubicBezTo>
                    <a:pt x="25" y="95"/>
                    <a:pt x="23" y="112"/>
                    <a:pt x="34" y="128"/>
                  </a:cubicBezTo>
                  <a:cubicBezTo>
                    <a:pt x="36" y="131"/>
                    <a:pt x="44" y="128"/>
                    <a:pt x="41" y="125"/>
                  </a:cubicBezTo>
                  <a:cubicBezTo>
                    <a:pt x="30" y="108"/>
                    <a:pt x="33" y="88"/>
                    <a:pt x="30" y="69"/>
                  </a:cubicBezTo>
                  <a:cubicBezTo>
                    <a:pt x="26" y="47"/>
                    <a:pt x="24" y="25"/>
                    <a:pt x="18" y="4"/>
                  </a:cubicBezTo>
                  <a:cubicBezTo>
                    <a:pt x="16" y="0"/>
                    <a:pt x="9" y="2"/>
                    <a:pt x="9" y="5"/>
                  </a:cubicBezTo>
                  <a:cubicBezTo>
                    <a:pt x="9" y="26"/>
                    <a:pt x="9" y="46"/>
                    <a:pt x="1" y="65"/>
                  </a:cubicBezTo>
                  <a:cubicBezTo>
                    <a:pt x="0" y="70"/>
                    <a:pt x="8" y="70"/>
                    <a:pt x="9" y="6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46"/>
            <p:cNvSpPr/>
            <p:nvPr/>
          </p:nvSpPr>
          <p:spPr bwMode="auto">
            <a:xfrm>
              <a:off x="4177" y="2174"/>
              <a:ext cx="239" cy="64"/>
            </a:xfrm>
            <a:custGeom>
              <a:avLst/>
              <a:gdLst>
                <a:gd name="T0" fmla="*/ 11 w 101"/>
                <a:gd name="T1" fmla="*/ 8 h 27"/>
                <a:gd name="T2" fmla="*/ 8 w 101"/>
                <a:gd name="T3" fmla="*/ 10 h 27"/>
                <a:gd name="T4" fmla="*/ 7 w 101"/>
                <a:gd name="T5" fmla="*/ 14 h 27"/>
                <a:gd name="T6" fmla="*/ 91 w 101"/>
                <a:gd name="T7" fmla="*/ 25 h 27"/>
                <a:gd name="T8" fmla="*/ 99 w 101"/>
                <a:gd name="T9" fmla="*/ 22 h 27"/>
                <a:gd name="T10" fmla="*/ 6 w 101"/>
                <a:gd name="T11" fmla="*/ 10 h 27"/>
                <a:gd name="T12" fmla="*/ 5 w 101"/>
                <a:gd name="T13" fmla="*/ 15 h 27"/>
                <a:gd name="T14" fmla="*/ 18 w 101"/>
                <a:gd name="T15" fmla="*/ 9 h 27"/>
                <a:gd name="T16" fmla="*/ 11 w 101"/>
                <a:gd name="T17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27">
                  <a:moveTo>
                    <a:pt x="11" y="8"/>
                  </a:moveTo>
                  <a:cubicBezTo>
                    <a:pt x="10" y="9"/>
                    <a:pt x="9" y="9"/>
                    <a:pt x="8" y="10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32" y="7"/>
                    <a:pt x="72" y="5"/>
                    <a:pt x="91" y="25"/>
                  </a:cubicBezTo>
                  <a:cubicBezTo>
                    <a:pt x="93" y="27"/>
                    <a:pt x="101" y="24"/>
                    <a:pt x="99" y="22"/>
                  </a:cubicBezTo>
                  <a:cubicBezTo>
                    <a:pt x="78" y="0"/>
                    <a:pt x="33" y="2"/>
                    <a:pt x="6" y="10"/>
                  </a:cubicBezTo>
                  <a:cubicBezTo>
                    <a:pt x="3" y="11"/>
                    <a:pt x="0" y="15"/>
                    <a:pt x="5" y="15"/>
                  </a:cubicBezTo>
                  <a:cubicBezTo>
                    <a:pt x="10" y="14"/>
                    <a:pt x="13" y="13"/>
                    <a:pt x="18" y="9"/>
                  </a:cubicBezTo>
                  <a:cubicBezTo>
                    <a:pt x="21" y="6"/>
                    <a:pt x="13" y="6"/>
                    <a:pt x="11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47"/>
            <p:cNvSpPr/>
            <p:nvPr/>
          </p:nvSpPr>
          <p:spPr bwMode="auto">
            <a:xfrm>
              <a:off x="4222" y="2286"/>
              <a:ext cx="223" cy="45"/>
            </a:xfrm>
            <a:custGeom>
              <a:avLst/>
              <a:gdLst>
                <a:gd name="T0" fmla="*/ 5 w 94"/>
                <a:gd name="T1" fmla="*/ 10 h 19"/>
                <a:gd name="T2" fmla="*/ 89 w 94"/>
                <a:gd name="T3" fmla="*/ 6 h 19"/>
                <a:gd name="T4" fmla="*/ 87 w 94"/>
                <a:gd name="T5" fmla="*/ 0 h 19"/>
                <a:gd name="T6" fmla="*/ 10 w 94"/>
                <a:gd name="T7" fmla="*/ 4 h 19"/>
                <a:gd name="T8" fmla="*/ 5 w 94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9">
                  <a:moveTo>
                    <a:pt x="5" y="10"/>
                  </a:moveTo>
                  <a:cubicBezTo>
                    <a:pt x="32" y="19"/>
                    <a:pt x="62" y="11"/>
                    <a:pt x="89" y="6"/>
                  </a:cubicBezTo>
                  <a:cubicBezTo>
                    <a:pt x="94" y="5"/>
                    <a:pt x="93" y="0"/>
                    <a:pt x="87" y="0"/>
                  </a:cubicBezTo>
                  <a:cubicBezTo>
                    <a:pt x="63" y="4"/>
                    <a:pt x="34" y="12"/>
                    <a:pt x="10" y="4"/>
                  </a:cubicBezTo>
                  <a:cubicBezTo>
                    <a:pt x="6" y="3"/>
                    <a:pt x="0" y="8"/>
                    <a:pt x="5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48"/>
            <p:cNvSpPr/>
            <p:nvPr/>
          </p:nvSpPr>
          <p:spPr bwMode="auto">
            <a:xfrm>
              <a:off x="4561" y="2108"/>
              <a:ext cx="229" cy="317"/>
            </a:xfrm>
            <a:custGeom>
              <a:avLst/>
              <a:gdLst>
                <a:gd name="T0" fmla="*/ 11 w 97"/>
                <a:gd name="T1" fmla="*/ 0 h 134"/>
                <a:gd name="T2" fmla="*/ 7 w 97"/>
                <a:gd name="T3" fmla="*/ 0 h 134"/>
                <a:gd name="T4" fmla="*/ 5 w 97"/>
                <a:gd name="T5" fmla="*/ 5 h 134"/>
                <a:gd name="T6" fmla="*/ 24 w 97"/>
                <a:gd name="T7" fmla="*/ 102 h 134"/>
                <a:gd name="T8" fmla="*/ 94 w 97"/>
                <a:gd name="T9" fmla="*/ 110 h 134"/>
                <a:gd name="T10" fmla="*/ 87 w 97"/>
                <a:gd name="T11" fmla="*/ 108 h 134"/>
                <a:gd name="T12" fmla="*/ 37 w 97"/>
                <a:gd name="T13" fmla="*/ 110 h 134"/>
                <a:gd name="T14" fmla="*/ 35 w 97"/>
                <a:gd name="T15" fmla="*/ 84 h 134"/>
                <a:gd name="T16" fmla="*/ 48 w 97"/>
                <a:gd name="T17" fmla="*/ 37 h 134"/>
                <a:gd name="T18" fmla="*/ 8 w 97"/>
                <a:gd name="T19" fmla="*/ 0 h 134"/>
                <a:gd name="T20" fmla="*/ 6 w 97"/>
                <a:gd name="T21" fmla="*/ 5 h 134"/>
                <a:gd name="T22" fmla="*/ 8 w 97"/>
                <a:gd name="T23" fmla="*/ 5 h 134"/>
                <a:gd name="T24" fmla="*/ 11 w 97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34">
                  <a:moveTo>
                    <a:pt x="11" y="0"/>
                  </a:moveTo>
                  <a:cubicBezTo>
                    <a:pt x="10" y="0"/>
                    <a:pt x="8" y="0"/>
                    <a:pt x="7" y="0"/>
                  </a:cubicBezTo>
                  <a:cubicBezTo>
                    <a:pt x="4" y="0"/>
                    <a:pt x="0" y="4"/>
                    <a:pt x="5" y="5"/>
                  </a:cubicBezTo>
                  <a:cubicBezTo>
                    <a:pt x="68" y="10"/>
                    <a:pt x="23" y="68"/>
                    <a:pt x="24" y="102"/>
                  </a:cubicBezTo>
                  <a:cubicBezTo>
                    <a:pt x="26" y="134"/>
                    <a:pt x="79" y="126"/>
                    <a:pt x="94" y="110"/>
                  </a:cubicBezTo>
                  <a:cubicBezTo>
                    <a:pt x="97" y="106"/>
                    <a:pt x="89" y="105"/>
                    <a:pt x="87" y="108"/>
                  </a:cubicBezTo>
                  <a:cubicBezTo>
                    <a:pt x="75" y="122"/>
                    <a:pt x="51" y="123"/>
                    <a:pt x="37" y="110"/>
                  </a:cubicBezTo>
                  <a:cubicBezTo>
                    <a:pt x="30" y="104"/>
                    <a:pt x="33" y="92"/>
                    <a:pt x="35" y="84"/>
                  </a:cubicBezTo>
                  <a:cubicBezTo>
                    <a:pt x="39" y="68"/>
                    <a:pt x="45" y="53"/>
                    <a:pt x="48" y="37"/>
                  </a:cubicBezTo>
                  <a:cubicBezTo>
                    <a:pt x="52" y="11"/>
                    <a:pt x="31" y="2"/>
                    <a:pt x="8" y="0"/>
                  </a:cubicBezTo>
                  <a:cubicBezTo>
                    <a:pt x="7" y="1"/>
                    <a:pt x="7" y="3"/>
                    <a:pt x="6" y="5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12" y="5"/>
                    <a:pt x="17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49"/>
            <p:cNvSpPr/>
            <p:nvPr/>
          </p:nvSpPr>
          <p:spPr bwMode="auto">
            <a:xfrm>
              <a:off x="4584" y="2236"/>
              <a:ext cx="152" cy="38"/>
            </a:xfrm>
            <a:custGeom>
              <a:avLst/>
              <a:gdLst>
                <a:gd name="T0" fmla="*/ 8 w 64"/>
                <a:gd name="T1" fmla="*/ 12 h 16"/>
                <a:gd name="T2" fmla="*/ 8 w 64"/>
                <a:gd name="T3" fmla="*/ 8 h 16"/>
                <a:gd name="T4" fmla="*/ 5 w 64"/>
                <a:gd name="T5" fmla="*/ 10 h 16"/>
                <a:gd name="T6" fmla="*/ 55 w 64"/>
                <a:gd name="T7" fmla="*/ 7 h 16"/>
                <a:gd name="T8" fmla="*/ 58 w 64"/>
                <a:gd name="T9" fmla="*/ 3 h 16"/>
                <a:gd name="T10" fmla="*/ 2 w 64"/>
                <a:gd name="T11" fmla="*/ 8 h 16"/>
                <a:gd name="T12" fmla="*/ 0 w 64"/>
                <a:gd name="T13" fmla="*/ 10 h 16"/>
                <a:gd name="T14" fmla="*/ 0 w 64"/>
                <a:gd name="T15" fmla="*/ 14 h 16"/>
                <a:gd name="T16" fmla="*/ 8 w 64"/>
                <a:gd name="T1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6">
                  <a:moveTo>
                    <a:pt x="8" y="12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7" y="9"/>
                    <a:pt x="6" y="10"/>
                    <a:pt x="5" y="10"/>
                  </a:cubicBezTo>
                  <a:cubicBezTo>
                    <a:pt x="21" y="4"/>
                    <a:pt x="38" y="7"/>
                    <a:pt x="55" y="7"/>
                  </a:cubicBezTo>
                  <a:cubicBezTo>
                    <a:pt x="57" y="7"/>
                    <a:pt x="64" y="3"/>
                    <a:pt x="58" y="3"/>
                  </a:cubicBezTo>
                  <a:cubicBezTo>
                    <a:pt x="39" y="3"/>
                    <a:pt x="20" y="0"/>
                    <a:pt x="2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8" y="15"/>
                    <a:pt x="8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0"/>
            <p:cNvSpPr/>
            <p:nvPr/>
          </p:nvSpPr>
          <p:spPr bwMode="auto">
            <a:xfrm>
              <a:off x="2599" y="2783"/>
              <a:ext cx="182" cy="282"/>
            </a:xfrm>
            <a:custGeom>
              <a:avLst/>
              <a:gdLst>
                <a:gd name="T0" fmla="*/ 67 w 77"/>
                <a:gd name="T1" fmla="*/ 3 h 119"/>
                <a:gd name="T2" fmla="*/ 34 w 77"/>
                <a:gd name="T3" fmla="*/ 66 h 119"/>
                <a:gd name="T4" fmla="*/ 7 w 77"/>
                <a:gd name="T5" fmla="*/ 115 h 119"/>
                <a:gd name="T6" fmla="*/ 6 w 77"/>
                <a:gd name="T7" fmla="*/ 118 h 119"/>
                <a:gd name="T8" fmla="*/ 35 w 77"/>
                <a:gd name="T9" fmla="*/ 87 h 119"/>
                <a:gd name="T10" fmla="*/ 75 w 77"/>
                <a:gd name="T11" fmla="*/ 2 h 119"/>
                <a:gd name="T12" fmla="*/ 67 w 77"/>
                <a:gd name="T13" fmla="*/ 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9">
                  <a:moveTo>
                    <a:pt x="67" y="3"/>
                  </a:moveTo>
                  <a:cubicBezTo>
                    <a:pt x="52" y="22"/>
                    <a:pt x="41" y="43"/>
                    <a:pt x="34" y="66"/>
                  </a:cubicBezTo>
                  <a:cubicBezTo>
                    <a:pt x="30" y="79"/>
                    <a:pt x="25" y="113"/>
                    <a:pt x="7" y="115"/>
                  </a:cubicBezTo>
                  <a:cubicBezTo>
                    <a:pt x="4" y="116"/>
                    <a:pt x="0" y="119"/>
                    <a:pt x="6" y="118"/>
                  </a:cubicBezTo>
                  <a:cubicBezTo>
                    <a:pt x="23" y="116"/>
                    <a:pt x="30" y="102"/>
                    <a:pt x="35" y="87"/>
                  </a:cubicBezTo>
                  <a:cubicBezTo>
                    <a:pt x="47" y="57"/>
                    <a:pt x="54" y="29"/>
                    <a:pt x="75" y="2"/>
                  </a:cubicBezTo>
                  <a:cubicBezTo>
                    <a:pt x="77" y="0"/>
                    <a:pt x="69" y="1"/>
                    <a:pt x="67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1"/>
            <p:cNvSpPr/>
            <p:nvPr/>
          </p:nvSpPr>
          <p:spPr bwMode="auto">
            <a:xfrm>
              <a:off x="2568" y="2871"/>
              <a:ext cx="253" cy="120"/>
            </a:xfrm>
            <a:custGeom>
              <a:avLst/>
              <a:gdLst>
                <a:gd name="T0" fmla="*/ 10 w 107"/>
                <a:gd name="T1" fmla="*/ 8 h 51"/>
                <a:gd name="T2" fmla="*/ 58 w 107"/>
                <a:gd name="T3" fmla="*/ 31 h 51"/>
                <a:gd name="T4" fmla="*/ 97 w 107"/>
                <a:gd name="T5" fmla="*/ 51 h 51"/>
                <a:gd name="T6" fmla="*/ 104 w 107"/>
                <a:gd name="T7" fmla="*/ 48 h 51"/>
                <a:gd name="T8" fmla="*/ 41 w 107"/>
                <a:gd name="T9" fmla="*/ 13 h 51"/>
                <a:gd name="T10" fmla="*/ 5 w 107"/>
                <a:gd name="T11" fmla="*/ 7 h 51"/>
                <a:gd name="T12" fmla="*/ 10 w 107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51">
                  <a:moveTo>
                    <a:pt x="10" y="8"/>
                  </a:moveTo>
                  <a:cubicBezTo>
                    <a:pt x="21" y="2"/>
                    <a:pt x="49" y="26"/>
                    <a:pt x="58" y="31"/>
                  </a:cubicBezTo>
                  <a:cubicBezTo>
                    <a:pt x="70" y="39"/>
                    <a:pt x="83" y="48"/>
                    <a:pt x="97" y="51"/>
                  </a:cubicBezTo>
                  <a:cubicBezTo>
                    <a:pt x="99" y="51"/>
                    <a:pt x="107" y="48"/>
                    <a:pt x="104" y="48"/>
                  </a:cubicBezTo>
                  <a:cubicBezTo>
                    <a:pt x="81" y="43"/>
                    <a:pt x="61" y="24"/>
                    <a:pt x="41" y="13"/>
                  </a:cubicBezTo>
                  <a:cubicBezTo>
                    <a:pt x="30" y="7"/>
                    <a:pt x="17" y="0"/>
                    <a:pt x="5" y="7"/>
                  </a:cubicBezTo>
                  <a:cubicBezTo>
                    <a:pt x="0" y="9"/>
                    <a:pt x="8" y="9"/>
                    <a:pt x="10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2"/>
            <p:cNvSpPr/>
            <p:nvPr/>
          </p:nvSpPr>
          <p:spPr bwMode="auto">
            <a:xfrm>
              <a:off x="2838" y="2653"/>
              <a:ext cx="156" cy="201"/>
            </a:xfrm>
            <a:custGeom>
              <a:avLst/>
              <a:gdLst>
                <a:gd name="T0" fmla="*/ 11 w 66"/>
                <a:gd name="T1" fmla="*/ 16 h 85"/>
                <a:gd name="T2" fmla="*/ 27 w 66"/>
                <a:gd name="T3" fmla="*/ 14 h 85"/>
                <a:gd name="T4" fmla="*/ 27 w 66"/>
                <a:gd name="T5" fmla="*/ 31 h 85"/>
                <a:gd name="T6" fmla="*/ 26 w 66"/>
                <a:gd name="T7" fmla="*/ 55 h 85"/>
                <a:gd name="T8" fmla="*/ 56 w 66"/>
                <a:gd name="T9" fmla="*/ 83 h 85"/>
                <a:gd name="T10" fmla="*/ 62 w 66"/>
                <a:gd name="T11" fmla="*/ 78 h 85"/>
                <a:gd name="T12" fmla="*/ 35 w 66"/>
                <a:gd name="T13" fmla="*/ 55 h 85"/>
                <a:gd name="T14" fmla="*/ 36 w 66"/>
                <a:gd name="T15" fmla="*/ 19 h 85"/>
                <a:gd name="T16" fmla="*/ 24 w 66"/>
                <a:gd name="T17" fmla="*/ 1 h 85"/>
                <a:gd name="T18" fmla="*/ 3 w 66"/>
                <a:gd name="T19" fmla="*/ 15 h 85"/>
                <a:gd name="T20" fmla="*/ 11 w 66"/>
                <a:gd name="T21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85">
                  <a:moveTo>
                    <a:pt x="11" y="16"/>
                  </a:moveTo>
                  <a:cubicBezTo>
                    <a:pt x="14" y="11"/>
                    <a:pt x="24" y="3"/>
                    <a:pt x="27" y="14"/>
                  </a:cubicBezTo>
                  <a:cubicBezTo>
                    <a:pt x="28" y="19"/>
                    <a:pt x="28" y="25"/>
                    <a:pt x="27" y="31"/>
                  </a:cubicBezTo>
                  <a:cubicBezTo>
                    <a:pt x="27" y="39"/>
                    <a:pt x="25" y="47"/>
                    <a:pt x="26" y="55"/>
                  </a:cubicBezTo>
                  <a:cubicBezTo>
                    <a:pt x="28" y="68"/>
                    <a:pt x="46" y="75"/>
                    <a:pt x="56" y="83"/>
                  </a:cubicBezTo>
                  <a:cubicBezTo>
                    <a:pt x="59" y="85"/>
                    <a:pt x="66" y="81"/>
                    <a:pt x="62" y="78"/>
                  </a:cubicBezTo>
                  <a:cubicBezTo>
                    <a:pt x="53" y="72"/>
                    <a:pt x="40" y="66"/>
                    <a:pt x="35" y="55"/>
                  </a:cubicBezTo>
                  <a:cubicBezTo>
                    <a:pt x="31" y="44"/>
                    <a:pt x="37" y="30"/>
                    <a:pt x="36" y="19"/>
                  </a:cubicBezTo>
                  <a:cubicBezTo>
                    <a:pt x="35" y="11"/>
                    <a:pt x="34" y="2"/>
                    <a:pt x="24" y="1"/>
                  </a:cubicBezTo>
                  <a:cubicBezTo>
                    <a:pt x="14" y="0"/>
                    <a:pt x="7" y="8"/>
                    <a:pt x="3" y="15"/>
                  </a:cubicBezTo>
                  <a:cubicBezTo>
                    <a:pt x="0" y="19"/>
                    <a:pt x="9" y="19"/>
                    <a:pt x="11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3"/>
            <p:cNvSpPr/>
            <p:nvPr/>
          </p:nvSpPr>
          <p:spPr bwMode="auto">
            <a:xfrm>
              <a:off x="3013" y="2823"/>
              <a:ext cx="69" cy="246"/>
            </a:xfrm>
            <a:custGeom>
              <a:avLst/>
              <a:gdLst>
                <a:gd name="T0" fmla="*/ 1 w 29"/>
                <a:gd name="T1" fmla="*/ 6 h 104"/>
                <a:gd name="T2" fmla="*/ 17 w 29"/>
                <a:gd name="T3" fmla="*/ 100 h 104"/>
                <a:gd name="T4" fmla="*/ 26 w 29"/>
                <a:gd name="T5" fmla="*/ 99 h 104"/>
                <a:gd name="T6" fmla="*/ 10 w 29"/>
                <a:gd name="T7" fmla="*/ 4 h 104"/>
                <a:gd name="T8" fmla="*/ 1 w 29"/>
                <a:gd name="T9" fmla="*/ 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4">
                  <a:moveTo>
                    <a:pt x="1" y="6"/>
                  </a:moveTo>
                  <a:cubicBezTo>
                    <a:pt x="11" y="35"/>
                    <a:pt x="21" y="69"/>
                    <a:pt x="17" y="100"/>
                  </a:cubicBezTo>
                  <a:cubicBezTo>
                    <a:pt x="17" y="104"/>
                    <a:pt x="25" y="102"/>
                    <a:pt x="26" y="99"/>
                  </a:cubicBezTo>
                  <a:cubicBezTo>
                    <a:pt x="29" y="67"/>
                    <a:pt x="20" y="34"/>
                    <a:pt x="10" y="4"/>
                  </a:cubicBezTo>
                  <a:cubicBezTo>
                    <a:pt x="8" y="0"/>
                    <a:pt x="0" y="3"/>
                    <a:pt x="1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4"/>
            <p:cNvSpPr/>
            <p:nvPr/>
          </p:nvSpPr>
          <p:spPr bwMode="auto">
            <a:xfrm>
              <a:off x="2942" y="2918"/>
              <a:ext cx="187" cy="66"/>
            </a:xfrm>
            <a:custGeom>
              <a:avLst/>
              <a:gdLst>
                <a:gd name="T0" fmla="*/ 10 w 79"/>
                <a:gd name="T1" fmla="*/ 26 h 28"/>
                <a:gd name="T2" fmla="*/ 70 w 79"/>
                <a:gd name="T3" fmla="*/ 5 h 28"/>
                <a:gd name="T4" fmla="*/ 73 w 79"/>
                <a:gd name="T5" fmla="*/ 0 h 28"/>
                <a:gd name="T6" fmla="*/ 4 w 79"/>
                <a:gd name="T7" fmla="*/ 25 h 28"/>
                <a:gd name="T8" fmla="*/ 10 w 79"/>
                <a:gd name="T9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28">
                  <a:moveTo>
                    <a:pt x="10" y="26"/>
                  </a:moveTo>
                  <a:cubicBezTo>
                    <a:pt x="26" y="12"/>
                    <a:pt x="49" y="6"/>
                    <a:pt x="70" y="5"/>
                  </a:cubicBezTo>
                  <a:cubicBezTo>
                    <a:pt x="74" y="5"/>
                    <a:pt x="79" y="0"/>
                    <a:pt x="73" y="0"/>
                  </a:cubicBezTo>
                  <a:cubicBezTo>
                    <a:pt x="48" y="1"/>
                    <a:pt x="22" y="8"/>
                    <a:pt x="4" y="25"/>
                  </a:cubicBezTo>
                  <a:cubicBezTo>
                    <a:pt x="0" y="28"/>
                    <a:pt x="8" y="28"/>
                    <a:pt x="10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55"/>
            <p:cNvSpPr/>
            <p:nvPr/>
          </p:nvSpPr>
          <p:spPr bwMode="auto">
            <a:xfrm>
              <a:off x="3155" y="2790"/>
              <a:ext cx="144" cy="234"/>
            </a:xfrm>
            <a:custGeom>
              <a:avLst/>
              <a:gdLst>
                <a:gd name="T0" fmla="*/ 10 w 61"/>
                <a:gd name="T1" fmla="*/ 23 h 99"/>
                <a:gd name="T2" fmla="*/ 16 w 61"/>
                <a:gd name="T3" fmla="*/ 13 h 99"/>
                <a:gd name="T4" fmla="*/ 34 w 61"/>
                <a:gd name="T5" fmla="*/ 22 h 99"/>
                <a:gd name="T6" fmla="*/ 29 w 61"/>
                <a:gd name="T7" fmla="*/ 40 h 99"/>
                <a:gd name="T8" fmla="*/ 13 w 61"/>
                <a:gd name="T9" fmla="*/ 74 h 99"/>
                <a:gd name="T10" fmla="*/ 54 w 61"/>
                <a:gd name="T11" fmla="*/ 94 h 99"/>
                <a:gd name="T12" fmla="*/ 55 w 61"/>
                <a:gd name="T13" fmla="*/ 88 h 99"/>
                <a:gd name="T14" fmla="*/ 30 w 61"/>
                <a:gd name="T15" fmla="*/ 89 h 99"/>
                <a:gd name="T16" fmla="*/ 26 w 61"/>
                <a:gd name="T17" fmla="*/ 63 h 99"/>
                <a:gd name="T18" fmla="*/ 42 w 61"/>
                <a:gd name="T19" fmla="*/ 25 h 99"/>
                <a:gd name="T20" fmla="*/ 27 w 61"/>
                <a:gd name="T21" fmla="*/ 4 h 99"/>
                <a:gd name="T22" fmla="*/ 2 w 61"/>
                <a:gd name="T23" fmla="*/ 22 h 99"/>
                <a:gd name="T24" fmla="*/ 10 w 61"/>
                <a:gd name="T25" fmla="*/ 2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9">
                  <a:moveTo>
                    <a:pt x="10" y="23"/>
                  </a:moveTo>
                  <a:cubicBezTo>
                    <a:pt x="11" y="19"/>
                    <a:pt x="13" y="16"/>
                    <a:pt x="16" y="13"/>
                  </a:cubicBezTo>
                  <a:cubicBezTo>
                    <a:pt x="25" y="0"/>
                    <a:pt x="34" y="15"/>
                    <a:pt x="34" y="22"/>
                  </a:cubicBezTo>
                  <a:cubicBezTo>
                    <a:pt x="34" y="28"/>
                    <a:pt x="31" y="35"/>
                    <a:pt x="29" y="40"/>
                  </a:cubicBezTo>
                  <a:cubicBezTo>
                    <a:pt x="25" y="52"/>
                    <a:pt x="17" y="62"/>
                    <a:pt x="13" y="74"/>
                  </a:cubicBezTo>
                  <a:cubicBezTo>
                    <a:pt x="5" y="99"/>
                    <a:pt x="37" y="94"/>
                    <a:pt x="54" y="94"/>
                  </a:cubicBezTo>
                  <a:cubicBezTo>
                    <a:pt x="59" y="93"/>
                    <a:pt x="61" y="88"/>
                    <a:pt x="55" y="88"/>
                  </a:cubicBezTo>
                  <a:cubicBezTo>
                    <a:pt x="47" y="89"/>
                    <a:pt x="38" y="89"/>
                    <a:pt x="30" y="89"/>
                  </a:cubicBezTo>
                  <a:cubicBezTo>
                    <a:pt x="13" y="88"/>
                    <a:pt x="22" y="71"/>
                    <a:pt x="26" y="63"/>
                  </a:cubicBezTo>
                  <a:cubicBezTo>
                    <a:pt x="33" y="50"/>
                    <a:pt x="39" y="39"/>
                    <a:pt x="42" y="25"/>
                  </a:cubicBezTo>
                  <a:cubicBezTo>
                    <a:pt x="44" y="14"/>
                    <a:pt x="40" y="5"/>
                    <a:pt x="27" y="4"/>
                  </a:cubicBezTo>
                  <a:cubicBezTo>
                    <a:pt x="14" y="3"/>
                    <a:pt x="6" y="12"/>
                    <a:pt x="2" y="22"/>
                  </a:cubicBezTo>
                  <a:cubicBezTo>
                    <a:pt x="0" y="26"/>
                    <a:pt x="9" y="26"/>
                    <a:pt x="10" y="2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56"/>
            <p:cNvSpPr/>
            <p:nvPr/>
          </p:nvSpPr>
          <p:spPr bwMode="auto">
            <a:xfrm>
              <a:off x="3380" y="2766"/>
              <a:ext cx="165" cy="434"/>
            </a:xfrm>
            <a:custGeom>
              <a:avLst/>
              <a:gdLst>
                <a:gd name="T0" fmla="*/ 20 w 70"/>
                <a:gd name="T1" fmla="*/ 2 h 183"/>
                <a:gd name="T2" fmla="*/ 16 w 70"/>
                <a:gd name="T3" fmla="*/ 36 h 183"/>
                <a:gd name="T4" fmla="*/ 47 w 70"/>
                <a:gd name="T5" fmla="*/ 29 h 183"/>
                <a:gd name="T6" fmla="*/ 40 w 70"/>
                <a:gd name="T7" fmla="*/ 30 h 183"/>
                <a:gd name="T8" fmla="*/ 51 w 70"/>
                <a:gd name="T9" fmla="*/ 59 h 183"/>
                <a:gd name="T10" fmla="*/ 58 w 70"/>
                <a:gd name="T11" fmla="*/ 109 h 183"/>
                <a:gd name="T12" fmla="*/ 56 w 70"/>
                <a:gd name="T13" fmla="*/ 153 h 183"/>
                <a:gd name="T14" fmla="*/ 29 w 70"/>
                <a:gd name="T15" fmla="*/ 147 h 183"/>
                <a:gd name="T16" fmla="*/ 20 w 70"/>
                <a:gd name="T17" fmla="*/ 116 h 183"/>
                <a:gd name="T18" fmla="*/ 12 w 70"/>
                <a:gd name="T19" fmla="*/ 117 h 183"/>
                <a:gd name="T20" fmla="*/ 66 w 70"/>
                <a:gd name="T21" fmla="*/ 144 h 183"/>
                <a:gd name="T22" fmla="*/ 63 w 70"/>
                <a:gd name="T23" fmla="*/ 77 h 183"/>
                <a:gd name="T24" fmla="*/ 48 w 70"/>
                <a:gd name="T25" fmla="*/ 27 h 183"/>
                <a:gd name="T26" fmla="*/ 41 w 70"/>
                <a:gd name="T27" fmla="*/ 28 h 183"/>
                <a:gd name="T28" fmla="*/ 28 w 70"/>
                <a:gd name="T29" fmla="*/ 2 h 183"/>
                <a:gd name="T30" fmla="*/ 20 w 70"/>
                <a:gd name="T3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183">
                  <a:moveTo>
                    <a:pt x="20" y="2"/>
                  </a:moveTo>
                  <a:cubicBezTo>
                    <a:pt x="10" y="11"/>
                    <a:pt x="5" y="26"/>
                    <a:pt x="16" y="36"/>
                  </a:cubicBezTo>
                  <a:cubicBezTo>
                    <a:pt x="25" y="43"/>
                    <a:pt x="41" y="34"/>
                    <a:pt x="47" y="29"/>
                  </a:cubicBezTo>
                  <a:cubicBezTo>
                    <a:pt x="45" y="29"/>
                    <a:pt x="43" y="30"/>
                    <a:pt x="40" y="30"/>
                  </a:cubicBezTo>
                  <a:cubicBezTo>
                    <a:pt x="48" y="34"/>
                    <a:pt x="50" y="52"/>
                    <a:pt x="51" y="59"/>
                  </a:cubicBezTo>
                  <a:cubicBezTo>
                    <a:pt x="55" y="75"/>
                    <a:pt x="57" y="92"/>
                    <a:pt x="58" y="109"/>
                  </a:cubicBezTo>
                  <a:cubicBezTo>
                    <a:pt x="59" y="123"/>
                    <a:pt x="60" y="139"/>
                    <a:pt x="56" y="153"/>
                  </a:cubicBezTo>
                  <a:cubicBezTo>
                    <a:pt x="52" y="166"/>
                    <a:pt x="35" y="153"/>
                    <a:pt x="29" y="147"/>
                  </a:cubicBezTo>
                  <a:cubicBezTo>
                    <a:pt x="22" y="139"/>
                    <a:pt x="16" y="126"/>
                    <a:pt x="20" y="116"/>
                  </a:cubicBezTo>
                  <a:cubicBezTo>
                    <a:pt x="21" y="114"/>
                    <a:pt x="13" y="115"/>
                    <a:pt x="12" y="117"/>
                  </a:cubicBezTo>
                  <a:cubicBezTo>
                    <a:pt x="0" y="149"/>
                    <a:pt x="59" y="183"/>
                    <a:pt x="66" y="144"/>
                  </a:cubicBezTo>
                  <a:cubicBezTo>
                    <a:pt x="70" y="122"/>
                    <a:pt x="67" y="98"/>
                    <a:pt x="63" y="77"/>
                  </a:cubicBezTo>
                  <a:cubicBezTo>
                    <a:pt x="62" y="66"/>
                    <a:pt x="60" y="34"/>
                    <a:pt x="48" y="27"/>
                  </a:cubicBezTo>
                  <a:cubicBezTo>
                    <a:pt x="46" y="26"/>
                    <a:pt x="43" y="27"/>
                    <a:pt x="41" y="28"/>
                  </a:cubicBezTo>
                  <a:cubicBezTo>
                    <a:pt x="14" y="47"/>
                    <a:pt x="16" y="13"/>
                    <a:pt x="28" y="2"/>
                  </a:cubicBezTo>
                  <a:cubicBezTo>
                    <a:pt x="30" y="0"/>
                    <a:pt x="22" y="1"/>
                    <a:pt x="2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57"/>
            <p:cNvSpPr/>
            <p:nvPr/>
          </p:nvSpPr>
          <p:spPr bwMode="auto">
            <a:xfrm>
              <a:off x="3486" y="2707"/>
              <a:ext cx="185" cy="190"/>
            </a:xfrm>
            <a:custGeom>
              <a:avLst/>
              <a:gdLst>
                <a:gd name="T0" fmla="*/ 9 w 78"/>
                <a:gd name="T1" fmla="*/ 26 h 80"/>
                <a:gd name="T2" fmla="*/ 39 w 78"/>
                <a:gd name="T3" fmla="*/ 57 h 80"/>
                <a:gd name="T4" fmla="*/ 73 w 78"/>
                <a:gd name="T5" fmla="*/ 76 h 80"/>
                <a:gd name="T6" fmla="*/ 71 w 78"/>
                <a:gd name="T7" fmla="*/ 70 h 80"/>
                <a:gd name="T8" fmla="*/ 5 w 78"/>
                <a:gd name="T9" fmla="*/ 21 h 80"/>
                <a:gd name="T10" fmla="*/ 9 w 78"/>
                <a:gd name="T11" fmla="*/ 2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80">
                  <a:moveTo>
                    <a:pt x="9" y="26"/>
                  </a:moveTo>
                  <a:cubicBezTo>
                    <a:pt x="28" y="17"/>
                    <a:pt x="33" y="46"/>
                    <a:pt x="39" y="57"/>
                  </a:cubicBezTo>
                  <a:cubicBezTo>
                    <a:pt x="45" y="71"/>
                    <a:pt x="56" y="80"/>
                    <a:pt x="73" y="76"/>
                  </a:cubicBezTo>
                  <a:cubicBezTo>
                    <a:pt x="78" y="74"/>
                    <a:pt x="76" y="69"/>
                    <a:pt x="71" y="70"/>
                  </a:cubicBezTo>
                  <a:cubicBezTo>
                    <a:pt x="35" y="79"/>
                    <a:pt x="48" y="0"/>
                    <a:pt x="5" y="21"/>
                  </a:cubicBezTo>
                  <a:cubicBezTo>
                    <a:pt x="0" y="23"/>
                    <a:pt x="5" y="28"/>
                    <a:pt x="9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58"/>
            <p:cNvSpPr/>
            <p:nvPr/>
          </p:nvSpPr>
          <p:spPr bwMode="auto">
            <a:xfrm>
              <a:off x="3721" y="2871"/>
              <a:ext cx="172" cy="52"/>
            </a:xfrm>
            <a:custGeom>
              <a:avLst/>
              <a:gdLst>
                <a:gd name="T0" fmla="*/ 9 w 73"/>
                <a:gd name="T1" fmla="*/ 18 h 22"/>
                <a:gd name="T2" fmla="*/ 64 w 73"/>
                <a:gd name="T3" fmla="*/ 9 h 22"/>
                <a:gd name="T4" fmla="*/ 68 w 73"/>
                <a:gd name="T5" fmla="*/ 6 h 22"/>
                <a:gd name="T6" fmla="*/ 1 w 73"/>
                <a:gd name="T7" fmla="*/ 20 h 22"/>
                <a:gd name="T8" fmla="*/ 9 w 7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2">
                  <a:moveTo>
                    <a:pt x="9" y="18"/>
                  </a:moveTo>
                  <a:cubicBezTo>
                    <a:pt x="15" y="4"/>
                    <a:pt x="51" y="9"/>
                    <a:pt x="64" y="9"/>
                  </a:cubicBezTo>
                  <a:cubicBezTo>
                    <a:pt x="67" y="9"/>
                    <a:pt x="73" y="6"/>
                    <a:pt x="68" y="6"/>
                  </a:cubicBezTo>
                  <a:cubicBezTo>
                    <a:pt x="51" y="5"/>
                    <a:pt x="8" y="0"/>
                    <a:pt x="1" y="20"/>
                  </a:cubicBezTo>
                  <a:cubicBezTo>
                    <a:pt x="0" y="22"/>
                    <a:pt x="9" y="21"/>
                    <a:pt x="9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59"/>
            <p:cNvSpPr/>
            <p:nvPr/>
          </p:nvSpPr>
          <p:spPr bwMode="auto">
            <a:xfrm>
              <a:off x="3945" y="2728"/>
              <a:ext cx="197" cy="287"/>
            </a:xfrm>
            <a:custGeom>
              <a:avLst/>
              <a:gdLst>
                <a:gd name="T0" fmla="*/ 11 w 83"/>
                <a:gd name="T1" fmla="*/ 19 h 121"/>
                <a:gd name="T2" fmla="*/ 27 w 83"/>
                <a:gd name="T3" fmla="*/ 45 h 121"/>
                <a:gd name="T4" fmla="*/ 38 w 83"/>
                <a:gd name="T5" fmla="*/ 64 h 121"/>
                <a:gd name="T6" fmla="*/ 56 w 83"/>
                <a:gd name="T7" fmla="*/ 80 h 121"/>
                <a:gd name="T8" fmla="*/ 63 w 83"/>
                <a:gd name="T9" fmla="*/ 87 h 121"/>
                <a:gd name="T10" fmla="*/ 54 w 83"/>
                <a:gd name="T11" fmla="*/ 112 h 121"/>
                <a:gd name="T12" fmla="*/ 39 w 83"/>
                <a:gd name="T13" fmla="*/ 114 h 121"/>
                <a:gd name="T14" fmla="*/ 40 w 83"/>
                <a:gd name="T15" fmla="*/ 120 h 121"/>
                <a:gd name="T16" fmla="*/ 78 w 83"/>
                <a:gd name="T17" fmla="*/ 101 h 121"/>
                <a:gd name="T18" fmla="*/ 51 w 83"/>
                <a:gd name="T19" fmla="*/ 66 h 121"/>
                <a:gd name="T20" fmla="*/ 37 w 83"/>
                <a:gd name="T21" fmla="*/ 32 h 121"/>
                <a:gd name="T22" fmla="*/ 29 w 83"/>
                <a:gd name="T23" fmla="*/ 10 h 121"/>
                <a:gd name="T24" fmla="*/ 4 w 83"/>
                <a:gd name="T25" fmla="*/ 17 h 121"/>
                <a:gd name="T26" fmla="*/ 11 w 83"/>
                <a:gd name="T27" fmla="*/ 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21">
                  <a:moveTo>
                    <a:pt x="11" y="19"/>
                  </a:moveTo>
                  <a:cubicBezTo>
                    <a:pt x="29" y="0"/>
                    <a:pt x="28" y="38"/>
                    <a:pt x="27" y="45"/>
                  </a:cubicBezTo>
                  <a:cubicBezTo>
                    <a:pt x="26" y="51"/>
                    <a:pt x="34" y="60"/>
                    <a:pt x="38" y="64"/>
                  </a:cubicBezTo>
                  <a:cubicBezTo>
                    <a:pt x="43" y="70"/>
                    <a:pt x="50" y="75"/>
                    <a:pt x="56" y="80"/>
                  </a:cubicBezTo>
                  <a:cubicBezTo>
                    <a:pt x="59" y="83"/>
                    <a:pt x="61" y="85"/>
                    <a:pt x="63" y="87"/>
                  </a:cubicBezTo>
                  <a:cubicBezTo>
                    <a:pt x="72" y="94"/>
                    <a:pt x="68" y="103"/>
                    <a:pt x="54" y="112"/>
                  </a:cubicBezTo>
                  <a:cubicBezTo>
                    <a:pt x="49" y="112"/>
                    <a:pt x="44" y="113"/>
                    <a:pt x="39" y="114"/>
                  </a:cubicBezTo>
                  <a:cubicBezTo>
                    <a:pt x="34" y="116"/>
                    <a:pt x="35" y="121"/>
                    <a:pt x="40" y="120"/>
                  </a:cubicBezTo>
                  <a:cubicBezTo>
                    <a:pt x="56" y="115"/>
                    <a:pt x="70" y="118"/>
                    <a:pt x="78" y="101"/>
                  </a:cubicBezTo>
                  <a:cubicBezTo>
                    <a:pt x="83" y="88"/>
                    <a:pt x="59" y="73"/>
                    <a:pt x="51" y="66"/>
                  </a:cubicBezTo>
                  <a:cubicBezTo>
                    <a:pt x="39" y="55"/>
                    <a:pt x="36" y="47"/>
                    <a:pt x="37" y="32"/>
                  </a:cubicBezTo>
                  <a:cubicBezTo>
                    <a:pt x="38" y="24"/>
                    <a:pt x="34" y="16"/>
                    <a:pt x="29" y="10"/>
                  </a:cubicBezTo>
                  <a:cubicBezTo>
                    <a:pt x="21" y="1"/>
                    <a:pt x="9" y="11"/>
                    <a:pt x="4" y="17"/>
                  </a:cubicBezTo>
                  <a:cubicBezTo>
                    <a:pt x="0" y="21"/>
                    <a:pt x="8" y="22"/>
                    <a:pt x="11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0"/>
            <p:cNvSpPr/>
            <p:nvPr/>
          </p:nvSpPr>
          <p:spPr bwMode="auto">
            <a:xfrm>
              <a:off x="4165" y="2790"/>
              <a:ext cx="213" cy="62"/>
            </a:xfrm>
            <a:custGeom>
              <a:avLst/>
              <a:gdLst>
                <a:gd name="T0" fmla="*/ 9 w 90"/>
                <a:gd name="T1" fmla="*/ 24 h 26"/>
                <a:gd name="T2" fmla="*/ 80 w 90"/>
                <a:gd name="T3" fmla="*/ 20 h 26"/>
                <a:gd name="T4" fmla="*/ 88 w 90"/>
                <a:gd name="T5" fmla="*/ 17 h 26"/>
                <a:gd name="T6" fmla="*/ 5 w 90"/>
                <a:gd name="T7" fmla="*/ 21 h 26"/>
                <a:gd name="T8" fmla="*/ 9 w 90"/>
                <a:gd name="T9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6">
                  <a:moveTo>
                    <a:pt x="9" y="24"/>
                  </a:moveTo>
                  <a:cubicBezTo>
                    <a:pt x="28" y="16"/>
                    <a:pt x="62" y="6"/>
                    <a:pt x="80" y="20"/>
                  </a:cubicBezTo>
                  <a:cubicBezTo>
                    <a:pt x="82" y="22"/>
                    <a:pt x="90" y="19"/>
                    <a:pt x="88" y="17"/>
                  </a:cubicBezTo>
                  <a:cubicBezTo>
                    <a:pt x="67" y="0"/>
                    <a:pt x="28" y="11"/>
                    <a:pt x="5" y="21"/>
                  </a:cubicBezTo>
                  <a:cubicBezTo>
                    <a:pt x="0" y="23"/>
                    <a:pt x="5" y="26"/>
                    <a:pt x="9" y="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1"/>
            <p:cNvSpPr/>
            <p:nvPr/>
          </p:nvSpPr>
          <p:spPr bwMode="auto">
            <a:xfrm>
              <a:off x="4217" y="2899"/>
              <a:ext cx="173" cy="33"/>
            </a:xfrm>
            <a:custGeom>
              <a:avLst/>
              <a:gdLst>
                <a:gd name="T0" fmla="*/ 1 w 73"/>
                <a:gd name="T1" fmla="*/ 5 h 14"/>
                <a:gd name="T2" fmla="*/ 64 w 73"/>
                <a:gd name="T3" fmla="*/ 5 h 14"/>
                <a:gd name="T4" fmla="*/ 68 w 73"/>
                <a:gd name="T5" fmla="*/ 1 h 14"/>
                <a:gd name="T6" fmla="*/ 9 w 73"/>
                <a:gd name="T7" fmla="*/ 2 h 14"/>
                <a:gd name="T8" fmla="*/ 1 w 73"/>
                <a:gd name="T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4">
                  <a:moveTo>
                    <a:pt x="1" y="5"/>
                  </a:moveTo>
                  <a:cubicBezTo>
                    <a:pt x="19" y="14"/>
                    <a:pt x="45" y="5"/>
                    <a:pt x="64" y="5"/>
                  </a:cubicBezTo>
                  <a:cubicBezTo>
                    <a:pt x="67" y="5"/>
                    <a:pt x="73" y="1"/>
                    <a:pt x="68" y="1"/>
                  </a:cubicBezTo>
                  <a:cubicBezTo>
                    <a:pt x="50" y="2"/>
                    <a:pt x="26" y="10"/>
                    <a:pt x="9" y="2"/>
                  </a:cubicBezTo>
                  <a:cubicBezTo>
                    <a:pt x="7" y="0"/>
                    <a:pt x="0" y="4"/>
                    <a:pt x="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2"/>
            <p:cNvSpPr/>
            <p:nvPr/>
          </p:nvSpPr>
          <p:spPr bwMode="auto">
            <a:xfrm>
              <a:off x="4459" y="2740"/>
              <a:ext cx="234" cy="292"/>
            </a:xfrm>
            <a:custGeom>
              <a:avLst/>
              <a:gdLst>
                <a:gd name="T0" fmla="*/ 13 w 99"/>
                <a:gd name="T1" fmla="*/ 31 h 123"/>
                <a:gd name="T2" fmla="*/ 36 w 99"/>
                <a:gd name="T3" fmla="*/ 25 h 123"/>
                <a:gd name="T4" fmla="*/ 37 w 99"/>
                <a:gd name="T5" fmla="*/ 39 h 123"/>
                <a:gd name="T6" fmla="*/ 33 w 99"/>
                <a:gd name="T7" fmla="*/ 56 h 123"/>
                <a:gd name="T8" fmla="*/ 29 w 99"/>
                <a:gd name="T9" fmla="*/ 95 h 123"/>
                <a:gd name="T10" fmla="*/ 94 w 99"/>
                <a:gd name="T11" fmla="*/ 103 h 123"/>
                <a:gd name="T12" fmla="*/ 92 w 99"/>
                <a:gd name="T13" fmla="*/ 98 h 123"/>
                <a:gd name="T14" fmla="*/ 51 w 99"/>
                <a:gd name="T15" fmla="*/ 106 h 123"/>
                <a:gd name="T16" fmla="*/ 38 w 99"/>
                <a:gd name="T17" fmla="*/ 72 h 123"/>
                <a:gd name="T18" fmla="*/ 46 w 99"/>
                <a:gd name="T19" fmla="*/ 26 h 123"/>
                <a:gd name="T20" fmla="*/ 4 w 99"/>
                <a:gd name="T21" fmla="*/ 33 h 123"/>
                <a:gd name="T22" fmla="*/ 13 w 99"/>
                <a:gd name="T23" fmla="*/ 3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123">
                  <a:moveTo>
                    <a:pt x="13" y="31"/>
                  </a:moveTo>
                  <a:cubicBezTo>
                    <a:pt x="25" y="16"/>
                    <a:pt x="33" y="14"/>
                    <a:pt x="36" y="25"/>
                  </a:cubicBezTo>
                  <a:cubicBezTo>
                    <a:pt x="38" y="29"/>
                    <a:pt x="37" y="35"/>
                    <a:pt x="37" y="39"/>
                  </a:cubicBezTo>
                  <a:cubicBezTo>
                    <a:pt x="37" y="45"/>
                    <a:pt x="35" y="51"/>
                    <a:pt x="33" y="56"/>
                  </a:cubicBezTo>
                  <a:cubicBezTo>
                    <a:pt x="29" y="69"/>
                    <a:pt x="26" y="82"/>
                    <a:pt x="29" y="95"/>
                  </a:cubicBezTo>
                  <a:cubicBezTo>
                    <a:pt x="35" y="123"/>
                    <a:pt x="77" y="109"/>
                    <a:pt x="94" y="103"/>
                  </a:cubicBezTo>
                  <a:cubicBezTo>
                    <a:pt x="99" y="102"/>
                    <a:pt x="98" y="96"/>
                    <a:pt x="92" y="98"/>
                  </a:cubicBezTo>
                  <a:cubicBezTo>
                    <a:pt x="80" y="102"/>
                    <a:pt x="65" y="108"/>
                    <a:pt x="51" y="106"/>
                  </a:cubicBezTo>
                  <a:cubicBezTo>
                    <a:pt x="34" y="102"/>
                    <a:pt x="36" y="84"/>
                    <a:pt x="38" y="72"/>
                  </a:cubicBezTo>
                  <a:cubicBezTo>
                    <a:pt x="41" y="56"/>
                    <a:pt x="47" y="42"/>
                    <a:pt x="46" y="26"/>
                  </a:cubicBezTo>
                  <a:cubicBezTo>
                    <a:pt x="43" y="0"/>
                    <a:pt x="0" y="7"/>
                    <a:pt x="4" y="33"/>
                  </a:cubicBezTo>
                  <a:cubicBezTo>
                    <a:pt x="5" y="37"/>
                    <a:pt x="13" y="35"/>
                    <a:pt x="13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3"/>
            <p:cNvSpPr/>
            <p:nvPr/>
          </p:nvSpPr>
          <p:spPr bwMode="auto">
            <a:xfrm>
              <a:off x="4646" y="2747"/>
              <a:ext cx="236" cy="247"/>
            </a:xfrm>
            <a:custGeom>
              <a:avLst/>
              <a:gdLst>
                <a:gd name="T0" fmla="*/ 10 w 100"/>
                <a:gd name="T1" fmla="*/ 17 h 104"/>
                <a:gd name="T2" fmla="*/ 38 w 100"/>
                <a:gd name="T3" fmla="*/ 34 h 104"/>
                <a:gd name="T4" fmla="*/ 47 w 100"/>
                <a:gd name="T5" fmla="*/ 70 h 104"/>
                <a:gd name="T6" fmla="*/ 99 w 100"/>
                <a:gd name="T7" fmla="*/ 82 h 104"/>
                <a:gd name="T8" fmla="*/ 91 w 100"/>
                <a:gd name="T9" fmla="*/ 83 h 104"/>
                <a:gd name="T10" fmla="*/ 54 w 100"/>
                <a:gd name="T11" fmla="*/ 63 h 104"/>
                <a:gd name="T12" fmla="*/ 44 w 100"/>
                <a:gd name="T13" fmla="*/ 24 h 104"/>
                <a:gd name="T14" fmla="*/ 2 w 100"/>
                <a:gd name="T15" fmla="*/ 18 h 104"/>
                <a:gd name="T16" fmla="*/ 10 w 100"/>
                <a:gd name="T17" fmla="*/ 1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10" y="17"/>
                  </a:moveTo>
                  <a:cubicBezTo>
                    <a:pt x="28" y="0"/>
                    <a:pt x="34" y="19"/>
                    <a:pt x="38" y="34"/>
                  </a:cubicBezTo>
                  <a:cubicBezTo>
                    <a:pt x="41" y="46"/>
                    <a:pt x="42" y="59"/>
                    <a:pt x="47" y="70"/>
                  </a:cubicBezTo>
                  <a:cubicBezTo>
                    <a:pt x="54" y="83"/>
                    <a:pt x="92" y="104"/>
                    <a:pt x="99" y="82"/>
                  </a:cubicBezTo>
                  <a:cubicBezTo>
                    <a:pt x="100" y="80"/>
                    <a:pt x="92" y="81"/>
                    <a:pt x="91" y="83"/>
                  </a:cubicBezTo>
                  <a:cubicBezTo>
                    <a:pt x="86" y="98"/>
                    <a:pt x="56" y="71"/>
                    <a:pt x="54" y="63"/>
                  </a:cubicBezTo>
                  <a:cubicBezTo>
                    <a:pt x="49" y="51"/>
                    <a:pt x="48" y="37"/>
                    <a:pt x="44" y="24"/>
                  </a:cubicBezTo>
                  <a:cubicBezTo>
                    <a:pt x="37" y="0"/>
                    <a:pt x="18" y="2"/>
                    <a:pt x="2" y="18"/>
                  </a:cubicBezTo>
                  <a:cubicBezTo>
                    <a:pt x="0" y="20"/>
                    <a:pt x="9" y="19"/>
                    <a:pt x="10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64"/>
            <p:cNvSpPr/>
            <p:nvPr/>
          </p:nvSpPr>
          <p:spPr bwMode="auto">
            <a:xfrm>
              <a:off x="4674" y="2816"/>
              <a:ext cx="211" cy="55"/>
            </a:xfrm>
            <a:custGeom>
              <a:avLst/>
              <a:gdLst>
                <a:gd name="T0" fmla="*/ 6 w 89"/>
                <a:gd name="T1" fmla="*/ 22 h 23"/>
                <a:gd name="T2" fmla="*/ 83 w 89"/>
                <a:gd name="T3" fmla="*/ 6 h 23"/>
                <a:gd name="T4" fmla="*/ 83 w 89"/>
                <a:gd name="T5" fmla="*/ 1 h 23"/>
                <a:gd name="T6" fmla="*/ 7 w 89"/>
                <a:gd name="T7" fmla="*/ 16 h 23"/>
                <a:gd name="T8" fmla="*/ 6 w 89"/>
                <a:gd name="T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3">
                  <a:moveTo>
                    <a:pt x="6" y="22"/>
                  </a:moveTo>
                  <a:cubicBezTo>
                    <a:pt x="32" y="17"/>
                    <a:pt x="57" y="10"/>
                    <a:pt x="83" y="6"/>
                  </a:cubicBezTo>
                  <a:cubicBezTo>
                    <a:pt x="87" y="6"/>
                    <a:pt x="89" y="0"/>
                    <a:pt x="83" y="1"/>
                  </a:cubicBezTo>
                  <a:cubicBezTo>
                    <a:pt x="58" y="5"/>
                    <a:pt x="32" y="12"/>
                    <a:pt x="7" y="16"/>
                  </a:cubicBezTo>
                  <a:cubicBezTo>
                    <a:pt x="2" y="17"/>
                    <a:pt x="0" y="23"/>
                    <a:pt x="6" y="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65"/>
            <p:cNvSpPr/>
            <p:nvPr/>
          </p:nvSpPr>
          <p:spPr bwMode="auto">
            <a:xfrm>
              <a:off x="2365" y="2792"/>
              <a:ext cx="196" cy="320"/>
            </a:xfrm>
            <a:custGeom>
              <a:avLst/>
              <a:gdLst>
                <a:gd name="T0" fmla="*/ 9 w 83"/>
                <a:gd name="T1" fmla="*/ 25 h 135"/>
                <a:gd name="T2" fmla="*/ 39 w 83"/>
                <a:gd name="T3" fmla="*/ 19 h 135"/>
                <a:gd name="T4" fmla="*/ 32 w 83"/>
                <a:gd name="T5" fmla="*/ 41 h 135"/>
                <a:gd name="T6" fmla="*/ 40 w 83"/>
                <a:gd name="T7" fmla="*/ 72 h 135"/>
                <a:gd name="T8" fmla="*/ 72 w 83"/>
                <a:gd name="T9" fmla="*/ 102 h 135"/>
                <a:gd name="T10" fmla="*/ 19 w 83"/>
                <a:gd name="T11" fmla="*/ 131 h 135"/>
                <a:gd name="T12" fmla="*/ 22 w 83"/>
                <a:gd name="T13" fmla="*/ 133 h 135"/>
                <a:gd name="T14" fmla="*/ 62 w 83"/>
                <a:gd name="T15" fmla="*/ 129 h 135"/>
                <a:gd name="T16" fmla="*/ 80 w 83"/>
                <a:gd name="T17" fmla="*/ 103 h 135"/>
                <a:gd name="T18" fmla="*/ 39 w 83"/>
                <a:gd name="T19" fmla="*/ 59 h 135"/>
                <a:gd name="T20" fmla="*/ 40 w 83"/>
                <a:gd name="T21" fmla="*/ 3 h 135"/>
                <a:gd name="T22" fmla="*/ 0 w 83"/>
                <a:gd name="T23" fmla="*/ 26 h 135"/>
                <a:gd name="T24" fmla="*/ 9 w 83"/>
                <a:gd name="T25" fmla="*/ 2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135">
                  <a:moveTo>
                    <a:pt x="9" y="25"/>
                  </a:moveTo>
                  <a:cubicBezTo>
                    <a:pt x="12" y="12"/>
                    <a:pt x="42" y="0"/>
                    <a:pt x="39" y="19"/>
                  </a:cubicBezTo>
                  <a:cubicBezTo>
                    <a:pt x="38" y="27"/>
                    <a:pt x="35" y="34"/>
                    <a:pt x="32" y="41"/>
                  </a:cubicBezTo>
                  <a:cubicBezTo>
                    <a:pt x="28" y="53"/>
                    <a:pt x="29" y="63"/>
                    <a:pt x="40" y="72"/>
                  </a:cubicBezTo>
                  <a:cubicBezTo>
                    <a:pt x="51" y="82"/>
                    <a:pt x="67" y="87"/>
                    <a:pt x="72" y="102"/>
                  </a:cubicBezTo>
                  <a:cubicBezTo>
                    <a:pt x="79" y="127"/>
                    <a:pt x="36" y="125"/>
                    <a:pt x="19" y="131"/>
                  </a:cubicBezTo>
                  <a:cubicBezTo>
                    <a:pt x="14" y="133"/>
                    <a:pt x="19" y="134"/>
                    <a:pt x="22" y="133"/>
                  </a:cubicBezTo>
                  <a:cubicBezTo>
                    <a:pt x="35" y="129"/>
                    <a:pt x="50" y="135"/>
                    <a:pt x="62" y="129"/>
                  </a:cubicBezTo>
                  <a:cubicBezTo>
                    <a:pt x="72" y="124"/>
                    <a:pt x="79" y="113"/>
                    <a:pt x="80" y="103"/>
                  </a:cubicBezTo>
                  <a:cubicBezTo>
                    <a:pt x="83" y="84"/>
                    <a:pt x="48" y="73"/>
                    <a:pt x="39" y="59"/>
                  </a:cubicBezTo>
                  <a:cubicBezTo>
                    <a:pt x="33" y="49"/>
                    <a:pt x="61" y="5"/>
                    <a:pt x="40" y="3"/>
                  </a:cubicBezTo>
                  <a:cubicBezTo>
                    <a:pt x="25" y="2"/>
                    <a:pt x="4" y="11"/>
                    <a:pt x="0" y="26"/>
                  </a:cubicBezTo>
                  <a:cubicBezTo>
                    <a:pt x="0" y="28"/>
                    <a:pt x="8" y="27"/>
                    <a:pt x="9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66"/>
            <p:cNvSpPr/>
            <p:nvPr/>
          </p:nvSpPr>
          <p:spPr bwMode="auto">
            <a:xfrm>
              <a:off x="1882" y="2608"/>
              <a:ext cx="135" cy="132"/>
            </a:xfrm>
            <a:custGeom>
              <a:avLst/>
              <a:gdLst>
                <a:gd name="T0" fmla="*/ 48 w 57"/>
                <a:gd name="T1" fmla="*/ 2 h 56"/>
                <a:gd name="T2" fmla="*/ 5 w 57"/>
                <a:gd name="T3" fmla="*/ 54 h 56"/>
                <a:gd name="T4" fmla="*/ 10 w 57"/>
                <a:gd name="T5" fmla="*/ 55 h 56"/>
                <a:gd name="T6" fmla="*/ 56 w 57"/>
                <a:gd name="T7" fmla="*/ 1 h 56"/>
                <a:gd name="T8" fmla="*/ 48 w 57"/>
                <a:gd name="T9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6">
                  <a:moveTo>
                    <a:pt x="48" y="2"/>
                  </a:moveTo>
                  <a:cubicBezTo>
                    <a:pt x="40" y="22"/>
                    <a:pt x="27" y="45"/>
                    <a:pt x="5" y="54"/>
                  </a:cubicBezTo>
                  <a:cubicBezTo>
                    <a:pt x="0" y="56"/>
                    <a:pt x="8" y="56"/>
                    <a:pt x="10" y="55"/>
                  </a:cubicBezTo>
                  <a:cubicBezTo>
                    <a:pt x="33" y="45"/>
                    <a:pt x="47" y="22"/>
                    <a:pt x="56" y="1"/>
                  </a:cubicBezTo>
                  <a:cubicBezTo>
                    <a:pt x="57" y="0"/>
                    <a:pt x="49" y="0"/>
                    <a:pt x="4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67"/>
            <p:cNvSpPr/>
            <p:nvPr/>
          </p:nvSpPr>
          <p:spPr bwMode="auto">
            <a:xfrm>
              <a:off x="1898" y="2622"/>
              <a:ext cx="138" cy="95"/>
            </a:xfrm>
            <a:custGeom>
              <a:avLst/>
              <a:gdLst>
                <a:gd name="T0" fmla="*/ 1 w 58"/>
                <a:gd name="T1" fmla="*/ 4 h 40"/>
                <a:gd name="T2" fmla="*/ 49 w 58"/>
                <a:gd name="T3" fmla="*/ 39 h 40"/>
                <a:gd name="T4" fmla="*/ 57 w 58"/>
                <a:gd name="T5" fmla="*/ 36 h 40"/>
                <a:gd name="T6" fmla="*/ 9 w 58"/>
                <a:gd name="T7" fmla="*/ 2 h 40"/>
                <a:gd name="T8" fmla="*/ 1 w 58"/>
                <a:gd name="T9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0">
                  <a:moveTo>
                    <a:pt x="1" y="4"/>
                  </a:moveTo>
                  <a:cubicBezTo>
                    <a:pt x="17" y="16"/>
                    <a:pt x="35" y="25"/>
                    <a:pt x="49" y="39"/>
                  </a:cubicBezTo>
                  <a:cubicBezTo>
                    <a:pt x="51" y="40"/>
                    <a:pt x="58" y="37"/>
                    <a:pt x="57" y="36"/>
                  </a:cubicBezTo>
                  <a:cubicBezTo>
                    <a:pt x="43" y="23"/>
                    <a:pt x="25" y="13"/>
                    <a:pt x="9" y="2"/>
                  </a:cubicBezTo>
                  <a:cubicBezTo>
                    <a:pt x="7" y="0"/>
                    <a:pt x="0" y="4"/>
                    <a:pt x="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68"/>
            <p:cNvSpPr/>
            <p:nvPr/>
          </p:nvSpPr>
          <p:spPr bwMode="auto">
            <a:xfrm>
              <a:off x="2017" y="2638"/>
              <a:ext cx="120" cy="31"/>
            </a:xfrm>
            <a:custGeom>
              <a:avLst/>
              <a:gdLst>
                <a:gd name="T0" fmla="*/ 5 w 51"/>
                <a:gd name="T1" fmla="*/ 10 h 13"/>
                <a:gd name="T2" fmla="*/ 45 w 51"/>
                <a:gd name="T3" fmla="*/ 6 h 13"/>
                <a:gd name="T4" fmla="*/ 42 w 51"/>
                <a:gd name="T5" fmla="*/ 2 h 13"/>
                <a:gd name="T6" fmla="*/ 10 w 51"/>
                <a:gd name="T7" fmla="*/ 5 h 13"/>
                <a:gd name="T8" fmla="*/ 5 w 51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3">
                  <a:moveTo>
                    <a:pt x="5" y="10"/>
                  </a:moveTo>
                  <a:cubicBezTo>
                    <a:pt x="18" y="13"/>
                    <a:pt x="33" y="11"/>
                    <a:pt x="45" y="6"/>
                  </a:cubicBezTo>
                  <a:cubicBezTo>
                    <a:pt x="51" y="3"/>
                    <a:pt x="46" y="0"/>
                    <a:pt x="42" y="2"/>
                  </a:cubicBezTo>
                  <a:cubicBezTo>
                    <a:pt x="32" y="6"/>
                    <a:pt x="20" y="8"/>
                    <a:pt x="10" y="5"/>
                  </a:cubicBezTo>
                  <a:cubicBezTo>
                    <a:pt x="7" y="4"/>
                    <a:pt x="0" y="8"/>
                    <a:pt x="5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69"/>
            <p:cNvSpPr/>
            <p:nvPr/>
          </p:nvSpPr>
          <p:spPr bwMode="auto">
            <a:xfrm>
              <a:off x="2064" y="2601"/>
              <a:ext cx="111" cy="125"/>
            </a:xfrm>
            <a:custGeom>
              <a:avLst/>
              <a:gdLst>
                <a:gd name="T0" fmla="*/ 24 w 47"/>
                <a:gd name="T1" fmla="*/ 6 h 53"/>
                <a:gd name="T2" fmla="*/ 30 w 47"/>
                <a:gd name="T3" fmla="*/ 33 h 53"/>
                <a:gd name="T4" fmla="*/ 4 w 47"/>
                <a:gd name="T5" fmla="*/ 49 h 53"/>
                <a:gd name="T6" fmla="*/ 11 w 47"/>
                <a:gd name="T7" fmla="*/ 51 h 53"/>
                <a:gd name="T8" fmla="*/ 41 w 47"/>
                <a:gd name="T9" fmla="*/ 28 h 53"/>
                <a:gd name="T10" fmla="*/ 32 w 47"/>
                <a:gd name="T11" fmla="*/ 3 h 53"/>
                <a:gd name="T12" fmla="*/ 24 w 47"/>
                <a:gd name="T13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53">
                  <a:moveTo>
                    <a:pt x="24" y="6"/>
                  </a:moveTo>
                  <a:cubicBezTo>
                    <a:pt x="31" y="15"/>
                    <a:pt x="41" y="22"/>
                    <a:pt x="30" y="33"/>
                  </a:cubicBezTo>
                  <a:cubicBezTo>
                    <a:pt x="23" y="40"/>
                    <a:pt x="12" y="43"/>
                    <a:pt x="4" y="49"/>
                  </a:cubicBezTo>
                  <a:cubicBezTo>
                    <a:pt x="0" y="52"/>
                    <a:pt x="9" y="53"/>
                    <a:pt x="11" y="51"/>
                  </a:cubicBezTo>
                  <a:cubicBezTo>
                    <a:pt x="21" y="43"/>
                    <a:pt x="35" y="41"/>
                    <a:pt x="41" y="28"/>
                  </a:cubicBezTo>
                  <a:cubicBezTo>
                    <a:pt x="47" y="17"/>
                    <a:pt x="38" y="12"/>
                    <a:pt x="32" y="3"/>
                  </a:cubicBezTo>
                  <a:cubicBezTo>
                    <a:pt x="30" y="0"/>
                    <a:pt x="22" y="3"/>
                    <a:pt x="24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0"/>
            <p:cNvSpPr/>
            <p:nvPr/>
          </p:nvSpPr>
          <p:spPr bwMode="auto">
            <a:xfrm>
              <a:off x="2180" y="2582"/>
              <a:ext cx="118" cy="132"/>
            </a:xfrm>
            <a:custGeom>
              <a:avLst/>
              <a:gdLst>
                <a:gd name="T0" fmla="*/ 12 w 50"/>
                <a:gd name="T1" fmla="*/ 11 h 56"/>
                <a:gd name="T2" fmla="*/ 8 w 50"/>
                <a:gd name="T3" fmla="*/ 44 h 56"/>
                <a:gd name="T4" fmla="*/ 43 w 50"/>
                <a:gd name="T5" fmla="*/ 39 h 56"/>
                <a:gd name="T6" fmla="*/ 38 w 50"/>
                <a:gd name="T7" fmla="*/ 4 h 56"/>
                <a:gd name="T8" fmla="*/ 23 w 50"/>
                <a:gd name="T9" fmla="*/ 2 h 56"/>
                <a:gd name="T10" fmla="*/ 11 w 50"/>
                <a:gd name="T11" fmla="*/ 17 h 56"/>
                <a:gd name="T12" fmla="*/ 19 w 50"/>
                <a:gd name="T13" fmla="*/ 16 h 56"/>
                <a:gd name="T14" fmla="*/ 27 w 50"/>
                <a:gd name="T15" fmla="*/ 6 h 56"/>
                <a:gd name="T16" fmla="*/ 34 w 50"/>
                <a:gd name="T17" fmla="*/ 12 h 56"/>
                <a:gd name="T18" fmla="*/ 35 w 50"/>
                <a:gd name="T19" fmla="*/ 38 h 56"/>
                <a:gd name="T20" fmla="*/ 23 w 50"/>
                <a:gd name="T21" fmla="*/ 45 h 56"/>
                <a:gd name="T22" fmla="*/ 14 w 50"/>
                <a:gd name="T23" fmla="*/ 38 h 56"/>
                <a:gd name="T24" fmla="*/ 18 w 50"/>
                <a:gd name="T25" fmla="*/ 14 h 56"/>
                <a:gd name="T26" fmla="*/ 12 w 50"/>
                <a:gd name="T27" fmla="*/ 1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56">
                  <a:moveTo>
                    <a:pt x="12" y="11"/>
                  </a:moveTo>
                  <a:cubicBezTo>
                    <a:pt x="0" y="18"/>
                    <a:pt x="0" y="34"/>
                    <a:pt x="8" y="44"/>
                  </a:cubicBezTo>
                  <a:cubicBezTo>
                    <a:pt x="18" y="56"/>
                    <a:pt x="35" y="50"/>
                    <a:pt x="43" y="39"/>
                  </a:cubicBezTo>
                  <a:cubicBezTo>
                    <a:pt x="50" y="29"/>
                    <a:pt x="47" y="13"/>
                    <a:pt x="38" y="4"/>
                  </a:cubicBezTo>
                  <a:cubicBezTo>
                    <a:pt x="34" y="1"/>
                    <a:pt x="28" y="0"/>
                    <a:pt x="23" y="2"/>
                  </a:cubicBezTo>
                  <a:cubicBezTo>
                    <a:pt x="16" y="4"/>
                    <a:pt x="13" y="11"/>
                    <a:pt x="11" y="17"/>
                  </a:cubicBezTo>
                  <a:cubicBezTo>
                    <a:pt x="10" y="20"/>
                    <a:pt x="18" y="19"/>
                    <a:pt x="19" y="16"/>
                  </a:cubicBezTo>
                  <a:cubicBezTo>
                    <a:pt x="20" y="14"/>
                    <a:pt x="23" y="6"/>
                    <a:pt x="27" y="6"/>
                  </a:cubicBezTo>
                  <a:cubicBezTo>
                    <a:pt x="30" y="6"/>
                    <a:pt x="32" y="10"/>
                    <a:pt x="34" y="12"/>
                  </a:cubicBezTo>
                  <a:cubicBezTo>
                    <a:pt x="39" y="20"/>
                    <a:pt x="39" y="30"/>
                    <a:pt x="35" y="38"/>
                  </a:cubicBezTo>
                  <a:cubicBezTo>
                    <a:pt x="33" y="41"/>
                    <a:pt x="29" y="46"/>
                    <a:pt x="23" y="45"/>
                  </a:cubicBezTo>
                  <a:cubicBezTo>
                    <a:pt x="19" y="45"/>
                    <a:pt x="16" y="41"/>
                    <a:pt x="14" y="38"/>
                  </a:cubicBezTo>
                  <a:cubicBezTo>
                    <a:pt x="9" y="31"/>
                    <a:pt x="9" y="19"/>
                    <a:pt x="18" y="14"/>
                  </a:cubicBezTo>
                  <a:cubicBezTo>
                    <a:pt x="23" y="11"/>
                    <a:pt x="15" y="9"/>
                    <a:pt x="12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1"/>
            <p:cNvSpPr/>
            <p:nvPr/>
          </p:nvSpPr>
          <p:spPr bwMode="auto">
            <a:xfrm>
              <a:off x="2502" y="3257"/>
              <a:ext cx="170" cy="163"/>
            </a:xfrm>
            <a:custGeom>
              <a:avLst/>
              <a:gdLst>
                <a:gd name="T0" fmla="*/ 6 w 72"/>
                <a:gd name="T1" fmla="*/ 6 h 69"/>
                <a:gd name="T2" fmla="*/ 61 w 72"/>
                <a:gd name="T3" fmla="*/ 67 h 69"/>
                <a:gd name="T4" fmla="*/ 68 w 72"/>
                <a:gd name="T5" fmla="*/ 62 h 69"/>
                <a:gd name="T6" fmla="*/ 10 w 72"/>
                <a:gd name="T7" fmla="*/ 1 h 69"/>
                <a:gd name="T8" fmla="*/ 6 w 72"/>
                <a:gd name="T9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9">
                  <a:moveTo>
                    <a:pt x="6" y="6"/>
                  </a:moveTo>
                  <a:cubicBezTo>
                    <a:pt x="32" y="16"/>
                    <a:pt x="40" y="50"/>
                    <a:pt x="61" y="67"/>
                  </a:cubicBezTo>
                  <a:cubicBezTo>
                    <a:pt x="64" y="69"/>
                    <a:pt x="72" y="65"/>
                    <a:pt x="68" y="62"/>
                  </a:cubicBezTo>
                  <a:cubicBezTo>
                    <a:pt x="46" y="45"/>
                    <a:pt x="39" y="11"/>
                    <a:pt x="10" y="1"/>
                  </a:cubicBezTo>
                  <a:cubicBezTo>
                    <a:pt x="7" y="0"/>
                    <a:pt x="0" y="5"/>
                    <a:pt x="6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2"/>
            <p:cNvSpPr/>
            <p:nvPr/>
          </p:nvSpPr>
          <p:spPr bwMode="auto">
            <a:xfrm>
              <a:off x="3091" y="3271"/>
              <a:ext cx="147" cy="225"/>
            </a:xfrm>
            <a:custGeom>
              <a:avLst/>
              <a:gdLst>
                <a:gd name="T0" fmla="*/ 14 w 62"/>
                <a:gd name="T1" fmla="*/ 16 h 95"/>
                <a:gd name="T2" fmla="*/ 10 w 62"/>
                <a:gd name="T3" fmla="*/ 11 h 95"/>
                <a:gd name="T4" fmla="*/ 14 w 62"/>
                <a:gd name="T5" fmla="*/ 8 h 95"/>
                <a:gd name="T6" fmla="*/ 31 w 62"/>
                <a:gd name="T7" fmla="*/ 11 h 95"/>
                <a:gd name="T8" fmla="*/ 30 w 62"/>
                <a:gd name="T9" fmla="*/ 35 h 95"/>
                <a:gd name="T10" fmla="*/ 35 w 62"/>
                <a:gd name="T11" fmla="*/ 56 h 95"/>
                <a:gd name="T12" fmla="*/ 42 w 62"/>
                <a:gd name="T13" fmla="*/ 66 h 95"/>
                <a:gd name="T14" fmla="*/ 16 w 62"/>
                <a:gd name="T15" fmla="*/ 87 h 95"/>
                <a:gd name="T16" fmla="*/ 11 w 62"/>
                <a:gd name="T17" fmla="*/ 91 h 95"/>
                <a:gd name="T18" fmla="*/ 45 w 62"/>
                <a:gd name="T19" fmla="*/ 78 h 95"/>
                <a:gd name="T20" fmla="*/ 37 w 62"/>
                <a:gd name="T21" fmla="*/ 38 h 95"/>
                <a:gd name="T22" fmla="*/ 29 w 62"/>
                <a:gd name="T23" fmla="*/ 1 h 95"/>
                <a:gd name="T24" fmla="*/ 1 w 62"/>
                <a:gd name="T25" fmla="*/ 13 h 95"/>
                <a:gd name="T26" fmla="*/ 4 w 62"/>
                <a:gd name="T27" fmla="*/ 15 h 95"/>
                <a:gd name="T28" fmla="*/ 5 w 62"/>
                <a:gd name="T29" fmla="*/ 18 h 95"/>
                <a:gd name="T30" fmla="*/ 14 w 62"/>
                <a:gd name="T31" fmla="*/ 1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95">
                  <a:moveTo>
                    <a:pt x="14" y="16"/>
                  </a:moveTo>
                  <a:cubicBezTo>
                    <a:pt x="14" y="13"/>
                    <a:pt x="13" y="11"/>
                    <a:pt x="10" y="11"/>
                  </a:cubicBezTo>
                  <a:cubicBezTo>
                    <a:pt x="11" y="10"/>
                    <a:pt x="13" y="9"/>
                    <a:pt x="14" y="8"/>
                  </a:cubicBezTo>
                  <a:cubicBezTo>
                    <a:pt x="22" y="5"/>
                    <a:pt x="28" y="6"/>
                    <a:pt x="31" y="11"/>
                  </a:cubicBezTo>
                  <a:cubicBezTo>
                    <a:pt x="38" y="17"/>
                    <a:pt x="32" y="28"/>
                    <a:pt x="30" y="35"/>
                  </a:cubicBezTo>
                  <a:cubicBezTo>
                    <a:pt x="27" y="43"/>
                    <a:pt x="30" y="49"/>
                    <a:pt x="35" y="56"/>
                  </a:cubicBezTo>
                  <a:cubicBezTo>
                    <a:pt x="37" y="60"/>
                    <a:pt x="40" y="62"/>
                    <a:pt x="42" y="66"/>
                  </a:cubicBezTo>
                  <a:cubicBezTo>
                    <a:pt x="47" y="76"/>
                    <a:pt x="25" y="89"/>
                    <a:pt x="16" y="87"/>
                  </a:cubicBezTo>
                  <a:cubicBezTo>
                    <a:pt x="14" y="86"/>
                    <a:pt x="6" y="90"/>
                    <a:pt x="11" y="91"/>
                  </a:cubicBezTo>
                  <a:cubicBezTo>
                    <a:pt x="24" y="95"/>
                    <a:pt x="36" y="86"/>
                    <a:pt x="45" y="78"/>
                  </a:cubicBezTo>
                  <a:cubicBezTo>
                    <a:pt x="62" y="64"/>
                    <a:pt x="36" y="53"/>
                    <a:pt x="37" y="38"/>
                  </a:cubicBezTo>
                  <a:cubicBezTo>
                    <a:pt x="38" y="27"/>
                    <a:pt x="51" y="4"/>
                    <a:pt x="29" y="1"/>
                  </a:cubicBezTo>
                  <a:cubicBezTo>
                    <a:pt x="18" y="0"/>
                    <a:pt x="8" y="4"/>
                    <a:pt x="1" y="13"/>
                  </a:cubicBezTo>
                  <a:cubicBezTo>
                    <a:pt x="0" y="14"/>
                    <a:pt x="3" y="15"/>
                    <a:pt x="4" y="15"/>
                  </a:cubicBezTo>
                  <a:cubicBezTo>
                    <a:pt x="4" y="16"/>
                    <a:pt x="5" y="17"/>
                    <a:pt x="5" y="18"/>
                  </a:cubicBezTo>
                  <a:cubicBezTo>
                    <a:pt x="5" y="20"/>
                    <a:pt x="14" y="19"/>
                    <a:pt x="14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3"/>
            <p:cNvSpPr/>
            <p:nvPr/>
          </p:nvSpPr>
          <p:spPr bwMode="auto">
            <a:xfrm>
              <a:off x="3652" y="3193"/>
              <a:ext cx="393" cy="319"/>
            </a:xfrm>
            <a:custGeom>
              <a:avLst/>
              <a:gdLst>
                <a:gd name="T0" fmla="*/ 11 w 166"/>
                <a:gd name="T1" fmla="*/ 96 h 135"/>
                <a:gd name="T2" fmla="*/ 47 w 166"/>
                <a:gd name="T3" fmla="*/ 4 h 135"/>
                <a:gd name="T4" fmla="*/ 39 w 166"/>
                <a:gd name="T5" fmla="*/ 4 h 135"/>
                <a:gd name="T6" fmla="*/ 39 w 166"/>
                <a:gd name="T7" fmla="*/ 113 h 135"/>
                <a:gd name="T8" fmla="*/ 104 w 166"/>
                <a:gd name="T9" fmla="*/ 80 h 135"/>
                <a:gd name="T10" fmla="*/ 95 w 166"/>
                <a:gd name="T11" fmla="*/ 81 h 135"/>
                <a:gd name="T12" fmla="*/ 116 w 166"/>
                <a:gd name="T13" fmla="*/ 93 h 135"/>
                <a:gd name="T14" fmla="*/ 136 w 166"/>
                <a:gd name="T15" fmla="*/ 78 h 135"/>
                <a:gd name="T16" fmla="*/ 156 w 166"/>
                <a:gd name="T17" fmla="*/ 100 h 135"/>
                <a:gd name="T18" fmla="*/ 165 w 166"/>
                <a:gd name="T19" fmla="*/ 98 h 135"/>
                <a:gd name="T20" fmla="*/ 145 w 166"/>
                <a:gd name="T21" fmla="*/ 66 h 135"/>
                <a:gd name="T22" fmla="*/ 104 w 166"/>
                <a:gd name="T23" fmla="*/ 80 h 135"/>
                <a:gd name="T24" fmla="*/ 96 w 166"/>
                <a:gd name="T25" fmla="*/ 80 h 135"/>
                <a:gd name="T26" fmla="*/ 76 w 166"/>
                <a:gd name="T27" fmla="*/ 104 h 135"/>
                <a:gd name="T28" fmla="*/ 34 w 166"/>
                <a:gd name="T29" fmla="*/ 85 h 135"/>
                <a:gd name="T30" fmla="*/ 47 w 166"/>
                <a:gd name="T31" fmla="*/ 4 h 135"/>
                <a:gd name="T32" fmla="*/ 39 w 166"/>
                <a:gd name="T33" fmla="*/ 5 h 135"/>
                <a:gd name="T34" fmla="*/ 3 w 166"/>
                <a:gd name="T35" fmla="*/ 95 h 135"/>
                <a:gd name="T36" fmla="*/ 11 w 166"/>
                <a:gd name="T37" fmla="*/ 9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135">
                  <a:moveTo>
                    <a:pt x="11" y="96"/>
                  </a:moveTo>
                  <a:cubicBezTo>
                    <a:pt x="31" y="68"/>
                    <a:pt x="43" y="37"/>
                    <a:pt x="47" y="4"/>
                  </a:cubicBezTo>
                  <a:cubicBezTo>
                    <a:pt x="48" y="0"/>
                    <a:pt x="40" y="2"/>
                    <a:pt x="39" y="4"/>
                  </a:cubicBezTo>
                  <a:cubicBezTo>
                    <a:pt x="26" y="35"/>
                    <a:pt x="11" y="85"/>
                    <a:pt x="39" y="113"/>
                  </a:cubicBezTo>
                  <a:cubicBezTo>
                    <a:pt x="63" y="135"/>
                    <a:pt x="92" y="96"/>
                    <a:pt x="104" y="80"/>
                  </a:cubicBezTo>
                  <a:cubicBezTo>
                    <a:pt x="101" y="81"/>
                    <a:pt x="98" y="81"/>
                    <a:pt x="95" y="81"/>
                  </a:cubicBezTo>
                  <a:cubicBezTo>
                    <a:pt x="94" y="96"/>
                    <a:pt x="102" y="100"/>
                    <a:pt x="116" y="93"/>
                  </a:cubicBezTo>
                  <a:cubicBezTo>
                    <a:pt x="123" y="89"/>
                    <a:pt x="131" y="83"/>
                    <a:pt x="136" y="78"/>
                  </a:cubicBezTo>
                  <a:cubicBezTo>
                    <a:pt x="152" y="63"/>
                    <a:pt x="153" y="92"/>
                    <a:pt x="156" y="100"/>
                  </a:cubicBezTo>
                  <a:cubicBezTo>
                    <a:pt x="157" y="104"/>
                    <a:pt x="166" y="101"/>
                    <a:pt x="165" y="98"/>
                  </a:cubicBezTo>
                  <a:cubicBezTo>
                    <a:pt x="159" y="85"/>
                    <a:pt x="163" y="68"/>
                    <a:pt x="145" y="66"/>
                  </a:cubicBezTo>
                  <a:cubicBezTo>
                    <a:pt x="135" y="64"/>
                    <a:pt x="102" y="108"/>
                    <a:pt x="104" y="80"/>
                  </a:cubicBezTo>
                  <a:cubicBezTo>
                    <a:pt x="104" y="76"/>
                    <a:pt x="97" y="78"/>
                    <a:pt x="96" y="80"/>
                  </a:cubicBezTo>
                  <a:cubicBezTo>
                    <a:pt x="89" y="88"/>
                    <a:pt x="83" y="96"/>
                    <a:pt x="76" y="104"/>
                  </a:cubicBezTo>
                  <a:cubicBezTo>
                    <a:pt x="55" y="125"/>
                    <a:pt x="38" y="104"/>
                    <a:pt x="34" y="85"/>
                  </a:cubicBezTo>
                  <a:cubicBezTo>
                    <a:pt x="28" y="59"/>
                    <a:pt x="37" y="28"/>
                    <a:pt x="47" y="4"/>
                  </a:cubicBezTo>
                  <a:cubicBezTo>
                    <a:pt x="44" y="4"/>
                    <a:pt x="42" y="4"/>
                    <a:pt x="39" y="5"/>
                  </a:cubicBezTo>
                  <a:cubicBezTo>
                    <a:pt x="34" y="38"/>
                    <a:pt x="23" y="68"/>
                    <a:pt x="3" y="95"/>
                  </a:cubicBezTo>
                  <a:cubicBezTo>
                    <a:pt x="0" y="99"/>
                    <a:pt x="9" y="98"/>
                    <a:pt x="11" y="9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4"/>
            <p:cNvSpPr/>
            <p:nvPr/>
          </p:nvSpPr>
          <p:spPr bwMode="auto">
            <a:xfrm>
              <a:off x="4042" y="3285"/>
              <a:ext cx="131" cy="133"/>
            </a:xfrm>
            <a:custGeom>
              <a:avLst/>
              <a:gdLst>
                <a:gd name="T0" fmla="*/ 44 w 55"/>
                <a:gd name="T1" fmla="*/ 2 h 56"/>
                <a:gd name="T2" fmla="*/ 4 w 55"/>
                <a:gd name="T3" fmla="*/ 52 h 56"/>
                <a:gd name="T4" fmla="*/ 11 w 55"/>
                <a:gd name="T5" fmla="*/ 53 h 56"/>
                <a:gd name="T6" fmla="*/ 51 w 55"/>
                <a:gd name="T7" fmla="*/ 4 h 56"/>
                <a:gd name="T8" fmla="*/ 44 w 55"/>
                <a:gd name="T9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6">
                  <a:moveTo>
                    <a:pt x="44" y="2"/>
                  </a:moveTo>
                  <a:cubicBezTo>
                    <a:pt x="27" y="16"/>
                    <a:pt x="19" y="37"/>
                    <a:pt x="4" y="52"/>
                  </a:cubicBezTo>
                  <a:cubicBezTo>
                    <a:pt x="0" y="55"/>
                    <a:pt x="9" y="56"/>
                    <a:pt x="11" y="53"/>
                  </a:cubicBezTo>
                  <a:cubicBezTo>
                    <a:pt x="26" y="38"/>
                    <a:pt x="34" y="18"/>
                    <a:pt x="51" y="4"/>
                  </a:cubicBezTo>
                  <a:cubicBezTo>
                    <a:pt x="55" y="1"/>
                    <a:pt x="47" y="0"/>
                    <a:pt x="44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75"/>
            <p:cNvSpPr/>
            <p:nvPr/>
          </p:nvSpPr>
          <p:spPr bwMode="auto">
            <a:xfrm>
              <a:off x="4920" y="2020"/>
              <a:ext cx="346" cy="929"/>
            </a:xfrm>
            <a:custGeom>
              <a:avLst/>
              <a:gdLst>
                <a:gd name="T0" fmla="*/ 11 w 146"/>
                <a:gd name="T1" fmla="*/ 29 h 392"/>
                <a:gd name="T2" fmla="*/ 62 w 146"/>
                <a:gd name="T3" fmla="*/ 50 h 392"/>
                <a:gd name="T4" fmla="*/ 66 w 146"/>
                <a:gd name="T5" fmla="*/ 88 h 392"/>
                <a:gd name="T6" fmla="*/ 82 w 146"/>
                <a:gd name="T7" fmla="*/ 158 h 392"/>
                <a:gd name="T8" fmla="*/ 137 w 146"/>
                <a:gd name="T9" fmla="*/ 180 h 392"/>
                <a:gd name="T10" fmla="*/ 128 w 146"/>
                <a:gd name="T11" fmla="*/ 181 h 392"/>
                <a:gd name="T12" fmla="*/ 133 w 146"/>
                <a:gd name="T13" fmla="*/ 299 h 392"/>
                <a:gd name="T14" fmla="*/ 131 w 146"/>
                <a:gd name="T15" fmla="*/ 362 h 392"/>
                <a:gd name="T16" fmla="*/ 94 w 146"/>
                <a:gd name="T17" fmla="*/ 388 h 392"/>
                <a:gd name="T18" fmla="*/ 99 w 146"/>
                <a:gd name="T19" fmla="*/ 391 h 392"/>
                <a:gd name="T20" fmla="*/ 145 w 146"/>
                <a:gd name="T21" fmla="*/ 331 h 392"/>
                <a:gd name="T22" fmla="*/ 137 w 146"/>
                <a:gd name="T23" fmla="*/ 180 h 392"/>
                <a:gd name="T24" fmla="*/ 128 w 146"/>
                <a:gd name="T25" fmla="*/ 181 h 392"/>
                <a:gd name="T26" fmla="*/ 104 w 146"/>
                <a:gd name="T27" fmla="*/ 174 h 392"/>
                <a:gd name="T28" fmla="*/ 82 w 146"/>
                <a:gd name="T29" fmla="*/ 133 h 392"/>
                <a:gd name="T30" fmla="*/ 73 w 146"/>
                <a:gd name="T31" fmla="*/ 64 h 392"/>
                <a:gd name="T32" fmla="*/ 48 w 146"/>
                <a:gd name="T33" fmla="*/ 16 h 392"/>
                <a:gd name="T34" fmla="*/ 4 w 146"/>
                <a:gd name="T35" fmla="*/ 27 h 392"/>
                <a:gd name="T36" fmla="*/ 11 w 146"/>
                <a:gd name="T37" fmla="*/ 2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392">
                  <a:moveTo>
                    <a:pt x="11" y="29"/>
                  </a:moveTo>
                  <a:cubicBezTo>
                    <a:pt x="45" y="0"/>
                    <a:pt x="58" y="30"/>
                    <a:pt x="62" y="50"/>
                  </a:cubicBezTo>
                  <a:cubicBezTo>
                    <a:pt x="65" y="63"/>
                    <a:pt x="65" y="75"/>
                    <a:pt x="66" y="88"/>
                  </a:cubicBezTo>
                  <a:cubicBezTo>
                    <a:pt x="68" y="111"/>
                    <a:pt x="72" y="136"/>
                    <a:pt x="82" y="158"/>
                  </a:cubicBezTo>
                  <a:cubicBezTo>
                    <a:pt x="88" y="171"/>
                    <a:pt x="133" y="218"/>
                    <a:pt x="137" y="180"/>
                  </a:cubicBezTo>
                  <a:cubicBezTo>
                    <a:pt x="137" y="176"/>
                    <a:pt x="129" y="178"/>
                    <a:pt x="128" y="181"/>
                  </a:cubicBezTo>
                  <a:cubicBezTo>
                    <a:pt x="117" y="220"/>
                    <a:pt x="127" y="260"/>
                    <a:pt x="133" y="299"/>
                  </a:cubicBezTo>
                  <a:cubicBezTo>
                    <a:pt x="137" y="319"/>
                    <a:pt x="140" y="342"/>
                    <a:pt x="131" y="362"/>
                  </a:cubicBezTo>
                  <a:cubicBezTo>
                    <a:pt x="124" y="375"/>
                    <a:pt x="106" y="381"/>
                    <a:pt x="94" y="388"/>
                  </a:cubicBezTo>
                  <a:cubicBezTo>
                    <a:pt x="89" y="391"/>
                    <a:pt x="96" y="392"/>
                    <a:pt x="99" y="391"/>
                  </a:cubicBezTo>
                  <a:cubicBezTo>
                    <a:pt x="127" y="376"/>
                    <a:pt x="146" y="365"/>
                    <a:pt x="145" y="331"/>
                  </a:cubicBezTo>
                  <a:cubicBezTo>
                    <a:pt x="144" y="280"/>
                    <a:pt x="122" y="230"/>
                    <a:pt x="137" y="180"/>
                  </a:cubicBezTo>
                  <a:cubicBezTo>
                    <a:pt x="134" y="180"/>
                    <a:pt x="131" y="180"/>
                    <a:pt x="128" y="181"/>
                  </a:cubicBezTo>
                  <a:cubicBezTo>
                    <a:pt x="127" y="197"/>
                    <a:pt x="109" y="180"/>
                    <a:pt x="104" y="174"/>
                  </a:cubicBezTo>
                  <a:cubicBezTo>
                    <a:pt x="92" y="164"/>
                    <a:pt x="86" y="148"/>
                    <a:pt x="82" y="133"/>
                  </a:cubicBezTo>
                  <a:cubicBezTo>
                    <a:pt x="76" y="111"/>
                    <a:pt x="75" y="87"/>
                    <a:pt x="73" y="64"/>
                  </a:cubicBezTo>
                  <a:cubicBezTo>
                    <a:pt x="71" y="46"/>
                    <a:pt x="68" y="23"/>
                    <a:pt x="48" y="16"/>
                  </a:cubicBezTo>
                  <a:cubicBezTo>
                    <a:pt x="32" y="10"/>
                    <a:pt x="16" y="18"/>
                    <a:pt x="4" y="27"/>
                  </a:cubicBezTo>
                  <a:cubicBezTo>
                    <a:pt x="0" y="30"/>
                    <a:pt x="8" y="30"/>
                    <a:pt x="11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76"/>
            <p:cNvSpPr/>
            <p:nvPr/>
          </p:nvSpPr>
          <p:spPr bwMode="auto">
            <a:xfrm>
              <a:off x="2384" y="1386"/>
              <a:ext cx="1112" cy="504"/>
            </a:xfrm>
            <a:custGeom>
              <a:avLst/>
              <a:gdLst>
                <a:gd name="T0" fmla="*/ 175 w 470"/>
                <a:gd name="T1" fmla="*/ 75 h 213"/>
                <a:gd name="T2" fmla="*/ 70 w 470"/>
                <a:gd name="T3" fmla="*/ 184 h 213"/>
                <a:gd name="T4" fmla="*/ 203 w 470"/>
                <a:gd name="T5" fmla="*/ 210 h 213"/>
                <a:gd name="T6" fmla="*/ 349 w 470"/>
                <a:gd name="T7" fmla="*/ 175 h 213"/>
                <a:gd name="T8" fmla="*/ 448 w 470"/>
                <a:gd name="T9" fmla="*/ 109 h 213"/>
                <a:gd name="T10" fmla="*/ 428 w 470"/>
                <a:gd name="T11" fmla="*/ 17 h 213"/>
                <a:gd name="T12" fmla="*/ 306 w 470"/>
                <a:gd name="T13" fmla="*/ 11 h 213"/>
                <a:gd name="T14" fmla="*/ 161 w 470"/>
                <a:gd name="T15" fmla="*/ 46 h 213"/>
                <a:gd name="T16" fmla="*/ 166 w 470"/>
                <a:gd name="T17" fmla="*/ 47 h 213"/>
                <a:gd name="T18" fmla="*/ 294 w 470"/>
                <a:gd name="T19" fmla="*/ 16 h 213"/>
                <a:gd name="T20" fmla="*/ 401 w 470"/>
                <a:gd name="T21" fmla="*/ 13 h 213"/>
                <a:gd name="T22" fmla="*/ 453 w 470"/>
                <a:gd name="T23" fmla="*/ 82 h 213"/>
                <a:gd name="T24" fmla="*/ 376 w 470"/>
                <a:gd name="T25" fmla="*/ 160 h 213"/>
                <a:gd name="T26" fmla="*/ 266 w 470"/>
                <a:gd name="T27" fmla="*/ 196 h 213"/>
                <a:gd name="T28" fmla="*/ 137 w 470"/>
                <a:gd name="T29" fmla="*/ 204 h 213"/>
                <a:gd name="T30" fmla="*/ 56 w 470"/>
                <a:gd name="T31" fmla="*/ 135 h 213"/>
                <a:gd name="T32" fmla="*/ 168 w 470"/>
                <a:gd name="T33" fmla="*/ 79 h 213"/>
                <a:gd name="T34" fmla="*/ 175 w 470"/>
                <a:gd name="T35" fmla="*/ 7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0" h="213">
                  <a:moveTo>
                    <a:pt x="175" y="75"/>
                  </a:moveTo>
                  <a:cubicBezTo>
                    <a:pt x="112" y="53"/>
                    <a:pt x="0" y="127"/>
                    <a:pt x="70" y="184"/>
                  </a:cubicBezTo>
                  <a:cubicBezTo>
                    <a:pt x="105" y="213"/>
                    <a:pt x="160" y="213"/>
                    <a:pt x="203" y="210"/>
                  </a:cubicBezTo>
                  <a:cubicBezTo>
                    <a:pt x="253" y="205"/>
                    <a:pt x="303" y="192"/>
                    <a:pt x="349" y="175"/>
                  </a:cubicBezTo>
                  <a:cubicBezTo>
                    <a:pt x="385" y="162"/>
                    <a:pt x="427" y="142"/>
                    <a:pt x="448" y="109"/>
                  </a:cubicBezTo>
                  <a:cubicBezTo>
                    <a:pt x="469" y="76"/>
                    <a:pt x="470" y="37"/>
                    <a:pt x="428" y="17"/>
                  </a:cubicBezTo>
                  <a:cubicBezTo>
                    <a:pt x="391" y="0"/>
                    <a:pt x="346" y="5"/>
                    <a:pt x="306" y="11"/>
                  </a:cubicBezTo>
                  <a:cubicBezTo>
                    <a:pt x="256" y="18"/>
                    <a:pt x="206" y="23"/>
                    <a:pt x="161" y="46"/>
                  </a:cubicBezTo>
                  <a:cubicBezTo>
                    <a:pt x="156" y="48"/>
                    <a:pt x="163" y="48"/>
                    <a:pt x="166" y="47"/>
                  </a:cubicBezTo>
                  <a:cubicBezTo>
                    <a:pt x="206" y="27"/>
                    <a:pt x="249" y="24"/>
                    <a:pt x="294" y="16"/>
                  </a:cubicBezTo>
                  <a:cubicBezTo>
                    <a:pt x="329" y="10"/>
                    <a:pt x="366" y="6"/>
                    <a:pt x="401" y="13"/>
                  </a:cubicBezTo>
                  <a:cubicBezTo>
                    <a:pt x="437" y="21"/>
                    <a:pt x="460" y="47"/>
                    <a:pt x="453" y="82"/>
                  </a:cubicBezTo>
                  <a:cubicBezTo>
                    <a:pt x="445" y="119"/>
                    <a:pt x="409" y="143"/>
                    <a:pt x="376" y="160"/>
                  </a:cubicBezTo>
                  <a:cubicBezTo>
                    <a:pt x="341" y="177"/>
                    <a:pt x="304" y="187"/>
                    <a:pt x="266" y="196"/>
                  </a:cubicBezTo>
                  <a:cubicBezTo>
                    <a:pt x="224" y="205"/>
                    <a:pt x="180" y="211"/>
                    <a:pt x="137" y="204"/>
                  </a:cubicBezTo>
                  <a:cubicBezTo>
                    <a:pt x="100" y="199"/>
                    <a:pt x="51" y="177"/>
                    <a:pt x="56" y="135"/>
                  </a:cubicBezTo>
                  <a:cubicBezTo>
                    <a:pt x="60" y="93"/>
                    <a:pt x="130" y="65"/>
                    <a:pt x="168" y="79"/>
                  </a:cubicBezTo>
                  <a:cubicBezTo>
                    <a:pt x="170" y="79"/>
                    <a:pt x="178" y="76"/>
                    <a:pt x="175" y="7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77"/>
            <p:cNvSpPr/>
            <p:nvPr/>
          </p:nvSpPr>
          <p:spPr bwMode="auto">
            <a:xfrm>
              <a:off x="2911" y="846"/>
              <a:ext cx="100" cy="679"/>
            </a:xfrm>
            <a:custGeom>
              <a:avLst/>
              <a:gdLst>
                <a:gd name="T0" fmla="*/ 1 w 42"/>
                <a:gd name="T1" fmla="*/ 5 h 287"/>
                <a:gd name="T2" fmla="*/ 17 w 42"/>
                <a:gd name="T3" fmla="*/ 136 h 287"/>
                <a:gd name="T4" fmla="*/ 33 w 42"/>
                <a:gd name="T5" fmla="*/ 283 h 287"/>
                <a:gd name="T6" fmla="*/ 41 w 42"/>
                <a:gd name="T7" fmla="*/ 281 h 287"/>
                <a:gd name="T8" fmla="*/ 27 w 42"/>
                <a:gd name="T9" fmla="*/ 149 h 287"/>
                <a:gd name="T10" fmla="*/ 9 w 42"/>
                <a:gd name="T11" fmla="*/ 4 h 287"/>
                <a:gd name="T12" fmla="*/ 1 w 42"/>
                <a:gd name="T13" fmla="*/ 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87">
                  <a:moveTo>
                    <a:pt x="1" y="5"/>
                  </a:moveTo>
                  <a:cubicBezTo>
                    <a:pt x="1" y="49"/>
                    <a:pt x="11" y="92"/>
                    <a:pt x="17" y="136"/>
                  </a:cubicBezTo>
                  <a:cubicBezTo>
                    <a:pt x="22" y="185"/>
                    <a:pt x="26" y="234"/>
                    <a:pt x="33" y="283"/>
                  </a:cubicBezTo>
                  <a:cubicBezTo>
                    <a:pt x="33" y="287"/>
                    <a:pt x="42" y="285"/>
                    <a:pt x="41" y="281"/>
                  </a:cubicBezTo>
                  <a:cubicBezTo>
                    <a:pt x="36" y="237"/>
                    <a:pt x="32" y="193"/>
                    <a:pt x="27" y="149"/>
                  </a:cubicBezTo>
                  <a:cubicBezTo>
                    <a:pt x="22" y="101"/>
                    <a:pt x="10" y="53"/>
                    <a:pt x="9" y="4"/>
                  </a:cubicBezTo>
                  <a:cubicBezTo>
                    <a:pt x="9" y="0"/>
                    <a:pt x="0" y="1"/>
                    <a:pt x="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78"/>
            <p:cNvSpPr/>
            <p:nvPr/>
          </p:nvSpPr>
          <p:spPr bwMode="auto">
            <a:xfrm>
              <a:off x="2556" y="834"/>
              <a:ext cx="360" cy="739"/>
            </a:xfrm>
            <a:custGeom>
              <a:avLst/>
              <a:gdLst>
                <a:gd name="T0" fmla="*/ 143 w 152"/>
                <a:gd name="T1" fmla="*/ 2 h 312"/>
                <a:gd name="T2" fmla="*/ 1 w 152"/>
                <a:gd name="T3" fmla="*/ 311 h 312"/>
                <a:gd name="T4" fmla="*/ 9 w 152"/>
                <a:gd name="T5" fmla="*/ 309 h 312"/>
                <a:gd name="T6" fmla="*/ 151 w 152"/>
                <a:gd name="T7" fmla="*/ 1 h 312"/>
                <a:gd name="T8" fmla="*/ 143 w 152"/>
                <a:gd name="T9" fmla="*/ 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312">
                  <a:moveTo>
                    <a:pt x="143" y="2"/>
                  </a:moveTo>
                  <a:cubicBezTo>
                    <a:pt x="87" y="101"/>
                    <a:pt x="54" y="210"/>
                    <a:pt x="1" y="311"/>
                  </a:cubicBezTo>
                  <a:cubicBezTo>
                    <a:pt x="0" y="312"/>
                    <a:pt x="8" y="311"/>
                    <a:pt x="9" y="309"/>
                  </a:cubicBezTo>
                  <a:cubicBezTo>
                    <a:pt x="62" y="209"/>
                    <a:pt x="95" y="100"/>
                    <a:pt x="151" y="1"/>
                  </a:cubicBezTo>
                  <a:cubicBezTo>
                    <a:pt x="152" y="0"/>
                    <a:pt x="144" y="0"/>
                    <a:pt x="143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79"/>
            <p:cNvSpPr/>
            <p:nvPr/>
          </p:nvSpPr>
          <p:spPr bwMode="auto">
            <a:xfrm>
              <a:off x="2899" y="801"/>
              <a:ext cx="554" cy="776"/>
            </a:xfrm>
            <a:custGeom>
              <a:avLst/>
              <a:gdLst>
                <a:gd name="T0" fmla="*/ 2 w 234"/>
                <a:gd name="T1" fmla="*/ 6 h 328"/>
                <a:gd name="T2" fmla="*/ 224 w 234"/>
                <a:gd name="T3" fmla="*/ 326 h 328"/>
                <a:gd name="T4" fmla="*/ 232 w 234"/>
                <a:gd name="T5" fmla="*/ 322 h 328"/>
                <a:gd name="T6" fmla="*/ 10 w 234"/>
                <a:gd name="T7" fmla="*/ 3 h 328"/>
                <a:gd name="T8" fmla="*/ 2 w 234"/>
                <a:gd name="T9" fmla="*/ 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328">
                  <a:moveTo>
                    <a:pt x="2" y="6"/>
                  </a:moveTo>
                  <a:cubicBezTo>
                    <a:pt x="70" y="116"/>
                    <a:pt x="144" y="223"/>
                    <a:pt x="224" y="326"/>
                  </a:cubicBezTo>
                  <a:cubicBezTo>
                    <a:pt x="226" y="328"/>
                    <a:pt x="234" y="325"/>
                    <a:pt x="232" y="322"/>
                  </a:cubicBezTo>
                  <a:cubicBezTo>
                    <a:pt x="151" y="220"/>
                    <a:pt x="78" y="112"/>
                    <a:pt x="10" y="3"/>
                  </a:cubicBezTo>
                  <a:cubicBezTo>
                    <a:pt x="8" y="0"/>
                    <a:pt x="0" y="3"/>
                    <a:pt x="2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0"/>
            <p:cNvSpPr/>
            <p:nvPr/>
          </p:nvSpPr>
          <p:spPr bwMode="auto">
            <a:xfrm>
              <a:off x="2880" y="874"/>
              <a:ext cx="43" cy="123"/>
            </a:xfrm>
            <a:custGeom>
              <a:avLst/>
              <a:gdLst>
                <a:gd name="T0" fmla="*/ 1 w 18"/>
                <a:gd name="T1" fmla="*/ 5 h 52"/>
                <a:gd name="T2" fmla="*/ 1 w 18"/>
                <a:gd name="T3" fmla="*/ 50 h 52"/>
                <a:gd name="T4" fmla="*/ 10 w 18"/>
                <a:gd name="T5" fmla="*/ 49 h 52"/>
                <a:gd name="T6" fmla="*/ 10 w 18"/>
                <a:gd name="T7" fmla="*/ 3 h 52"/>
                <a:gd name="T8" fmla="*/ 1 w 18"/>
                <a:gd name="T9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2">
                  <a:moveTo>
                    <a:pt x="1" y="5"/>
                  </a:moveTo>
                  <a:cubicBezTo>
                    <a:pt x="10" y="18"/>
                    <a:pt x="6" y="36"/>
                    <a:pt x="1" y="50"/>
                  </a:cubicBezTo>
                  <a:cubicBezTo>
                    <a:pt x="1" y="52"/>
                    <a:pt x="9" y="51"/>
                    <a:pt x="10" y="49"/>
                  </a:cubicBezTo>
                  <a:cubicBezTo>
                    <a:pt x="15" y="35"/>
                    <a:pt x="18" y="16"/>
                    <a:pt x="10" y="3"/>
                  </a:cubicBezTo>
                  <a:cubicBezTo>
                    <a:pt x="8" y="0"/>
                    <a:pt x="0" y="3"/>
                    <a:pt x="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1"/>
            <p:cNvSpPr/>
            <p:nvPr/>
          </p:nvSpPr>
          <p:spPr bwMode="auto">
            <a:xfrm>
              <a:off x="2864" y="1236"/>
              <a:ext cx="21" cy="60"/>
            </a:xfrm>
            <a:custGeom>
              <a:avLst/>
              <a:gdLst>
                <a:gd name="T0" fmla="*/ 0 w 9"/>
                <a:gd name="T1" fmla="*/ 4 h 25"/>
                <a:gd name="T2" fmla="*/ 0 w 9"/>
                <a:gd name="T3" fmla="*/ 23 h 25"/>
                <a:gd name="T4" fmla="*/ 9 w 9"/>
                <a:gd name="T5" fmla="*/ 21 h 25"/>
                <a:gd name="T6" fmla="*/ 9 w 9"/>
                <a:gd name="T7" fmla="*/ 2 h 25"/>
                <a:gd name="T8" fmla="*/ 0 w 9"/>
                <a:gd name="T9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5">
                  <a:moveTo>
                    <a:pt x="0" y="4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9" y="23"/>
                    <a:pt x="9" y="2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0" y="1"/>
                    <a:pt x="0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2"/>
            <p:cNvSpPr/>
            <p:nvPr/>
          </p:nvSpPr>
          <p:spPr bwMode="auto">
            <a:xfrm>
              <a:off x="2836" y="1454"/>
              <a:ext cx="30" cy="64"/>
            </a:xfrm>
            <a:custGeom>
              <a:avLst/>
              <a:gdLst>
                <a:gd name="T0" fmla="*/ 4 w 13"/>
                <a:gd name="T1" fmla="*/ 3 h 27"/>
                <a:gd name="T2" fmla="*/ 0 w 13"/>
                <a:gd name="T3" fmla="*/ 26 h 27"/>
                <a:gd name="T4" fmla="*/ 9 w 13"/>
                <a:gd name="T5" fmla="*/ 24 h 27"/>
                <a:gd name="T6" fmla="*/ 13 w 13"/>
                <a:gd name="T7" fmla="*/ 1 h 27"/>
                <a:gd name="T8" fmla="*/ 4 w 13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4" y="3"/>
                  </a:moveTo>
                  <a:cubicBezTo>
                    <a:pt x="4" y="11"/>
                    <a:pt x="1" y="18"/>
                    <a:pt x="0" y="26"/>
                  </a:cubicBezTo>
                  <a:cubicBezTo>
                    <a:pt x="0" y="27"/>
                    <a:pt x="9" y="26"/>
                    <a:pt x="9" y="24"/>
                  </a:cubicBezTo>
                  <a:cubicBezTo>
                    <a:pt x="9" y="16"/>
                    <a:pt x="12" y="9"/>
                    <a:pt x="13" y="1"/>
                  </a:cubicBezTo>
                  <a:cubicBezTo>
                    <a:pt x="13" y="0"/>
                    <a:pt x="4" y="1"/>
                    <a:pt x="4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83"/>
            <p:cNvSpPr/>
            <p:nvPr/>
          </p:nvSpPr>
          <p:spPr bwMode="auto">
            <a:xfrm>
              <a:off x="2826" y="1632"/>
              <a:ext cx="31" cy="78"/>
            </a:xfrm>
            <a:custGeom>
              <a:avLst/>
              <a:gdLst>
                <a:gd name="T0" fmla="*/ 4 w 13"/>
                <a:gd name="T1" fmla="*/ 4 h 33"/>
                <a:gd name="T2" fmla="*/ 0 w 13"/>
                <a:gd name="T3" fmla="*/ 31 h 33"/>
                <a:gd name="T4" fmla="*/ 9 w 13"/>
                <a:gd name="T5" fmla="*/ 29 h 33"/>
                <a:gd name="T6" fmla="*/ 13 w 13"/>
                <a:gd name="T7" fmla="*/ 2 h 33"/>
                <a:gd name="T8" fmla="*/ 4 w 13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3">
                  <a:moveTo>
                    <a:pt x="4" y="4"/>
                  </a:moveTo>
                  <a:cubicBezTo>
                    <a:pt x="4" y="13"/>
                    <a:pt x="0" y="22"/>
                    <a:pt x="0" y="31"/>
                  </a:cubicBezTo>
                  <a:cubicBezTo>
                    <a:pt x="0" y="33"/>
                    <a:pt x="9" y="32"/>
                    <a:pt x="9" y="29"/>
                  </a:cubicBezTo>
                  <a:cubicBezTo>
                    <a:pt x="9" y="20"/>
                    <a:pt x="12" y="11"/>
                    <a:pt x="13" y="2"/>
                  </a:cubicBezTo>
                  <a:cubicBezTo>
                    <a:pt x="13" y="0"/>
                    <a:pt x="4" y="2"/>
                    <a:pt x="4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84"/>
            <p:cNvSpPr/>
            <p:nvPr/>
          </p:nvSpPr>
          <p:spPr bwMode="auto">
            <a:xfrm>
              <a:off x="2779" y="1847"/>
              <a:ext cx="19" cy="52"/>
            </a:xfrm>
            <a:custGeom>
              <a:avLst/>
              <a:gdLst>
                <a:gd name="T0" fmla="*/ 0 w 8"/>
                <a:gd name="T1" fmla="*/ 5 h 22"/>
                <a:gd name="T2" fmla="*/ 0 w 8"/>
                <a:gd name="T3" fmla="*/ 20 h 22"/>
                <a:gd name="T4" fmla="*/ 8 w 8"/>
                <a:gd name="T5" fmla="*/ 18 h 22"/>
                <a:gd name="T6" fmla="*/ 8 w 8"/>
                <a:gd name="T7" fmla="*/ 3 h 22"/>
                <a:gd name="T8" fmla="*/ 0 w 8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2">
                  <a:moveTo>
                    <a:pt x="0" y="5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8" y="21"/>
                    <a:pt x="8" y="18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0"/>
                    <a:pt x="0" y="2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85"/>
            <p:cNvSpPr/>
            <p:nvPr/>
          </p:nvSpPr>
          <p:spPr bwMode="auto">
            <a:xfrm>
              <a:off x="3820" y="1165"/>
              <a:ext cx="227" cy="320"/>
            </a:xfrm>
            <a:custGeom>
              <a:avLst/>
              <a:gdLst>
                <a:gd name="T0" fmla="*/ 9 w 96"/>
                <a:gd name="T1" fmla="*/ 29 h 135"/>
                <a:gd name="T2" fmla="*/ 13 w 96"/>
                <a:gd name="T3" fmla="*/ 7 h 135"/>
                <a:gd name="T4" fmla="*/ 4 w 96"/>
                <a:gd name="T5" fmla="*/ 7 h 135"/>
                <a:gd name="T6" fmla="*/ 23 w 96"/>
                <a:gd name="T7" fmla="*/ 77 h 135"/>
                <a:gd name="T8" fmla="*/ 41 w 96"/>
                <a:gd name="T9" fmla="*/ 133 h 135"/>
                <a:gd name="T10" fmla="*/ 48 w 96"/>
                <a:gd name="T11" fmla="*/ 133 h 135"/>
                <a:gd name="T12" fmla="*/ 68 w 96"/>
                <a:gd name="T13" fmla="*/ 67 h 135"/>
                <a:gd name="T14" fmla="*/ 72 w 96"/>
                <a:gd name="T15" fmla="*/ 37 h 135"/>
                <a:gd name="T16" fmla="*/ 77 w 96"/>
                <a:gd name="T17" fmla="*/ 16 h 135"/>
                <a:gd name="T18" fmla="*/ 86 w 96"/>
                <a:gd name="T19" fmla="*/ 19 h 135"/>
                <a:gd name="T20" fmla="*/ 93 w 96"/>
                <a:gd name="T21" fmla="*/ 16 h 135"/>
                <a:gd name="T22" fmla="*/ 77 w 96"/>
                <a:gd name="T23" fmla="*/ 5 h 135"/>
                <a:gd name="T24" fmla="*/ 64 w 96"/>
                <a:gd name="T25" fmla="*/ 33 h 135"/>
                <a:gd name="T26" fmla="*/ 58 w 96"/>
                <a:gd name="T27" fmla="*/ 76 h 135"/>
                <a:gd name="T28" fmla="*/ 42 w 96"/>
                <a:gd name="T29" fmla="*/ 131 h 135"/>
                <a:gd name="T30" fmla="*/ 49 w 96"/>
                <a:gd name="T31" fmla="*/ 130 h 135"/>
                <a:gd name="T32" fmla="*/ 31 w 96"/>
                <a:gd name="T33" fmla="*/ 75 h 135"/>
                <a:gd name="T34" fmla="*/ 13 w 96"/>
                <a:gd name="T35" fmla="*/ 5 h 135"/>
                <a:gd name="T36" fmla="*/ 5 w 96"/>
                <a:gd name="T37" fmla="*/ 6 h 135"/>
                <a:gd name="T38" fmla="*/ 0 w 96"/>
                <a:gd name="T39" fmla="*/ 29 h 135"/>
                <a:gd name="T40" fmla="*/ 9 w 96"/>
                <a:gd name="T41" fmla="*/ 2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35">
                  <a:moveTo>
                    <a:pt x="9" y="29"/>
                  </a:moveTo>
                  <a:cubicBezTo>
                    <a:pt x="9" y="21"/>
                    <a:pt x="9" y="14"/>
                    <a:pt x="13" y="7"/>
                  </a:cubicBezTo>
                  <a:cubicBezTo>
                    <a:pt x="10" y="7"/>
                    <a:pt x="7" y="7"/>
                    <a:pt x="4" y="7"/>
                  </a:cubicBezTo>
                  <a:cubicBezTo>
                    <a:pt x="15" y="29"/>
                    <a:pt x="20" y="54"/>
                    <a:pt x="23" y="77"/>
                  </a:cubicBezTo>
                  <a:cubicBezTo>
                    <a:pt x="25" y="95"/>
                    <a:pt x="26" y="120"/>
                    <a:pt x="41" y="133"/>
                  </a:cubicBezTo>
                  <a:cubicBezTo>
                    <a:pt x="43" y="135"/>
                    <a:pt x="47" y="134"/>
                    <a:pt x="48" y="133"/>
                  </a:cubicBezTo>
                  <a:cubicBezTo>
                    <a:pt x="66" y="117"/>
                    <a:pt x="65" y="88"/>
                    <a:pt x="68" y="67"/>
                  </a:cubicBezTo>
                  <a:cubicBezTo>
                    <a:pt x="69" y="57"/>
                    <a:pt x="70" y="47"/>
                    <a:pt x="72" y="37"/>
                  </a:cubicBezTo>
                  <a:cubicBezTo>
                    <a:pt x="73" y="29"/>
                    <a:pt x="75" y="22"/>
                    <a:pt x="77" y="16"/>
                  </a:cubicBezTo>
                  <a:cubicBezTo>
                    <a:pt x="81" y="7"/>
                    <a:pt x="83" y="16"/>
                    <a:pt x="86" y="19"/>
                  </a:cubicBezTo>
                  <a:cubicBezTo>
                    <a:pt x="87" y="22"/>
                    <a:pt x="96" y="19"/>
                    <a:pt x="93" y="16"/>
                  </a:cubicBezTo>
                  <a:cubicBezTo>
                    <a:pt x="89" y="9"/>
                    <a:pt x="87" y="0"/>
                    <a:pt x="77" y="5"/>
                  </a:cubicBezTo>
                  <a:cubicBezTo>
                    <a:pt x="68" y="10"/>
                    <a:pt x="66" y="24"/>
                    <a:pt x="64" y="33"/>
                  </a:cubicBezTo>
                  <a:cubicBezTo>
                    <a:pt x="61" y="47"/>
                    <a:pt x="60" y="62"/>
                    <a:pt x="58" y="76"/>
                  </a:cubicBezTo>
                  <a:cubicBezTo>
                    <a:pt x="56" y="94"/>
                    <a:pt x="56" y="118"/>
                    <a:pt x="42" y="131"/>
                  </a:cubicBezTo>
                  <a:cubicBezTo>
                    <a:pt x="44" y="131"/>
                    <a:pt x="46" y="130"/>
                    <a:pt x="49" y="130"/>
                  </a:cubicBezTo>
                  <a:cubicBezTo>
                    <a:pt x="34" y="117"/>
                    <a:pt x="34" y="93"/>
                    <a:pt x="31" y="75"/>
                  </a:cubicBezTo>
                  <a:cubicBezTo>
                    <a:pt x="29" y="52"/>
                    <a:pt x="23" y="27"/>
                    <a:pt x="13" y="5"/>
                  </a:cubicBezTo>
                  <a:cubicBezTo>
                    <a:pt x="12" y="3"/>
                    <a:pt x="6" y="3"/>
                    <a:pt x="5" y="6"/>
                  </a:cubicBezTo>
                  <a:cubicBezTo>
                    <a:pt x="1" y="14"/>
                    <a:pt x="0" y="21"/>
                    <a:pt x="0" y="29"/>
                  </a:cubicBezTo>
                  <a:cubicBezTo>
                    <a:pt x="0" y="33"/>
                    <a:pt x="9" y="32"/>
                    <a:pt x="9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86"/>
            <p:cNvSpPr/>
            <p:nvPr/>
          </p:nvSpPr>
          <p:spPr bwMode="auto">
            <a:xfrm>
              <a:off x="4099" y="1203"/>
              <a:ext cx="180" cy="26"/>
            </a:xfrm>
            <a:custGeom>
              <a:avLst/>
              <a:gdLst>
                <a:gd name="T0" fmla="*/ 6 w 76"/>
                <a:gd name="T1" fmla="*/ 11 h 11"/>
                <a:gd name="T2" fmla="*/ 66 w 76"/>
                <a:gd name="T3" fmla="*/ 7 h 11"/>
                <a:gd name="T4" fmla="*/ 71 w 76"/>
                <a:gd name="T5" fmla="*/ 4 h 11"/>
                <a:gd name="T6" fmla="*/ 10 w 76"/>
                <a:gd name="T7" fmla="*/ 7 h 11"/>
                <a:gd name="T8" fmla="*/ 6 w 7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">
                  <a:moveTo>
                    <a:pt x="6" y="11"/>
                  </a:moveTo>
                  <a:cubicBezTo>
                    <a:pt x="26" y="11"/>
                    <a:pt x="46" y="4"/>
                    <a:pt x="66" y="7"/>
                  </a:cubicBezTo>
                  <a:cubicBezTo>
                    <a:pt x="68" y="8"/>
                    <a:pt x="76" y="4"/>
                    <a:pt x="71" y="4"/>
                  </a:cubicBezTo>
                  <a:cubicBezTo>
                    <a:pt x="50" y="0"/>
                    <a:pt x="30" y="7"/>
                    <a:pt x="10" y="7"/>
                  </a:cubicBezTo>
                  <a:cubicBezTo>
                    <a:pt x="7" y="7"/>
                    <a:pt x="0" y="11"/>
                    <a:pt x="6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87"/>
            <p:cNvSpPr/>
            <p:nvPr/>
          </p:nvSpPr>
          <p:spPr bwMode="auto">
            <a:xfrm>
              <a:off x="4156" y="1265"/>
              <a:ext cx="130" cy="50"/>
            </a:xfrm>
            <a:custGeom>
              <a:avLst/>
              <a:gdLst>
                <a:gd name="T0" fmla="*/ 0 w 55"/>
                <a:gd name="T1" fmla="*/ 3 h 21"/>
                <a:gd name="T2" fmla="*/ 46 w 55"/>
                <a:gd name="T3" fmla="*/ 19 h 21"/>
                <a:gd name="T4" fmla="*/ 51 w 55"/>
                <a:gd name="T5" fmla="*/ 16 h 21"/>
                <a:gd name="T6" fmla="*/ 8 w 55"/>
                <a:gd name="T7" fmla="*/ 1 h 21"/>
                <a:gd name="T8" fmla="*/ 0 w 55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1">
                  <a:moveTo>
                    <a:pt x="0" y="3"/>
                  </a:moveTo>
                  <a:cubicBezTo>
                    <a:pt x="1" y="21"/>
                    <a:pt x="33" y="19"/>
                    <a:pt x="46" y="19"/>
                  </a:cubicBezTo>
                  <a:cubicBezTo>
                    <a:pt x="47" y="19"/>
                    <a:pt x="55" y="16"/>
                    <a:pt x="51" y="16"/>
                  </a:cubicBezTo>
                  <a:cubicBezTo>
                    <a:pt x="39" y="16"/>
                    <a:pt x="9" y="17"/>
                    <a:pt x="8" y="1"/>
                  </a:cubicBezTo>
                  <a:cubicBezTo>
                    <a:pt x="8" y="0"/>
                    <a:pt x="0" y="1"/>
                    <a:pt x="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88"/>
            <p:cNvSpPr/>
            <p:nvPr/>
          </p:nvSpPr>
          <p:spPr bwMode="auto">
            <a:xfrm>
              <a:off x="4442" y="1113"/>
              <a:ext cx="59" cy="206"/>
            </a:xfrm>
            <a:custGeom>
              <a:avLst/>
              <a:gdLst>
                <a:gd name="T0" fmla="*/ 8 w 25"/>
                <a:gd name="T1" fmla="*/ 85 h 87"/>
                <a:gd name="T2" fmla="*/ 25 w 25"/>
                <a:gd name="T3" fmla="*/ 1 h 87"/>
                <a:gd name="T4" fmla="*/ 16 w 25"/>
                <a:gd name="T5" fmla="*/ 3 h 87"/>
                <a:gd name="T6" fmla="*/ 8 w 25"/>
                <a:gd name="T7" fmla="*/ 86 h 87"/>
                <a:gd name="T8" fmla="*/ 17 w 25"/>
                <a:gd name="T9" fmla="*/ 84 h 87"/>
                <a:gd name="T10" fmla="*/ 25 w 25"/>
                <a:gd name="T11" fmla="*/ 1 h 87"/>
                <a:gd name="T12" fmla="*/ 16 w 25"/>
                <a:gd name="T13" fmla="*/ 2 h 87"/>
                <a:gd name="T14" fmla="*/ 0 w 25"/>
                <a:gd name="T15" fmla="*/ 86 h 87"/>
                <a:gd name="T16" fmla="*/ 8 w 25"/>
                <a:gd name="T17" fmla="*/ 8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87">
                  <a:moveTo>
                    <a:pt x="8" y="85"/>
                  </a:moveTo>
                  <a:cubicBezTo>
                    <a:pt x="16" y="57"/>
                    <a:pt x="17" y="28"/>
                    <a:pt x="25" y="1"/>
                  </a:cubicBezTo>
                  <a:cubicBezTo>
                    <a:pt x="22" y="1"/>
                    <a:pt x="19" y="2"/>
                    <a:pt x="16" y="3"/>
                  </a:cubicBezTo>
                  <a:cubicBezTo>
                    <a:pt x="12" y="31"/>
                    <a:pt x="8" y="58"/>
                    <a:pt x="8" y="86"/>
                  </a:cubicBezTo>
                  <a:cubicBezTo>
                    <a:pt x="8" y="87"/>
                    <a:pt x="16" y="86"/>
                    <a:pt x="17" y="84"/>
                  </a:cubicBezTo>
                  <a:cubicBezTo>
                    <a:pt x="17" y="56"/>
                    <a:pt x="20" y="28"/>
                    <a:pt x="25" y="1"/>
                  </a:cubicBezTo>
                  <a:cubicBezTo>
                    <a:pt x="25" y="0"/>
                    <a:pt x="17" y="1"/>
                    <a:pt x="16" y="2"/>
                  </a:cubicBezTo>
                  <a:cubicBezTo>
                    <a:pt x="8" y="30"/>
                    <a:pt x="8" y="59"/>
                    <a:pt x="0" y="86"/>
                  </a:cubicBezTo>
                  <a:cubicBezTo>
                    <a:pt x="0" y="87"/>
                    <a:pt x="8" y="86"/>
                    <a:pt x="8" y="8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89"/>
            <p:cNvSpPr/>
            <p:nvPr/>
          </p:nvSpPr>
          <p:spPr bwMode="auto">
            <a:xfrm>
              <a:off x="4516" y="1191"/>
              <a:ext cx="123" cy="313"/>
            </a:xfrm>
            <a:custGeom>
              <a:avLst/>
              <a:gdLst>
                <a:gd name="T0" fmla="*/ 42 w 52"/>
                <a:gd name="T1" fmla="*/ 3 h 132"/>
                <a:gd name="T2" fmla="*/ 21 w 52"/>
                <a:gd name="T3" fmla="*/ 53 h 132"/>
                <a:gd name="T4" fmla="*/ 1 w 52"/>
                <a:gd name="T5" fmla="*/ 129 h 132"/>
                <a:gd name="T6" fmla="*/ 10 w 52"/>
                <a:gd name="T7" fmla="*/ 128 h 132"/>
                <a:gd name="T8" fmla="*/ 28 w 52"/>
                <a:gd name="T9" fmla="*/ 59 h 132"/>
                <a:gd name="T10" fmla="*/ 50 w 52"/>
                <a:gd name="T11" fmla="*/ 3 h 132"/>
                <a:gd name="T12" fmla="*/ 42 w 52"/>
                <a:gd name="T13" fmla="*/ 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32">
                  <a:moveTo>
                    <a:pt x="42" y="3"/>
                  </a:moveTo>
                  <a:cubicBezTo>
                    <a:pt x="29" y="17"/>
                    <a:pt x="26" y="35"/>
                    <a:pt x="21" y="53"/>
                  </a:cubicBezTo>
                  <a:cubicBezTo>
                    <a:pt x="15" y="78"/>
                    <a:pt x="10" y="104"/>
                    <a:pt x="1" y="129"/>
                  </a:cubicBezTo>
                  <a:cubicBezTo>
                    <a:pt x="0" y="132"/>
                    <a:pt x="9" y="131"/>
                    <a:pt x="10" y="128"/>
                  </a:cubicBezTo>
                  <a:cubicBezTo>
                    <a:pt x="17" y="105"/>
                    <a:pt x="22" y="82"/>
                    <a:pt x="28" y="59"/>
                  </a:cubicBezTo>
                  <a:cubicBezTo>
                    <a:pt x="33" y="40"/>
                    <a:pt x="36" y="18"/>
                    <a:pt x="50" y="3"/>
                  </a:cubicBezTo>
                  <a:cubicBezTo>
                    <a:pt x="52" y="0"/>
                    <a:pt x="44" y="1"/>
                    <a:pt x="42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0"/>
            <p:cNvSpPr/>
            <p:nvPr/>
          </p:nvSpPr>
          <p:spPr bwMode="auto">
            <a:xfrm>
              <a:off x="4613" y="1267"/>
              <a:ext cx="144" cy="303"/>
            </a:xfrm>
            <a:custGeom>
              <a:avLst/>
              <a:gdLst>
                <a:gd name="T0" fmla="*/ 16 w 61"/>
                <a:gd name="T1" fmla="*/ 18 h 128"/>
                <a:gd name="T2" fmla="*/ 27 w 61"/>
                <a:gd name="T3" fmla="*/ 39 h 128"/>
                <a:gd name="T4" fmla="*/ 22 w 61"/>
                <a:gd name="T5" fmla="*/ 55 h 128"/>
                <a:gd name="T6" fmla="*/ 31 w 61"/>
                <a:gd name="T7" fmla="*/ 81 h 128"/>
                <a:gd name="T8" fmla="*/ 38 w 61"/>
                <a:gd name="T9" fmla="*/ 87 h 128"/>
                <a:gd name="T10" fmla="*/ 23 w 61"/>
                <a:gd name="T11" fmla="*/ 110 h 128"/>
                <a:gd name="T12" fmla="*/ 21 w 61"/>
                <a:gd name="T13" fmla="*/ 124 h 128"/>
                <a:gd name="T14" fmla="*/ 29 w 61"/>
                <a:gd name="T15" fmla="*/ 122 h 128"/>
                <a:gd name="T16" fmla="*/ 50 w 61"/>
                <a:gd name="T17" fmla="*/ 87 h 128"/>
                <a:gd name="T18" fmla="*/ 31 w 61"/>
                <a:gd name="T19" fmla="*/ 64 h 128"/>
                <a:gd name="T20" fmla="*/ 41 w 61"/>
                <a:gd name="T21" fmla="*/ 27 h 128"/>
                <a:gd name="T22" fmla="*/ 10 w 61"/>
                <a:gd name="T23" fmla="*/ 23 h 128"/>
                <a:gd name="T24" fmla="*/ 16 w 61"/>
                <a:gd name="T25" fmla="*/ 1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128">
                  <a:moveTo>
                    <a:pt x="16" y="18"/>
                  </a:moveTo>
                  <a:cubicBezTo>
                    <a:pt x="33" y="32"/>
                    <a:pt x="34" y="27"/>
                    <a:pt x="27" y="39"/>
                  </a:cubicBezTo>
                  <a:cubicBezTo>
                    <a:pt x="25" y="44"/>
                    <a:pt x="23" y="49"/>
                    <a:pt x="22" y="55"/>
                  </a:cubicBezTo>
                  <a:cubicBezTo>
                    <a:pt x="20" y="64"/>
                    <a:pt x="26" y="74"/>
                    <a:pt x="31" y="81"/>
                  </a:cubicBezTo>
                  <a:cubicBezTo>
                    <a:pt x="33" y="82"/>
                    <a:pt x="36" y="85"/>
                    <a:pt x="38" y="87"/>
                  </a:cubicBezTo>
                  <a:cubicBezTo>
                    <a:pt x="49" y="95"/>
                    <a:pt x="27" y="106"/>
                    <a:pt x="23" y="110"/>
                  </a:cubicBezTo>
                  <a:cubicBezTo>
                    <a:pt x="18" y="114"/>
                    <a:pt x="18" y="119"/>
                    <a:pt x="21" y="124"/>
                  </a:cubicBezTo>
                  <a:cubicBezTo>
                    <a:pt x="23" y="128"/>
                    <a:pt x="31" y="125"/>
                    <a:pt x="29" y="122"/>
                  </a:cubicBezTo>
                  <a:cubicBezTo>
                    <a:pt x="24" y="110"/>
                    <a:pt x="61" y="98"/>
                    <a:pt x="50" y="87"/>
                  </a:cubicBezTo>
                  <a:cubicBezTo>
                    <a:pt x="42" y="79"/>
                    <a:pt x="36" y="74"/>
                    <a:pt x="31" y="64"/>
                  </a:cubicBezTo>
                  <a:cubicBezTo>
                    <a:pt x="25" y="51"/>
                    <a:pt x="39" y="39"/>
                    <a:pt x="41" y="27"/>
                  </a:cubicBezTo>
                  <a:cubicBezTo>
                    <a:pt x="46" y="0"/>
                    <a:pt x="0" y="15"/>
                    <a:pt x="10" y="23"/>
                  </a:cubicBezTo>
                  <a:cubicBezTo>
                    <a:pt x="13" y="25"/>
                    <a:pt x="20" y="21"/>
                    <a:pt x="16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1"/>
            <p:cNvSpPr/>
            <p:nvPr/>
          </p:nvSpPr>
          <p:spPr bwMode="auto">
            <a:xfrm>
              <a:off x="4849" y="1189"/>
              <a:ext cx="88" cy="234"/>
            </a:xfrm>
            <a:custGeom>
              <a:avLst/>
              <a:gdLst>
                <a:gd name="T0" fmla="*/ 2 w 37"/>
                <a:gd name="T1" fmla="*/ 5 h 99"/>
                <a:gd name="T2" fmla="*/ 14 w 37"/>
                <a:gd name="T3" fmla="*/ 96 h 99"/>
                <a:gd name="T4" fmla="*/ 22 w 37"/>
                <a:gd name="T5" fmla="*/ 94 h 99"/>
                <a:gd name="T6" fmla="*/ 10 w 37"/>
                <a:gd name="T7" fmla="*/ 2 h 99"/>
                <a:gd name="T8" fmla="*/ 2 w 37"/>
                <a:gd name="T9" fmla="*/ 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9">
                  <a:moveTo>
                    <a:pt x="2" y="5"/>
                  </a:moveTo>
                  <a:cubicBezTo>
                    <a:pt x="29" y="25"/>
                    <a:pt x="6" y="69"/>
                    <a:pt x="14" y="96"/>
                  </a:cubicBezTo>
                  <a:cubicBezTo>
                    <a:pt x="15" y="99"/>
                    <a:pt x="23" y="97"/>
                    <a:pt x="22" y="94"/>
                  </a:cubicBezTo>
                  <a:cubicBezTo>
                    <a:pt x="15" y="67"/>
                    <a:pt x="37" y="22"/>
                    <a:pt x="10" y="2"/>
                  </a:cubicBezTo>
                  <a:cubicBezTo>
                    <a:pt x="7" y="0"/>
                    <a:pt x="0" y="4"/>
                    <a:pt x="2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92"/>
            <p:cNvSpPr/>
            <p:nvPr/>
          </p:nvSpPr>
          <p:spPr bwMode="auto">
            <a:xfrm>
              <a:off x="4840" y="1146"/>
              <a:ext cx="158" cy="263"/>
            </a:xfrm>
            <a:custGeom>
              <a:avLst/>
              <a:gdLst>
                <a:gd name="T0" fmla="*/ 10 w 67"/>
                <a:gd name="T1" fmla="*/ 18 h 111"/>
                <a:gd name="T2" fmla="*/ 35 w 67"/>
                <a:gd name="T3" fmla="*/ 27 h 111"/>
                <a:gd name="T4" fmla="*/ 31 w 67"/>
                <a:gd name="T5" fmla="*/ 46 h 111"/>
                <a:gd name="T6" fmla="*/ 32 w 67"/>
                <a:gd name="T7" fmla="*/ 68 h 111"/>
                <a:gd name="T8" fmla="*/ 50 w 67"/>
                <a:gd name="T9" fmla="*/ 88 h 111"/>
                <a:gd name="T10" fmla="*/ 16 w 67"/>
                <a:gd name="T11" fmla="*/ 107 h 111"/>
                <a:gd name="T12" fmla="*/ 12 w 67"/>
                <a:gd name="T13" fmla="*/ 111 h 111"/>
                <a:gd name="T14" fmla="*/ 51 w 67"/>
                <a:gd name="T15" fmla="*/ 102 h 111"/>
                <a:gd name="T16" fmla="*/ 43 w 67"/>
                <a:gd name="T17" fmla="*/ 69 h 111"/>
                <a:gd name="T18" fmla="*/ 43 w 67"/>
                <a:gd name="T19" fmla="*/ 30 h 111"/>
                <a:gd name="T20" fmla="*/ 34 w 67"/>
                <a:gd name="T21" fmla="*/ 9 h 111"/>
                <a:gd name="T22" fmla="*/ 2 w 67"/>
                <a:gd name="T23" fmla="*/ 18 h 111"/>
                <a:gd name="T24" fmla="*/ 10 w 67"/>
                <a:gd name="T25" fmla="*/ 1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11">
                  <a:moveTo>
                    <a:pt x="10" y="18"/>
                  </a:moveTo>
                  <a:cubicBezTo>
                    <a:pt x="26" y="4"/>
                    <a:pt x="33" y="17"/>
                    <a:pt x="35" y="27"/>
                  </a:cubicBezTo>
                  <a:cubicBezTo>
                    <a:pt x="35" y="33"/>
                    <a:pt x="33" y="40"/>
                    <a:pt x="31" y="46"/>
                  </a:cubicBezTo>
                  <a:cubicBezTo>
                    <a:pt x="29" y="53"/>
                    <a:pt x="28" y="61"/>
                    <a:pt x="32" y="68"/>
                  </a:cubicBezTo>
                  <a:cubicBezTo>
                    <a:pt x="36" y="76"/>
                    <a:pt x="45" y="81"/>
                    <a:pt x="50" y="88"/>
                  </a:cubicBezTo>
                  <a:cubicBezTo>
                    <a:pt x="59" y="103"/>
                    <a:pt x="24" y="107"/>
                    <a:pt x="16" y="107"/>
                  </a:cubicBezTo>
                  <a:cubicBezTo>
                    <a:pt x="13" y="108"/>
                    <a:pt x="7" y="111"/>
                    <a:pt x="12" y="111"/>
                  </a:cubicBezTo>
                  <a:cubicBezTo>
                    <a:pt x="25" y="111"/>
                    <a:pt x="41" y="109"/>
                    <a:pt x="51" y="102"/>
                  </a:cubicBezTo>
                  <a:cubicBezTo>
                    <a:pt x="67" y="90"/>
                    <a:pt x="53" y="80"/>
                    <a:pt x="43" y="69"/>
                  </a:cubicBezTo>
                  <a:cubicBezTo>
                    <a:pt x="32" y="59"/>
                    <a:pt x="41" y="42"/>
                    <a:pt x="43" y="30"/>
                  </a:cubicBezTo>
                  <a:cubicBezTo>
                    <a:pt x="44" y="21"/>
                    <a:pt x="41" y="15"/>
                    <a:pt x="34" y="9"/>
                  </a:cubicBezTo>
                  <a:cubicBezTo>
                    <a:pt x="26" y="0"/>
                    <a:pt x="8" y="13"/>
                    <a:pt x="2" y="18"/>
                  </a:cubicBezTo>
                  <a:cubicBezTo>
                    <a:pt x="0" y="20"/>
                    <a:pt x="8" y="19"/>
                    <a:pt x="10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93"/>
            <p:cNvSpPr/>
            <p:nvPr/>
          </p:nvSpPr>
          <p:spPr bwMode="auto">
            <a:xfrm>
              <a:off x="5055" y="1234"/>
              <a:ext cx="40" cy="45"/>
            </a:xfrm>
            <a:custGeom>
              <a:avLst/>
              <a:gdLst>
                <a:gd name="T0" fmla="*/ 10 w 17"/>
                <a:gd name="T1" fmla="*/ 1 h 19"/>
                <a:gd name="T2" fmla="*/ 1 w 17"/>
                <a:gd name="T3" fmla="*/ 9 h 19"/>
                <a:gd name="T4" fmla="*/ 4 w 17"/>
                <a:gd name="T5" fmla="*/ 17 h 19"/>
                <a:gd name="T6" fmla="*/ 10 w 17"/>
                <a:gd name="T7" fmla="*/ 18 h 19"/>
                <a:gd name="T8" fmla="*/ 12 w 17"/>
                <a:gd name="T9" fmla="*/ 13 h 19"/>
                <a:gd name="T10" fmla="*/ 9 w 17"/>
                <a:gd name="T11" fmla="*/ 10 h 19"/>
                <a:gd name="T12" fmla="*/ 14 w 17"/>
                <a:gd name="T13" fmla="*/ 6 h 19"/>
                <a:gd name="T14" fmla="*/ 16 w 17"/>
                <a:gd name="T15" fmla="*/ 2 h 19"/>
                <a:gd name="T16" fmla="*/ 10 w 17"/>
                <a:gd name="T1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9">
                  <a:moveTo>
                    <a:pt x="10" y="1"/>
                  </a:moveTo>
                  <a:cubicBezTo>
                    <a:pt x="7" y="3"/>
                    <a:pt x="2" y="5"/>
                    <a:pt x="1" y="9"/>
                  </a:cubicBezTo>
                  <a:cubicBezTo>
                    <a:pt x="0" y="12"/>
                    <a:pt x="2" y="15"/>
                    <a:pt x="4" y="17"/>
                  </a:cubicBezTo>
                  <a:cubicBezTo>
                    <a:pt x="5" y="19"/>
                    <a:pt x="8" y="19"/>
                    <a:pt x="10" y="18"/>
                  </a:cubicBezTo>
                  <a:cubicBezTo>
                    <a:pt x="11" y="17"/>
                    <a:pt x="13" y="15"/>
                    <a:pt x="12" y="13"/>
                  </a:cubicBezTo>
                  <a:cubicBezTo>
                    <a:pt x="11" y="12"/>
                    <a:pt x="9" y="11"/>
                    <a:pt x="9" y="10"/>
                  </a:cubicBezTo>
                  <a:cubicBezTo>
                    <a:pt x="10" y="8"/>
                    <a:pt x="12" y="7"/>
                    <a:pt x="14" y="6"/>
                  </a:cubicBezTo>
                  <a:cubicBezTo>
                    <a:pt x="15" y="6"/>
                    <a:pt x="17" y="4"/>
                    <a:pt x="16" y="2"/>
                  </a:cubicBezTo>
                  <a:cubicBezTo>
                    <a:pt x="14" y="0"/>
                    <a:pt x="12" y="1"/>
                    <a:pt x="1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94"/>
            <p:cNvSpPr/>
            <p:nvPr/>
          </p:nvSpPr>
          <p:spPr bwMode="auto">
            <a:xfrm>
              <a:off x="5140" y="1125"/>
              <a:ext cx="55" cy="235"/>
            </a:xfrm>
            <a:custGeom>
              <a:avLst/>
              <a:gdLst>
                <a:gd name="T0" fmla="*/ 0 w 23"/>
                <a:gd name="T1" fmla="*/ 5 h 99"/>
                <a:gd name="T2" fmla="*/ 8 w 23"/>
                <a:gd name="T3" fmla="*/ 96 h 99"/>
                <a:gd name="T4" fmla="*/ 16 w 23"/>
                <a:gd name="T5" fmla="*/ 95 h 99"/>
                <a:gd name="T6" fmla="*/ 8 w 23"/>
                <a:gd name="T7" fmla="*/ 4 h 99"/>
                <a:gd name="T8" fmla="*/ 0 w 23"/>
                <a:gd name="T9" fmla="*/ 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9">
                  <a:moveTo>
                    <a:pt x="0" y="5"/>
                  </a:moveTo>
                  <a:cubicBezTo>
                    <a:pt x="1" y="35"/>
                    <a:pt x="14" y="65"/>
                    <a:pt x="8" y="96"/>
                  </a:cubicBezTo>
                  <a:cubicBezTo>
                    <a:pt x="7" y="99"/>
                    <a:pt x="16" y="98"/>
                    <a:pt x="16" y="95"/>
                  </a:cubicBezTo>
                  <a:cubicBezTo>
                    <a:pt x="23" y="64"/>
                    <a:pt x="9" y="35"/>
                    <a:pt x="8" y="4"/>
                  </a:cubicBezTo>
                  <a:cubicBezTo>
                    <a:pt x="8" y="0"/>
                    <a:pt x="0" y="2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95"/>
            <p:cNvSpPr/>
            <p:nvPr/>
          </p:nvSpPr>
          <p:spPr bwMode="auto">
            <a:xfrm>
              <a:off x="5124" y="1116"/>
              <a:ext cx="170" cy="265"/>
            </a:xfrm>
            <a:custGeom>
              <a:avLst/>
              <a:gdLst>
                <a:gd name="T0" fmla="*/ 10 w 72"/>
                <a:gd name="T1" fmla="*/ 78 h 112"/>
                <a:gd name="T2" fmla="*/ 68 w 72"/>
                <a:gd name="T3" fmla="*/ 4 h 112"/>
                <a:gd name="T4" fmla="*/ 59 w 72"/>
                <a:gd name="T5" fmla="*/ 5 h 112"/>
                <a:gd name="T6" fmla="*/ 63 w 72"/>
                <a:gd name="T7" fmla="*/ 107 h 112"/>
                <a:gd name="T8" fmla="*/ 72 w 72"/>
                <a:gd name="T9" fmla="*/ 107 h 112"/>
                <a:gd name="T10" fmla="*/ 68 w 72"/>
                <a:gd name="T11" fmla="*/ 4 h 112"/>
                <a:gd name="T12" fmla="*/ 59 w 72"/>
                <a:gd name="T13" fmla="*/ 5 h 112"/>
                <a:gd name="T14" fmla="*/ 4 w 72"/>
                <a:gd name="T15" fmla="*/ 75 h 112"/>
                <a:gd name="T16" fmla="*/ 10 w 72"/>
                <a:gd name="T17" fmla="*/ 7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12">
                  <a:moveTo>
                    <a:pt x="10" y="78"/>
                  </a:moveTo>
                  <a:cubicBezTo>
                    <a:pt x="36" y="57"/>
                    <a:pt x="59" y="37"/>
                    <a:pt x="68" y="4"/>
                  </a:cubicBezTo>
                  <a:cubicBezTo>
                    <a:pt x="65" y="4"/>
                    <a:pt x="62" y="5"/>
                    <a:pt x="59" y="5"/>
                  </a:cubicBezTo>
                  <a:cubicBezTo>
                    <a:pt x="56" y="39"/>
                    <a:pt x="63" y="73"/>
                    <a:pt x="63" y="107"/>
                  </a:cubicBezTo>
                  <a:cubicBezTo>
                    <a:pt x="63" y="112"/>
                    <a:pt x="72" y="110"/>
                    <a:pt x="72" y="107"/>
                  </a:cubicBezTo>
                  <a:cubicBezTo>
                    <a:pt x="71" y="72"/>
                    <a:pt x="65" y="38"/>
                    <a:pt x="68" y="4"/>
                  </a:cubicBezTo>
                  <a:cubicBezTo>
                    <a:pt x="68" y="0"/>
                    <a:pt x="60" y="2"/>
                    <a:pt x="59" y="5"/>
                  </a:cubicBezTo>
                  <a:cubicBezTo>
                    <a:pt x="51" y="36"/>
                    <a:pt x="29" y="55"/>
                    <a:pt x="4" y="75"/>
                  </a:cubicBezTo>
                  <a:cubicBezTo>
                    <a:pt x="0" y="78"/>
                    <a:pt x="7" y="81"/>
                    <a:pt x="10" y="7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96"/>
            <p:cNvSpPr/>
            <p:nvPr/>
          </p:nvSpPr>
          <p:spPr bwMode="auto">
            <a:xfrm>
              <a:off x="2973" y="917"/>
              <a:ext cx="1999" cy="241"/>
            </a:xfrm>
            <a:custGeom>
              <a:avLst/>
              <a:gdLst>
                <a:gd name="T0" fmla="*/ 10 w 845"/>
                <a:gd name="T1" fmla="*/ 100 h 102"/>
                <a:gd name="T2" fmla="*/ 62 w 845"/>
                <a:gd name="T3" fmla="*/ 84 h 102"/>
                <a:gd name="T4" fmla="*/ 117 w 845"/>
                <a:gd name="T5" fmla="*/ 70 h 102"/>
                <a:gd name="T6" fmla="*/ 220 w 845"/>
                <a:gd name="T7" fmla="*/ 47 h 102"/>
                <a:gd name="T8" fmla="*/ 446 w 845"/>
                <a:gd name="T9" fmla="*/ 12 h 102"/>
                <a:gd name="T10" fmla="*/ 661 w 845"/>
                <a:gd name="T11" fmla="*/ 12 h 102"/>
                <a:gd name="T12" fmla="*/ 762 w 845"/>
                <a:gd name="T13" fmla="*/ 36 h 102"/>
                <a:gd name="T14" fmla="*/ 840 w 845"/>
                <a:gd name="T15" fmla="*/ 48 h 102"/>
                <a:gd name="T16" fmla="*/ 839 w 845"/>
                <a:gd name="T17" fmla="*/ 45 h 102"/>
                <a:gd name="T18" fmla="*/ 726 w 845"/>
                <a:gd name="T19" fmla="*/ 19 h 102"/>
                <a:gd name="T20" fmla="*/ 627 w 845"/>
                <a:gd name="T21" fmla="*/ 5 h 102"/>
                <a:gd name="T22" fmla="*/ 415 w 845"/>
                <a:gd name="T23" fmla="*/ 11 h 102"/>
                <a:gd name="T24" fmla="*/ 195 w 845"/>
                <a:gd name="T25" fmla="*/ 48 h 102"/>
                <a:gd name="T26" fmla="*/ 84 w 845"/>
                <a:gd name="T27" fmla="*/ 74 h 102"/>
                <a:gd name="T28" fmla="*/ 32 w 845"/>
                <a:gd name="T29" fmla="*/ 88 h 102"/>
                <a:gd name="T30" fmla="*/ 4 w 845"/>
                <a:gd name="T31" fmla="*/ 99 h 102"/>
                <a:gd name="T32" fmla="*/ 10 w 845"/>
                <a:gd name="T33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5" h="102">
                  <a:moveTo>
                    <a:pt x="10" y="100"/>
                  </a:moveTo>
                  <a:cubicBezTo>
                    <a:pt x="23" y="91"/>
                    <a:pt x="47" y="88"/>
                    <a:pt x="62" y="84"/>
                  </a:cubicBezTo>
                  <a:cubicBezTo>
                    <a:pt x="80" y="79"/>
                    <a:pt x="99" y="75"/>
                    <a:pt x="117" y="70"/>
                  </a:cubicBezTo>
                  <a:cubicBezTo>
                    <a:pt x="151" y="62"/>
                    <a:pt x="185" y="54"/>
                    <a:pt x="220" y="47"/>
                  </a:cubicBezTo>
                  <a:cubicBezTo>
                    <a:pt x="295" y="33"/>
                    <a:pt x="370" y="19"/>
                    <a:pt x="446" y="12"/>
                  </a:cubicBezTo>
                  <a:cubicBezTo>
                    <a:pt x="517" y="4"/>
                    <a:pt x="590" y="5"/>
                    <a:pt x="661" y="12"/>
                  </a:cubicBezTo>
                  <a:cubicBezTo>
                    <a:pt x="695" y="16"/>
                    <a:pt x="731" y="22"/>
                    <a:pt x="762" y="36"/>
                  </a:cubicBezTo>
                  <a:cubicBezTo>
                    <a:pt x="787" y="48"/>
                    <a:pt x="812" y="54"/>
                    <a:pt x="840" y="48"/>
                  </a:cubicBezTo>
                  <a:cubicBezTo>
                    <a:pt x="845" y="47"/>
                    <a:pt x="844" y="44"/>
                    <a:pt x="839" y="45"/>
                  </a:cubicBezTo>
                  <a:cubicBezTo>
                    <a:pt x="799" y="53"/>
                    <a:pt x="763" y="28"/>
                    <a:pt x="726" y="19"/>
                  </a:cubicBezTo>
                  <a:cubicBezTo>
                    <a:pt x="694" y="10"/>
                    <a:pt x="660" y="7"/>
                    <a:pt x="627" y="5"/>
                  </a:cubicBezTo>
                  <a:cubicBezTo>
                    <a:pt x="556" y="0"/>
                    <a:pt x="485" y="3"/>
                    <a:pt x="415" y="11"/>
                  </a:cubicBezTo>
                  <a:cubicBezTo>
                    <a:pt x="341" y="20"/>
                    <a:pt x="268" y="34"/>
                    <a:pt x="195" y="48"/>
                  </a:cubicBezTo>
                  <a:cubicBezTo>
                    <a:pt x="158" y="56"/>
                    <a:pt x="121" y="65"/>
                    <a:pt x="84" y="74"/>
                  </a:cubicBezTo>
                  <a:cubicBezTo>
                    <a:pt x="66" y="79"/>
                    <a:pt x="49" y="84"/>
                    <a:pt x="32" y="88"/>
                  </a:cubicBezTo>
                  <a:cubicBezTo>
                    <a:pt x="21" y="91"/>
                    <a:pt x="13" y="93"/>
                    <a:pt x="4" y="99"/>
                  </a:cubicBezTo>
                  <a:cubicBezTo>
                    <a:pt x="0" y="102"/>
                    <a:pt x="8" y="102"/>
                    <a:pt x="10" y="10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97"/>
            <p:cNvSpPr/>
            <p:nvPr/>
          </p:nvSpPr>
          <p:spPr bwMode="auto">
            <a:xfrm>
              <a:off x="4863" y="969"/>
              <a:ext cx="124" cy="116"/>
            </a:xfrm>
            <a:custGeom>
              <a:avLst/>
              <a:gdLst>
                <a:gd name="T0" fmla="*/ 13 w 52"/>
                <a:gd name="T1" fmla="*/ 4 h 49"/>
                <a:gd name="T2" fmla="*/ 40 w 52"/>
                <a:gd name="T3" fmla="*/ 28 h 49"/>
                <a:gd name="T4" fmla="*/ 5 w 52"/>
                <a:gd name="T5" fmla="*/ 47 h 49"/>
                <a:gd name="T6" fmla="*/ 11 w 52"/>
                <a:gd name="T7" fmla="*/ 48 h 49"/>
                <a:gd name="T8" fmla="*/ 48 w 52"/>
                <a:gd name="T9" fmla="*/ 25 h 49"/>
                <a:gd name="T10" fmla="*/ 19 w 52"/>
                <a:gd name="T11" fmla="*/ 0 h 49"/>
                <a:gd name="T12" fmla="*/ 13 w 52"/>
                <a:gd name="T13" fmla="*/ 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9">
                  <a:moveTo>
                    <a:pt x="13" y="4"/>
                  </a:moveTo>
                  <a:cubicBezTo>
                    <a:pt x="22" y="4"/>
                    <a:pt x="43" y="18"/>
                    <a:pt x="40" y="28"/>
                  </a:cubicBezTo>
                  <a:cubicBezTo>
                    <a:pt x="36" y="38"/>
                    <a:pt x="15" y="42"/>
                    <a:pt x="5" y="47"/>
                  </a:cubicBezTo>
                  <a:cubicBezTo>
                    <a:pt x="0" y="49"/>
                    <a:pt x="8" y="49"/>
                    <a:pt x="11" y="48"/>
                  </a:cubicBezTo>
                  <a:cubicBezTo>
                    <a:pt x="22" y="43"/>
                    <a:pt x="44" y="39"/>
                    <a:pt x="48" y="25"/>
                  </a:cubicBezTo>
                  <a:cubicBezTo>
                    <a:pt x="52" y="15"/>
                    <a:pt x="28" y="1"/>
                    <a:pt x="19" y="0"/>
                  </a:cubicBezTo>
                  <a:cubicBezTo>
                    <a:pt x="17" y="0"/>
                    <a:pt x="9" y="3"/>
                    <a:pt x="13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98"/>
            <p:cNvSpPr/>
            <p:nvPr/>
          </p:nvSpPr>
          <p:spPr bwMode="auto">
            <a:xfrm>
              <a:off x="3555" y="1478"/>
              <a:ext cx="1339" cy="443"/>
            </a:xfrm>
            <a:custGeom>
              <a:avLst/>
              <a:gdLst>
                <a:gd name="T0" fmla="*/ 557 w 566"/>
                <a:gd name="T1" fmla="*/ 4 h 187"/>
                <a:gd name="T2" fmla="*/ 497 w 566"/>
                <a:gd name="T3" fmla="*/ 129 h 187"/>
                <a:gd name="T4" fmla="*/ 358 w 566"/>
                <a:gd name="T5" fmla="*/ 173 h 187"/>
                <a:gd name="T6" fmla="*/ 10 w 566"/>
                <a:gd name="T7" fmla="*/ 127 h 187"/>
                <a:gd name="T8" fmla="*/ 4 w 566"/>
                <a:gd name="T9" fmla="*/ 131 h 187"/>
                <a:gd name="T10" fmla="*/ 5 w 566"/>
                <a:gd name="T11" fmla="*/ 131 h 187"/>
                <a:gd name="T12" fmla="*/ 10 w 566"/>
                <a:gd name="T13" fmla="*/ 134 h 187"/>
                <a:gd name="T14" fmla="*/ 13 w 566"/>
                <a:gd name="T15" fmla="*/ 133 h 187"/>
                <a:gd name="T16" fmla="*/ 14 w 566"/>
                <a:gd name="T17" fmla="*/ 129 h 187"/>
                <a:gd name="T18" fmla="*/ 11 w 566"/>
                <a:gd name="T19" fmla="*/ 127 h 187"/>
                <a:gd name="T20" fmla="*/ 5 w 566"/>
                <a:gd name="T21" fmla="*/ 132 h 187"/>
                <a:gd name="T22" fmla="*/ 381 w 566"/>
                <a:gd name="T23" fmla="*/ 176 h 187"/>
                <a:gd name="T24" fmla="*/ 500 w 566"/>
                <a:gd name="T25" fmla="*/ 135 h 187"/>
                <a:gd name="T26" fmla="*/ 565 w 566"/>
                <a:gd name="T27" fmla="*/ 3 h 187"/>
                <a:gd name="T28" fmla="*/ 557 w 566"/>
                <a:gd name="T29" fmla="*/ 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6" h="187">
                  <a:moveTo>
                    <a:pt x="557" y="4"/>
                  </a:moveTo>
                  <a:cubicBezTo>
                    <a:pt x="547" y="50"/>
                    <a:pt x="533" y="95"/>
                    <a:pt x="497" y="129"/>
                  </a:cubicBezTo>
                  <a:cubicBezTo>
                    <a:pt x="461" y="163"/>
                    <a:pt x="406" y="171"/>
                    <a:pt x="358" y="173"/>
                  </a:cubicBezTo>
                  <a:cubicBezTo>
                    <a:pt x="242" y="178"/>
                    <a:pt x="121" y="157"/>
                    <a:pt x="10" y="127"/>
                  </a:cubicBezTo>
                  <a:cubicBezTo>
                    <a:pt x="8" y="126"/>
                    <a:pt x="0" y="129"/>
                    <a:pt x="4" y="131"/>
                  </a:cubicBezTo>
                  <a:cubicBezTo>
                    <a:pt x="4" y="131"/>
                    <a:pt x="5" y="131"/>
                    <a:pt x="5" y="131"/>
                  </a:cubicBezTo>
                  <a:cubicBezTo>
                    <a:pt x="0" y="135"/>
                    <a:pt x="7" y="136"/>
                    <a:pt x="10" y="134"/>
                  </a:cubicBezTo>
                  <a:cubicBezTo>
                    <a:pt x="11" y="134"/>
                    <a:pt x="12" y="133"/>
                    <a:pt x="13" y="133"/>
                  </a:cubicBezTo>
                  <a:cubicBezTo>
                    <a:pt x="15" y="132"/>
                    <a:pt x="16" y="130"/>
                    <a:pt x="14" y="129"/>
                  </a:cubicBezTo>
                  <a:cubicBezTo>
                    <a:pt x="13" y="128"/>
                    <a:pt x="12" y="128"/>
                    <a:pt x="11" y="127"/>
                  </a:cubicBezTo>
                  <a:cubicBezTo>
                    <a:pt x="9" y="129"/>
                    <a:pt x="7" y="130"/>
                    <a:pt x="5" y="132"/>
                  </a:cubicBezTo>
                  <a:cubicBezTo>
                    <a:pt x="124" y="164"/>
                    <a:pt x="256" y="187"/>
                    <a:pt x="381" y="176"/>
                  </a:cubicBezTo>
                  <a:cubicBezTo>
                    <a:pt x="424" y="173"/>
                    <a:pt x="466" y="161"/>
                    <a:pt x="500" y="135"/>
                  </a:cubicBezTo>
                  <a:cubicBezTo>
                    <a:pt x="541" y="102"/>
                    <a:pt x="555" y="50"/>
                    <a:pt x="565" y="3"/>
                  </a:cubicBezTo>
                  <a:cubicBezTo>
                    <a:pt x="566" y="0"/>
                    <a:pt x="557" y="1"/>
                    <a:pt x="557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99"/>
            <p:cNvSpPr/>
            <p:nvPr/>
          </p:nvSpPr>
          <p:spPr bwMode="auto">
            <a:xfrm>
              <a:off x="3496" y="1679"/>
              <a:ext cx="142" cy="185"/>
            </a:xfrm>
            <a:custGeom>
              <a:avLst/>
              <a:gdLst>
                <a:gd name="T0" fmla="*/ 0 w 60"/>
                <a:gd name="T1" fmla="*/ 30 h 78"/>
                <a:gd name="T2" fmla="*/ 20 w 60"/>
                <a:gd name="T3" fmla="*/ 76 h 78"/>
                <a:gd name="T4" fmla="*/ 29 w 60"/>
                <a:gd name="T5" fmla="*/ 74 h 78"/>
                <a:gd name="T6" fmla="*/ 54 w 60"/>
                <a:gd name="T7" fmla="*/ 3 h 78"/>
                <a:gd name="T8" fmla="*/ 51 w 60"/>
                <a:gd name="T9" fmla="*/ 1 h 78"/>
                <a:gd name="T10" fmla="*/ 16 w 60"/>
                <a:gd name="T11" fmla="*/ 25 h 78"/>
                <a:gd name="T12" fmla="*/ 20 w 60"/>
                <a:gd name="T13" fmla="*/ 76 h 78"/>
                <a:gd name="T14" fmla="*/ 29 w 60"/>
                <a:gd name="T15" fmla="*/ 74 h 78"/>
                <a:gd name="T16" fmla="*/ 8 w 60"/>
                <a:gd name="T17" fmla="*/ 28 h 78"/>
                <a:gd name="T18" fmla="*/ 0 w 60"/>
                <a:gd name="T19" fmla="*/ 3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78">
                  <a:moveTo>
                    <a:pt x="0" y="30"/>
                  </a:moveTo>
                  <a:cubicBezTo>
                    <a:pt x="5" y="46"/>
                    <a:pt x="12" y="61"/>
                    <a:pt x="20" y="76"/>
                  </a:cubicBezTo>
                  <a:cubicBezTo>
                    <a:pt x="23" y="75"/>
                    <a:pt x="26" y="74"/>
                    <a:pt x="29" y="74"/>
                  </a:cubicBezTo>
                  <a:cubicBezTo>
                    <a:pt x="12" y="44"/>
                    <a:pt x="18" y="15"/>
                    <a:pt x="54" y="3"/>
                  </a:cubicBezTo>
                  <a:cubicBezTo>
                    <a:pt x="60" y="1"/>
                    <a:pt x="54" y="0"/>
                    <a:pt x="51" y="1"/>
                  </a:cubicBezTo>
                  <a:cubicBezTo>
                    <a:pt x="37" y="6"/>
                    <a:pt x="24" y="13"/>
                    <a:pt x="16" y="25"/>
                  </a:cubicBezTo>
                  <a:cubicBezTo>
                    <a:pt x="5" y="41"/>
                    <a:pt x="12" y="61"/>
                    <a:pt x="20" y="76"/>
                  </a:cubicBezTo>
                  <a:cubicBezTo>
                    <a:pt x="21" y="78"/>
                    <a:pt x="29" y="75"/>
                    <a:pt x="29" y="74"/>
                  </a:cubicBezTo>
                  <a:cubicBezTo>
                    <a:pt x="21" y="59"/>
                    <a:pt x="13" y="44"/>
                    <a:pt x="8" y="28"/>
                  </a:cubicBezTo>
                  <a:cubicBezTo>
                    <a:pt x="8" y="26"/>
                    <a:pt x="0" y="28"/>
                    <a:pt x="0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0"/>
            <p:cNvSpPr/>
            <p:nvPr/>
          </p:nvSpPr>
          <p:spPr bwMode="auto">
            <a:xfrm>
              <a:off x="5313" y="1899"/>
              <a:ext cx="55" cy="74"/>
            </a:xfrm>
            <a:custGeom>
              <a:avLst/>
              <a:gdLst>
                <a:gd name="T0" fmla="*/ 2 w 23"/>
                <a:gd name="T1" fmla="*/ 7 h 31"/>
                <a:gd name="T2" fmla="*/ 13 w 23"/>
                <a:gd name="T3" fmla="*/ 28 h 31"/>
                <a:gd name="T4" fmla="*/ 21 w 23"/>
                <a:gd name="T5" fmla="*/ 24 h 31"/>
                <a:gd name="T6" fmla="*/ 9 w 23"/>
                <a:gd name="T7" fmla="*/ 3 h 31"/>
                <a:gd name="T8" fmla="*/ 2 w 23"/>
                <a:gd name="T9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1">
                  <a:moveTo>
                    <a:pt x="2" y="7"/>
                  </a:moveTo>
                  <a:cubicBezTo>
                    <a:pt x="5" y="14"/>
                    <a:pt x="9" y="21"/>
                    <a:pt x="13" y="28"/>
                  </a:cubicBezTo>
                  <a:cubicBezTo>
                    <a:pt x="15" y="31"/>
                    <a:pt x="23" y="28"/>
                    <a:pt x="21" y="24"/>
                  </a:cubicBezTo>
                  <a:cubicBezTo>
                    <a:pt x="17" y="17"/>
                    <a:pt x="13" y="10"/>
                    <a:pt x="9" y="3"/>
                  </a:cubicBezTo>
                  <a:cubicBezTo>
                    <a:pt x="8" y="0"/>
                    <a:pt x="0" y="3"/>
                    <a:pt x="2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1"/>
            <p:cNvSpPr/>
            <p:nvPr/>
          </p:nvSpPr>
          <p:spPr bwMode="auto">
            <a:xfrm>
              <a:off x="5183" y="1573"/>
              <a:ext cx="213" cy="125"/>
            </a:xfrm>
            <a:custGeom>
              <a:avLst/>
              <a:gdLst>
                <a:gd name="T0" fmla="*/ 9 w 90"/>
                <a:gd name="T1" fmla="*/ 49 h 53"/>
                <a:gd name="T2" fmla="*/ 57 w 90"/>
                <a:gd name="T3" fmla="*/ 6 h 53"/>
                <a:gd name="T4" fmla="*/ 74 w 90"/>
                <a:gd name="T5" fmla="*/ 25 h 53"/>
                <a:gd name="T6" fmla="*/ 51 w 90"/>
                <a:gd name="T7" fmla="*/ 45 h 53"/>
                <a:gd name="T8" fmla="*/ 56 w 90"/>
                <a:gd name="T9" fmla="*/ 47 h 53"/>
                <a:gd name="T10" fmla="*/ 84 w 90"/>
                <a:gd name="T11" fmla="*/ 20 h 53"/>
                <a:gd name="T12" fmla="*/ 69 w 90"/>
                <a:gd name="T13" fmla="*/ 1 h 53"/>
                <a:gd name="T14" fmla="*/ 1 w 90"/>
                <a:gd name="T15" fmla="*/ 50 h 53"/>
                <a:gd name="T16" fmla="*/ 9 w 90"/>
                <a:gd name="T17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53">
                  <a:moveTo>
                    <a:pt x="9" y="49"/>
                  </a:moveTo>
                  <a:cubicBezTo>
                    <a:pt x="14" y="29"/>
                    <a:pt x="37" y="11"/>
                    <a:pt x="57" y="6"/>
                  </a:cubicBezTo>
                  <a:cubicBezTo>
                    <a:pt x="73" y="2"/>
                    <a:pt x="82" y="13"/>
                    <a:pt x="74" y="25"/>
                  </a:cubicBezTo>
                  <a:cubicBezTo>
                    <a:pt x="69" y="33"/>
                    <a:pt x="60" y="40"/>
                    <a:pt x="51" y="45"/>
                  </a:cubicBezTo>
                  <a:cubicBezTo>
                    <a:pt x="46" y="47"/>
                    <a:pt x="53" y="48"/>
                    <a:pt x="56" y="47"/>
                  </a:cubicBezTo>
                  <a:cubicBezTo>
                    <a:pt x="68" y="41"/>
                    <a:pt x="78" y="31"/>
                    <a:pt x="84" y="20"/>
                  </a:cubicBezTo>
                  <a:cubicBezTo>
                    <a:pt x="90" y="9"/>
                    <a:pt x="80" y="1"/>
                    <a:pt x="69" y="1"/>
                  </a:cubicBezTo>
                  <a:cubicBezTo>
                    <a:pt x="42" y="0"/>
                    <a:pt x="7" y="25"/>
                    <a:pt x="1" y="50"/>
                  </a:cubicBezTo>
                  <a:cubicBezTo>
                    <a:pt x="0" y="53"/>
                    <a:pt x="9" y="51"/>
                    <a:pt x="9" y="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02"/>
            <p:cNvSpPr/>
            <p:nvPr/>
          </p:nvSpPr>
          <p:spPr bwMode="auto">
            <a:xfrm>
              <a:off x="5218" y="1708"/>
              <a:ext cx="138" cy="267"/>
            </a:xfrm>
            <a:custGeom>
              <a:avLst/>
              <a:gdLst>
                <a:gd name="T0" fmla="*/ 1 w 58"/>
                <a:gd name="T1" fmla="*/ 4 h 113"/>
                <a:gd name="T2" fmla="*/ 49 w 58"/>
                <a:gd name="T3" fmla="*/ 112 h 113"/>
                <a:gd name="T4" fmla="*/ 57 w 58"/>
                <a:gd name="T5" fmla="*/ 109 h 113"/>
                <a:gd name="T6" fmla="*/ 9 w 58"/>
                <a:gd name="T7" fmla="*/ 2 h 113"/>
                <a:gd name="T8" fmla="*/ 1 w 58"/>
                <a:gd name="T9" fmla="*/ 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13">
                  <a:moveTo>
                    <a:pt x="1" y="4"/>
                  </a:moveTo>
                  <a:cubicBezTo>
                    <a:pt x="20" y="38"/>
                    <a:pt x="31" y="76"/>
                    <a:pt x="49" y="112"/>
                  </a:cubicBezTo>
                  <a:cubicBezTo>
                    <a:pt x="50" y="113"/>
                    <a:pt x="58" y="111"/>
                    <a:pt x="57" y="109"/>
                  </a:cubicBezTo>
                  <a:cubicBezTo>
                    <a:pt x="39" y="74"/>
                    <a:pt x="29" y="36"/>
                    <a:pt x="9" y="2"/>
                  </a:cubicBezTo>
                  <a:cubicBezTo>
                    <a:pt x="8" y="0"/>
                    <a:pt x="0" y="2"/>
                    <a:pt x="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03"/>
            <p:cNvSpPr/>
            <p:nvPr/>
          </p:nvSpPr>
          <p:spPr bwMode="auto">
            <a:xfrm>
              <a:off x="5465" y="1608"/>
              <a:ext cx="156" cy="126"/>
            </a:xfrm>
            <a:custGeom>
              <a:avLst/>
              <a:gdLst>
                <a:gd name="T0" fmla="*/ 9 w 66"/>
                <a:gd name="T1" fmla="*/ 48 h 53"/>
                <a:gd name="T2" fmla="*/ 31 w 66"/>
                <a:gd name="T3" fmla="*/ 22 h 53"/>
                <a:gd name="T4" fmla="*/ 59 w 66"/>
                <a:gd name="T5" fmla="*/ 6 h 53"/>
                <a:gd name="T6" fmla="*/ 60 w 66"/>
                <a:gd name="T7" fmla="*/ 0 h 53"/>
                <a:gd name="T8" fmla="*/ 25 w 66"/>
                <a:gd name="T9" fmla="*/ 18 h 53"/>
                <a:gd name="T10" fmla="*/ 0 w 66"/>
                <a:gd name="T11" fmla="*/ 48 h 53"/>
                <a:gd name="T12" fmla="*/ 9 w 66"/>
                <a:gd name="T13" fmla="*/ 4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3">
                  <a:moveTo>
                    <a:pt x="9" y="48"/>
                  </a:moveTo>
                  <a:cubicBezTo>
                    <a:pt x="10" y="38"/>
                    <a:pt x="23" y="28"/>
                    <a:pt x="31" y="22"/>
                  </a:cubicBezTo>
                  <a:cubicBezTo>
                    <a:pt x="38" y="16"/>
                    <a:pt x="50" y="6"/>
                    <a:pt x="59" y="6"/>
                  </a:cubicBezTo>
                  <a:cubicBezTo>
                    <a:pt x="64" y="5"/>
                    <a:pt x="66" y="0"/>
                    <a:pt x="60" y="0"/>
                  </a:cubicBezTo>
                  <a:cubicBezTo>
                    <a:pt x="47" y="1"/>
                    <a:pt x="35" y="11"/>
                    <a:pt x="25" y="18"/>
                  </a:cubicBezTo>
                  <a:cubicBezTo>
                    <a:pt x="16" y="25"/>
                    <a:pt x="1" y="36"/>
                    <a:pt x="0" y="48"/>
                  </a:cubicBezTo>
                  <a:cubicBezTo>
                    <a:pt x="0" y="53"/>
                    <a:pt x="8" y="51"/>
                    <a:pt x="9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04"/>
            <p:cNvSpPr/>
            <p:nvPr/>
          </p:nvSpPr>
          <p:spPr bwMode="auto">
            <a:xfrm>
              <a:off x="5467" y="1599"/>
              <a:ext cx="270" cy="189"/>
            </a:xfrm>
            <a:custGeom>
              <a:avLst/>
              <a:gdLst>
                <a:gd name="T0" fmla="*/ 11 w 114"/>
                <a:gd name="T1" fmla="*/ 77 h 80"/>
                <a:gd name="T2" fmla="*/ 110 w 114"/>
                <a:gd name="T3" fmla="*/ 5 h 80"/>
                <a:gd name="T4" fmla="*/ 104 w 114"/>
                <a:gd name="T5" fmla="*/ 2 h 80"/>
                <a:gd name="T6" fmla="*/ 4 w 114"/>
                <a:gd name="T7" fmla="*/ 75 h 80"/>
                <a:gd name="T8" fmla="*/ 11 w 114"/>
                <a:gd name="T9" fmla="*/ 7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80">
                  <a:moveTo>
                    <a:pt x="11" y="77"/>
                  </a:moveTo>
                  <a:cubicBezTo>
                    <a:pt x="41" y="50"/>
                    <a:pt x="75" y="27"/>
                    <a:pt x="110" y="5"/>
                  </a:cubicBezTo>
                  <a:cubicBezTo>
                    <a:pt x="114" y="2"/>
                    <a:pt x="107" y="0"/>
                    <a:pt x="104" y="2"/>
                  </a:cubicBezTo>
                  <a:cubicBezTo>
                    <a:pt x="69" y="24"/>
                    <a:pt x="34" y="47"/>
                    <a:pt x="4" y="75"/>
                  </a:cubicBezTo>
                  <a:cubicBezTo>
                    <a:pt x="0" y="79"/>
                    <a:pt x="8" y="80"/>
                    <a:pt x="11" y="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05"/>
            <p:cNvSpPr/>
            <p:nvPr/>
          </p:nvSpPr>
          <p:spPr bwMode="auto">
            <a:xfrm>
              <a:off x="5751" y="1374"/>
              <a:ext cx="113" cy="227"/>
            </a:xfrm>
            <a:custGeom>
              <a:avLst/>
              <a:gdLst>
                <a:gd name="T0" fmla="*/ 1 w 48"/>
                <a:gd name="T1" fmla="*/ 6 h 96"/>
                <a:gd name="T2" fmla="*/ 38 w 48"/>
                <a:gd name="T3" fmla="*/ 93 h 96"/>
                <a:gd name="T4" fmla="*/ 46 w 48"/>
                <a:gd name="T5" fmla="*/ 90 h 96"/>
                <a:gd name="T6" fmla="*/ 10 w 48"/>
                <a:gd name="T7" fmla="*/ 3 h 96"/>
                <a:gd name="T8" fmla="*/ 1 w 48"/>
                <a:gd name="T9" fmla="*/ 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96">
                  <a:moveTo>
                    <a:pt x="1" y="6"/>
                  </a:moveTo>
                  <a:cubicBezTo>
                    <a:pt x="9" y="36"/>
                    <a:pt x="26" y="63"/>
                    <a:pt x="38" y="93"/>
                  </a:cubicBezTo>
                  <a:cubicBezTo>
                    <a:pt x="39" y="96"/>
                    <a:pt x="48" y="93"/>
                    <a:pt x="46" y="90"/>
                  </a:cubicBezTo>
                  <a:cubicBezTo>
                    <a:pt x="34" y="61"/>
                    <a:pt x="17" y="34"/>
                    <a:pt x="10" y="3"/>
                  </a:cubicBezTo>
                  <a:cubicBezTo>
                    <a:pt x="9" y="0"/>
                    <a:pt x="0" y="2"/>
                    <a:pt x="1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06"/>
            <p:cNvSpPr/>
            <p:nvPr/>
          </p:nvSpPr>
          <p:spPr bwMode="auto">
            <a:xfrm>
              <a:off x="5737" y="1260"/>
              <a:ext cx="260" cy="346"/>
            </a:xfrm>
            <a:custGeom>
              <a:avLst/>
              <a:gdLst>
                <a:gd name="T0" fmla="*/ 12 w 110"/>
                <a:gd name="T1" fmla="*/ 44 h 146"/>
                <a:gd name="T2" fmla="*/ 16 w 110"/>
                <a:gd name="T3" fmla="*/ 19 h 146"/>
                <a:gd name="T4" fmla="*/ 39 w 110"/>
                <a:gd name="T5" fmla="*/ 14 h 146"/>
                <a:gd name="T6" fmla="*/ 39 w 110"/>
                <a:gd name="T7" fmla="*/ 31 h 146"/>
                <a:gd name="T8" fmla="*/ 38 w 110"/>
                <a:gd name="T9" fmla="*/ 81 h 146"/>
                <a:gd name="T10" fmla="*/ 77 w 110"/>
                <a:gd name="T11" fmla="*/ 104 h 146"/>
                <a:gd name="T12" fmla="*/ 51 w 110"/>
                <a:gd name="T13" fmla="*/ 143 h 146"/>
                <a:gd name="T14" fmla="*/ 60 w 110"/>
                <a:gd name="T15" fmla="*/ 142 h 146"/>
                <a:gd name="T16" fmla="*/ 82 w 110"/>
                <a:gd name="T17" fmla="*/ 100 h 146"/>
                <a:gd name="T18" fmla="*/ 51 w 110"/>
                <a:gd name="T19" fmla="*/ 83 h 146"/>
                <a:gd name="T20" fmla="*/ 45 w 110"/>
                <a:gd name="T21" fmla="*/ 43 h 146"/>
                <a:gd name="T22" fmla="*/ 30 w 110"/>
                <a:gd name="T23" fmla="*/ 3 h 146"/>
                <a:gd name="T24" fmla="*/ 3 w 110"/>
                <a:gd name="T25" fmla="*/ 47 h 146"/>
                <a:gd name="T26" fmla="*/ 12 w 110"/>
                <a:gd name="T27" fmla="*/ 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146">
                  <a:moveTo>
                    <a:pt x="12" y="44"/>
                  </a:moveTo>
                  <a:cubicBezTo>
                    <a:pt x="10" y="35"/>
                    <a:pt x="12" y="27"/>
                    <a:pt x="16" y="19"/>
                  </a:cubicBezTo>
                  <a:cubicBezTo>
                    <a:pt x="20" y="10"/>
                    <a:pt x="33" y="3"/>
                    <a:pt x="39" y="14"/>
                  </a:cubicBezTo>
                  <a:cubicBezTo>
                    <a:pt x="41" y="19"/>
                    <a:pt x="40" y="26"/>
                    <a:pt x="39" y="31"/>
                  </a:cubicBezTo>
                  <a:cubicBezTo>
                    <a:pt x="37" y="48"/>
                    <a:pt x="29" y="65"/>
                    <a:pt x="38" y="81"/>
                  </a:cubicBezTo>
                  <a:cubicBezTo>
                    <a:pt x="45" y="93"/>
                    <a:pt x="66" y="97"/>
                    <a:pt x="77" y="104"/>
                  </a:cubicBezTo>
                  <a:cubicBezTo>
                    <a:pt x="97" y="118"/>
                    <a:pt x="54" y="129"/>
                    <a:pt x="51" y="143"/>
                  </a:cubicBezTo>
                  <a:cubicBezTo>
                    <a:pt x="51" y="146"/>
                    <a:pt x="59" y="145"/>
                    <a:pt x="60" y="142"/>
                  </a:cubicBezTo>
                  <a:cubicBezTo>
                    <a:pt x="62" y="127"/>
                    <a:pt x="110" y="120"/>
                    <a:pt x="82" y="100"/>
                  </a:cubicBezTo>
                  <a:cubicBezTo>
                    <a:pt x="73" y="93"/>
                    <a:pt x="61" y="89"/>
                    <a:pt x="51" y="83"/>
                  </a:cubicBezTo>
                  <a:cubicBezTo>
                    <a:pt x="38" y="73"/>
                    <a:pt x="43" y="56"/>
                    <a:pt x="45" y="43"/>
                  </a:cubicBezTo>
                  <a:cubicBezTo>
                    <a:pt x="48" y="31"/>
                    <a:pt x="55" y="0"/>
                    <a:pt x="30" y="3"/>
                  </a:cubicBezTo>
                  <a:cubicBezTo>
                    <a:pt x="9" y="6"/>
                    <a:pt x="0" y="29"/>
                    <a:pt x="3" y="47"/>
                  </a:cubicBezTo>
                  <a:cubicBezTo>
                    <a:pt x="4" y="49"/>
                    <a:pt x="12" y="47"/>
                    <a:pt x="12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07"/>
            <p:cNvSpPr/>
            <p:nvPr/>
          </p:nvSpPr>
          <p:spPr bwMode="auto">
            <a:xfrm>
              <a:off x="1688" y="2056"/>
              <a:ext cx="331" cy="158"/>
            </a:xfrm>
            <a:custGeom>
              <a:avLst/>
              <a:gdLst>
                <a:gd name="T0" fmla="*/ 45 w 140"/>
                <a:gd name="T1" fmla="*/ 2 h 67"/>
                <a:gd name="T2" fmla="*/ 30 w 140"/>
                <a:gd name="T3" fmla="*/ 52 h 67"/>
                <a:gd name="T4" fmla="*/ 103 w 140"/>
                <a:gd name="T5" fmla="*/ 34 h 67"/>
                <a:gd name="T6" fmla="*/ 96 w 140"/>
                <a:gd name="T7" fmla="*/ 35 h 67"/>
                <a:gd name="T8" fmla="*/ 137 w 140"/>
                <a:gd name="T9" fmla="*/ 29 h 67"/>
                <a:gd name="T10" fmla="*/ 99 w 140"/>
                <a:gd name="T11" fmla="*/ 34 h 67"/>
                <a:gd name="T12" fmla="*/ 108 w 140"/>
                <a:gd name="T13" fmla="*/ 33 h 67"/>
                <a:gd name="T14" fmla="*/ 129 w 140"/>
                <a:gd name="T15" fmla="*/ 27 h 67"/>
                <a:gd name="T16" fmla="*/ 104 w 140"/>
                <a:gd name="T17" fmla="*/ 32 h 67"/>
                <a:gd name="T18" fmla="*/ 97 w 140"/>
                <a:gd name="T19" fmla="*/ 33 h 67"/>
                <a:gd name="T20" fmla="*/ 27 w 140"/>
                <a:gd name="T21" fmla="*/ 37 h 67"/>
                <a:gd name="T22" fmla="*/ 51 w 140"/>
                <a:gd name="T23" fmla="*/ 2 h 67"/>
                <a:gd name="T24" fmla="*/ 45 w 140"/>
                <a:gd name="T25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67">
                  <a:moveTo>
                    <a:pt x="45" y="2"/>
                  </a:moveTo>
                  <a:cubicBezTo>
                    <a:pt x="30" y="11"/>
                    <a:pt x="0" y="39"/>
                    <a:pt x="30" y="52"/>
                  </a:cubicBezTo>
                  <a:cubicBezTo>
                    <a:pt x="58" y="65"/>
                    <a:pt x="81" y="50"/>
                    <a:pt x="103" y="34"/>
                  </a:cubicBezTo>
                  <a:cubicBezTo>
                    <a:pt x="101" y="34"/>
                    <a:pt x="98" y="34"/>
                    <a:pt x="96" y="35"/>
                  </a:cubicBezTo>
                  <a:cubicBezTo>
                    <a:pt x="107" y="47"/>
                    <a:pt x="136" y="51"/>
                    <a:pt x="137" y="29"/>
                  </a:cubicBezTo>
                  <a:cubicBezTo>
                    <a:pt x="140" y="3"/>
                    <a:pt x="106" y="24"/>
                    <a:pt x="99" y="34"/>
                  </a:cubicBezTo>
                  <a:cubicBezTo>
                    <a:pt x="99" y="35"/>
                    <a:pt x="106" y="35"/>
                    <a:pt x="108" y="33"/>
                  </a:cubicBezTo>
                  <a:cubicBezTo>
                    <a:pt x="111" y="28"/>
                    <a:pt x="127" y="13"/>
                    <a:pt x="129" y="27"/>
                  </a:cubicBezTo>
                  <a:cubicBezTo>
                    <a:pt x="132" y="43"/>
                    <a:pt x="111" y="41"/>
                    <a:pt x="104" y="32"/>
                  </a:cubicBezTo>
                  <a:cubicBezTo>
                    <a:pt x="103" y="31"/>
                    <a:pt x="98" y="32"/>
                    <a:pt x="97" y="33"/>
                  </a:cubicBezTo>
                  <a:cubicBezTo>
                    <a:pt x="77" y="48"/>
                    <a:pt x="42" y="67"/>
                    <a:pt x="27" y="37"/>
                  </a:cubicBezTo>
                  <a:cubicBezTo>
                    <a:pt x="19" y="23"/>
                    <a:pt x="41" y="9"/>
                    <a:pt x="51" y="2"/>
                  </a:cubicBezTo>
                  <a:cubicBezTo>
                    <a:pt x="55" y="0"/>
                    <a:pt x="47" y="1"/>
                    <a:pt x="4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08"/>
            <p:cNvSpPr/>
            <p:nvPr/>
          </p:nvSpPr>
          <p:spPr bwMode="auto">
            <a:xfrm>
              <a:off x="2005" y="2058"/>
              <a:ext cx="142" cy="90"/>
            </a:xfrm>
            <a:custGeom>
              <a:avLst/>
              <a:gdLst>
                <a:gd name="T0" fmla="*/ 17 w 60"/>
                <a:gd name="T1" fmla="*/ 2 h 38"/>
                <a:gd name="T2" fmla="*/ 19 w 60"/>
                <a:gd name="T3" fmla="*/ 27 h 38"/>
                <a:gd name="T4" fmla="*/ 38 w 60"/>
                <a:gd name="T5" fmla="*/ 23 h 38"/>
                <a:gd name="T6" fmla="*/ 45 w 60"/>
                <a:gd name="T7" fmla="*/ 31 h 38"/>
                <a:gd name="T8" fmla="*/ 51 w 60"/>
                <a:gd name="T9" fmla="*/ 37 h 38"/>
                <a:gd name="T10" fmla="*/ 58 w 60"/>
                <a:gd name="T11" fmla="*/ 34 h 38"/>
                <a:gd name="T12" fmla="*/ 51 w 60"/>
                <a:gd name="T13" fmla="*/ 21 h 38"/>
                <a:gd name="T14" fmla="*/ 51 w 60"/>
                <a:gd name="T15" fmla="*/ 21 h 38"/>
                <a:gd name="T16" fmla="*/ 26 w 60"/>
                <a:gd name="T17" fmla="*/ 24 h 38"/>
                <a:gd name="T18" fmla="*/ 26 w 60"/>
                <a:gd name="T19" fmla="*/ 0 h 38"/>
                <a:gd name="T20" fmla="*/ 17 w 60"/>
                <a:gd name="T21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38">
                  <a:moveTo>
                    <a:pt x="17" y="2"/>
                  </a:moveTo>
                  <a:cubicBezTo>
                    <a:pt x="11" y="9"/>
                    <a:pt x="0" y="29"/>
                    <a:pt x="19" y="27"/>
                  </a:cubicBezTo>
                  <a:cubicBezTo>
                    <a:pt x="26" y="27"/>
                    <a:pt x="32" y="26"/>
                    <a:pt x="38" y="23"/>
                  </a:cubicBezTo>
                  <a:cubicBezTo>
                    <a:pt x="44" y="20"/>
                    <a:pt x="44" y="28"/>
                    <a:pt x="45" y="31"/>
                  </a:cubicBezTo>
                  <a:cubicBezTo>
                    <a:pt x="46" y="34"/>
                    <a:pt x="48" y="37"/>
                    <a:pt x="51" y="37"/>
                  </a:cubicBezTo>
                  <a:cubicBezTo>
                    <a:pt x="53" y="38"/>
                    <a:pt x="60" y="35"/>
                    <a:pt x="58" y="34"/>
                  </a:cubicBezTo>
                  <a:cubicBezTo>
                    <a:pt x="54" y="33"/>
                    <a:pt x="52" y="25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1" y="18"/>
                    <a:pt x="35" y="23"/>
                    <a:pt x="26" y="24"/>
                  </a:cubicBezTo>
                  <a:cubicBezTo>
                    <a:pt x="8" y="27"/>
                    <a:pt x="21" y="6"/>
                    <a:pt x="26" y="0"/>
                  </a:cubicBezTo>
                  <a:cubicBezTo>
                    <a:pt x="26" y="0"/>
                    <a:pt x="19" y="0"/>
                    <a:pt x="17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09"/>
            <p:cNvSpPr/>
            <p:nvPr/>
          </p:nvSpPr>
          <p:spPr bwMode="auto">
            <a:xfrm>
              <a:off x="2152" y="2056"/>
              <a:ext cx="144" cy="125"/>
            </a:xfrm>
            <a:custGeom>
              <a:avLst/>
              <a:gdLst>
                <a:gd name="T0" fmla="*/ 55 w 61"/>
                <a:gd name="T1" fmla="*/ 1 h 53"/>
                <a:gd name="T2" fmla="*/ 29 w 61"/>
                <a:gd name="T3" fmla="*/ 24 h 53"/>
                <a:gd name="T4" fmla="*/ 31 w 61"/>
                <a:gd name="T5" fmla="*/ 37 h 53"/>
                <a:gd name="T6" fmla="*/ 9 w 61"/>
                <a:gd name="T7" fmla="*/ 49 h 53"/>
                <a:gd name="T8" fmla="*/ 6 w 61"/>
                <a:gd name="T9" fmla="*/ 52 h 53"/>
                <a:gd name="T10" fmla="*/ 38 w 61"/>
                <a:gd name="T11" fmla="*/ 39 h 53"/>
                <a:gd name="T12" fmla="*/ 38 w 61"/>
                <a:gd name="T13" fmla="*/ 29 h 53"/>
                <a:gd name="T14" fmla="*/ 56 w 61"/>
                <a:gd name="T15" fmla="*/ 3 h 53"/>
                <a:gd name="T16" fmla="*/ 55 w 61"/>
                <a:gd name="T17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53">
                  <a:moveTo>
                    <a:pt x="55" y="1"/>
                  </a:moveTo>
                  <a:cubicBezTo>
                    <a:pt x="41" y="5"/>
                    <a:pt x="34" y="11"/>
                    <a:pt x="29" y="24"/>
                  </a:cubicBezTo>
                  <a:cubicBezTo>
                    <a:pt x="28" y="28"/>
                    <a:pt x="31" y="33"/>
                    <a:pt x="31" y="37"/>
                  </a:cubicBezTo>
                  <a:cubicBezTo>
                    <a:pt x="32" y="45"/>
                    <a:pt x="15" y="49"/>
                    <a:pt x="9" y="49"/>
                  </a:cubicBezTo>
                  <a:cubicBezTo>
                    <a:pt x="7" y="49"/>
                    <a:pt x="0" y="53"/>
                    <a:pt x="6" y="52"/>
                  </a:cubicBezTo>
                  <a:cubicBezTo>
                    <a:pt x="18" y="52"/>
                    <a:pt x="31" y="48"/>
                    <a:pt x="38" y="39"/>
                  </a:cubicBezTo>
                  <a:cubicBezTo>
                    <a:pt x="41" y="35"/>
                    <a:pt x="39" y="32"/>
                    <a:pt x="38" y="29"/>
                  </a:cubicBezTo>
                  <a:cubicBezTo>
                    <a:pt x="35" y="17"/>
                    <a:pt x="45" y="6"/>
                    <a:pt x="56" y="3"/>
                  </a:cubicBezTo>
                  <a:cubicBezTo>
                    <a:pt x="61" y="2"/>
                    <a:pt x="60" y="0"/>
                    <a:pt x="5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10"/>
            <p:cNvSpPr/>
            <p:nvPr/>
          </p:nvSpPr>
          <p:spPr bwMode="auto">
            <a:xfrm>
              <a:off x="2348" y="1954"/>
              <a:ext cx="135" cy="225"/>
            </a:xfrm>
            <a:custGeom>
              <a:avLst/>
              <a:gdLst>
                <a:gd name="T0" fmla="*/ 9 w 57"/>
                <a:gd name="T1" fmla="*/ 3 h 95"/>
                <a:gd name="T2" fmla="*/ 0 w 57"/>
                <a:gd name="T3" fmla="*/ 45 h 95"/>
                <a:gd name="T4" fmla="*/ 10 w 57"/>
                <a:gd name="T5" fmla="*/ 83 h 95"/>
                <a:gd name="T6" fmla="*/ 51 w 57"/>
                <a:gd name="T7" fmla="*/ 65 h 95"/>
                <a:gd name="T8" fmla="*/ 42 w 57"/>
                <a:gd name="T9" fmla="*/ 67 h 95"/>
                <a:gd name="T10" fmla="*/ 15 w 57"/>
                <a:gd name="T11" fmla="*/ 77 h 95"/>
                <a:gd name="T12" fmla="*/ 9 w 57"/>
                <a:gd name="T13" fmla="*/ 54 h 95"/>
                <a:gd name="T14" fmla="*/ 17 w 57"/>
                <a:gd name="T15" fmla="*/ 4 h 95"/>
                <a:gd name="T16" fmla="*/ 9 w 57"/>
                <a:gd name="T17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95">
                  <a:moveTo>
                    <a:pt x="9" y="3"/>
                  </a:moveTo>
                  <a:cubicBezTo>
                    <a:pt x="1" y="15"/>
                    <a:pt x="0" y="31"/>
                    <a:pt x="0" y="45"/>
                  </a:cubicBezTo>
                  <a:cubicBezTo>
                    <a:pt x="0" y="57"/>
                    <a:pt x="0" y="74"/>
                    <a:pt x="10" y="83"/>
                  </a:cubicBezTo>
                  <a:cubicBezTo>
                    <a:pt x="23" y="95"/>
                    <a:pt x="57" y="85"/>
                    <a:pt x="51" y="65"/>
                  </a:cubicBezTo>
                  <a:cubicBezTo>
                    <a:pt x="49" y="61"/>
                    <a:pt x="41" y="64"/>
                    <a:pt x="42" y="67"/>
                  </a:cubicBezTo>
                  <a:cubicBezTo>
                    <a:pt x="47" y="83"/>
                    <a:pt x="25" y="86"/>
                    <a:pt x="15" y="77"/>
                  </a:cubicBezTo>
                  <a:cubicBezTo>
                    <a:pt x="10" y="72"/>
                    <a:pt x="10" y="61"/>
                    <a:pt x="9" y="54"/>
                  </a:cubicBezTo>
                  <a:cubicBezTo>
                    <a:pt x="7" y="38"/>
                    <a:pt x="7" y="17"/>
                    <a:pt x="17" y="4"/>
                  </a:cubicBezTo>
                  <a:cubicBezTo>
                    <a:pt x="20" y="0"/>
                    <a:pt x="11" y="0"/>
                    <a:pt x="9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11"/>
            <p:cNvSpPr/>
            <p:nvPr/>
          </p:nvSpPr>
          <p:spPr bwMode="auto">
            <a:xfrm>
              <a:off x="2282" y="2023"/>
              <a:ext cx="154" cy="33"/>
            </a:xfrm>
            <a:custGeom>
              <a:avLst/>
              <a:gdLst>
                <a:gd name="T0" fmla="*/ 10 w 65"/>
                <a:gd name="T1" fmla="*/ 13 h 14"/>
                <a:gd name="T2" fmla="*/ 60 w 65"/>
                <a:gd name="T3" fmla="*/ 4 h 14"/>
                <a:gd name="T4" fmla="*/ 59 w 65"/>
                <a:gd name="T5" fmla="*/ 1 h 14"/>
                <a:gd name="T6" fmla="*/ 5 w 65"/>
                <a:gd name="T7" fmla="*/ 12 h 14"/>
                <a:gd name="T8" fmla="*/ 10 w 65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4">
                  <a:moveTo>
                    <a:pt x="10" y="13"/>
                  </a:moveTo>
                  <a:cubicBezTo>
                    <a:pt x="26" y="7"/>
                    <a:pt x="44" y="7"/>
                    <a:pt x="60" y="4"/>
                  </a:cubicBezTo>
                  <a:cubicBezTo>
                    <a:pt x="65" y="3"/>
                    <a:pt x="64" y="0"/>
                    <a:pt x="59" y="1"/>
                  </a:cubicBezTo>
                  <a:cubicBezTo>
                    <a:pt x="41" y="5"/>
                    <a:pt x="22" y="5"/>
                    <a:pt x="5" y="12"/>
                  </a:cubicBezTo>
                  <a:cubicBezTo>
                    <a:pt x="0" y="14"/>
                    <a:pt x="8" y="14"/>
                    <a:pt x="10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12"/>
            <p:cNvSpPr/>
            <p:nvPr/>
          </p:nvSpPr>
          <p:spPr bwMode="auto">
            <a:xfrm>
              <a:off x="2481" y="2151"/>
              <a:ext cx="30" cy="30"/>
            </a:xfrm>
            <a:custGeom>
              <a:avLst/>
              <a:gdLst>
                <a:gd name="T0" fmla="*/ 8 w 13"/>
                <a:gd name="T1" fmla="*/ 12 h 13"/>
                <a:gd name="T2" fmla="*/ 12 w 13"/>
                <a:gd name="T3" fmla="*/ 7 h 13"/>
                <a:gd name="T4" fmla="*/ 13 w 13"/>
                <a:gd name="T5" fmla="*/ 3 h 13"/>
                <a:gd name="T6" fmla="*/ 5 w 13"/>
                <a:gd name="T7" fmla="*/ 4 h 13"/>
                <a:gd name="T8" fmla="*/ 4 w 13"/>
                <a:gd name="T9" fmla="*/ 7 h 13"/>
                <a:gd name="T10" fmla="*/ 2 w 13"/>
                <a:gd name="T11" fmla="*/ 10 h 13"/>
                <a:gd name="T12" fmla="*/ 2 w 13"/>
                <a:gd name="T13" fmla="*/ 13 h 13"/>
                <a:gd name="T14" fmla="*/ 8 w 13"/>
                <a:gd name="T1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3">
                  <a:moveTo>
                    <a:pt x="8" y="12"/>
                  </a:moveTo>
                  <a:cubicBezTo>
                    <a:pt x="10" y="10"/>
                    <a:pt x="11" y="9"/>
                    <a:pt x="12" y="7"/>
                  </a:cubicBezTo>
                  <a:cubicBezTo>
                    <a:pt x="13" y="6"/>
                    <a:pt x="13" y="5"/>
                    <a:pt x="13" y="3"/>
                  </a:cubicBezTo>
                  <a:cubicBezTo>
                    <a:pt x="13" y="0"/>
                    <a:pt x="5" y="2"/>
                    <a:pt x="5" y="4"/>
                  </a:cubicBezTo>
                  <a:cubicBezTo>
                    <a:pt x="5" y="5"/>
                    <a:pt x="5" y="7"/>
                    <a:pt x="4" y="7"/>
                  </a:cubicBezTo>
                  <a:cubicBezTo>
                    <a:pt x="4" y="8"/>
                    <a:pt x="3" y="9"/>
                    <a:pt x="2" y="10"/>
                  </a:cubicBezTo>
                  <a:cubicBezTo>
                    <a:pt x="0" y="11"/>
                    <a:pt x="1" y="13"/>
                    <a:pt x="2" y="13"/>
                  </a:cubicBezTo>
                  <a:cubicBezTo>
                    <a:pt x="4" y="13"/>
                    <a:pt x="7" y="13"/>
                    <a:pt x="8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26" name="图片 1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36" y="851252"/>
            <a:ext cx="976686" cy="1603426"/>
          </a:xfrm>
          <a:prstGeom prst="rect">
            <a:avLst/>
          </a:prstGeom>
        </p:spPr>
      </p:pic>
      <p:sp>
        <p:nvSpPr>
          <p:cNvPr id="132" name="Freeform 116"/>
          <p:cNvSpPr>
            <a:spLocks noEditPoints="1"/>
          </p:cNvSpPr>
          <p:nvPr/>
        </p:nvSpPr>
        <p:spPr bwMode="auto">
          <a:xfrm>
            <a:off x="7106310" y="161550"/>
            <a:ext cx="979488" cy="450850"/>
          </a:xfrm>
          <a:custGeom>
            <a:avLst/>
            <a:gdLst>
              <a:gd name="T0" fmla="*/ 241 w 261"/>
              <a:gd name="T1" fmla="*/ 44 h 120"/>
              <a:gd name="T2" fmla="*/ 212 w 261"/>
              <a:gd name="T3" fmla="*/ 45 h 120"/>
              <a:gd name="T4" fmla="*/ 168 w 261"/>
              <a:gd name="T5" fmla="*/ 2 h 120"/>
              <a:gd name="T6" fmla="*/ 124 w 261"/>
              <a:gd name="T7" fmla="*/ 28 h 120"/>
              <a:gd name="T8" fmla="*/ 93 w 261"/>
              <a:gd name="T9" fmla="*/ 20 h 120"/>
              <a:gd name="T10" fmla="*/ 54 w 261"/>
              <a:gd name="T11" fmla="*/ 54 h 120"/>
              <a:gd name="T12" fmla="*/ 21 w 261"/>
              <a:gd name="T13" fmla="*/ 56 h 120"/>
              <a:gd name="T14" fmla="*/ 1 w 261"/>
              <a:gd name="T15" fmla="*/ 90 h 120"/>
              <a:gd name="T16" fmla="*/ 26 w 261"/>
              <a:gd name="T17" fmla="*/ 116 h 120"/>
              <a:gd name="T18" fmla="*/ 61 w 261"/>
              <a:gd name="T19" fmla="*/ 105 h 120"/>
              <a:gd name="T20" fmla="*/ 103 w 261"/>
              <a:gd name="T21" fmla="*/ 120 h 120"/>
              <a:gd name="T22" fmla="*/ 136 w 261"/>
              <a:gd name="T23" fmla="*/ 104 h 120"/>
              <a:gd name="T24" fmla="*/ 174 w 261"/>
              <a:gd name="T25" fmla="*/ 112 h 120"/>
              <a:gd name="T26" fmla="*/ 209 w 261"/>
              <a:gd name="T27" fmla="*/ 95 h 120"/>
              <a:gd name="T28" fmla="*/ 235 w 261"/>
              <a:gd name="T29" fmla="*/ 96 h 120"/>
              <a:gd name="T30" fmla="*/ 259 w 261"/>
              <a:gd name="T31" fmla="*/ 70 h 120"/>
              <a:gd name="T32" fmla="*/ 241 w 261"/>
              <a:gd name="T33" fmla="*/ 44 h 120"/>
              <a:gd name="T34" fmla="*/ 231 w 261"/>
              <a:gd name="T35" fmla="*/ 85 h 120"/>
              <a:gd name="T36" fmla="*/ 211 w 261"/>
              <a:gd name="T37" fmla="*/ 88 h 120"/>
              <a:gd name="T38" fmla="*/ 209 w 261"/>
              <a:gd name="T39" fmla="*/ 86 h 120"/>
              <a:gd name="T40" fmla="*/ 186 w 261"/>
              <a:gd name="T41" fmla="*/ 95 h 120"/>
              <a:gd name="T42" fmla="*/ 139 w 261"/>
              <a:gd name="T43" fmla="*/ 97 h 120"/>
              <a:gd name="T44" fmla="*/ 140 w 261"/>
              <a:gd name="T45" fmla="*/ 96 h 120"/>
              <a:gd name="T46" fmla="*/ 136 w 261"/>
              <a:gd name="T47" fmla="*/ 93 h 120"/>
              <a:gd name="T48" fmla="*/ 111 w 261"/>
              <a:gd name="T49" fmla="*/ 109 h 120"/>
              <a:gd name="T50" fmla="*/ 65 w 261"/>
              <a:gd name="T51" fmla="*/ 99 h 120"/>
              <a:gd name="T52" fmla="*/ 62 w 261"/>
              <a:gd name="T53" fmla="*/ 95 h 120"/>
              <a:gd name="T54" fmla="*/ 40 w 261"/>
              <a:gd name="T55" fmla="*/ 103 h 120"/>
              <a:gd name="T56" fmla="*/ 10 w 261"/>
              <a:gd name="T57" fmla="*/ 90 h 120"/>
              <a:gd name="T58" fmla="*/ 28 w 261"/>
              <a:gd name="T59" fmla="*/ 64 h 120"/>
              <a:gd name="T60" fmla="*/ 56 w 261"/>
              <a:gd name="T61" fmla="*/ 66 h 120"/>
              <a:gd name="T62" fmla="*/ 56 w 261"/>
              <a:gd name="T63" fmla="*/ 66 h 120"/>
              <a:gd name="T64" fmla="*/ 63 w 261"/>
              <a:gd name="T65" fmla="*/ 65 h 120"/>
              <a:gd name="T66" fmla="*/ 81 w 261"/>
              <a:gd name="T67" fmla="*/ 39 h 120"/>
              <a:gd name="T68" fmla="*/ 119 w 261"/>
              <a:gd name="T69" fmla="*/ 43 h 120"/>
              <a:gd name="T70" fmla="*/ 124 w 261"/>
              <a:gd name="T71" fmla="*/ 45 h 120"/>
              <a:gd name="T72" fmla="*/ 127 w 261"/>
              <a:gd name="T73" fmla="*/ 44 h 120"/>
              <a:gd name="T74" fmla="*/ 163 w 261"/>
              <a:gd name="T75" fmla="*/ 15 h 120"/>
              <a:gd name="T76" fmla="*/ 203 w 261"/>
              <a:gd name="T77" fmla="*/ 52 h 120"/>
              <a:gd name="T78" fmla="*/ 204 w 261"/>
              <a:gd name="T79" fmla="*/ 53 h 120"/>
              <a:gd name="T80" fmla="*/ 206 w 261"/>
              <a:gd name="T81" fmla="*/ 56 h 120"/>
              <a:gd name="T82" fmla="*/ 245 w 261"/>
              <a:gd name="T83" fmla="*/ 67 h 120"/>
              <a:gd name="T84" fmla="*/ 231 w 261"/>
              <a:gd name="T85" fmla="*/ 85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1" h="120">
                <a:moveTo>
                  <a:pt x="241" y="44"/>
                </a:moveTo>
                <a:cubicBezTo>
                  <a:pt x="232" y="42"/>
                  <a:pt x="220" y="41"/>
                  <a:pt x="212" y="45"/>
                </a:cubicBezTo>
                <a:cubicBezTo>
                  <a:pt x="211" y="24"/>
                  <a:pt x="187" y="4"/>
                  <a:pt x="168" y="2"/>
                </a:cubicBezTo>
                <a:cubicBezTo>
                  <a:pt x="150" y="0"/>
                  <a:pt x="130" y="12"/>
                  <a:pt x="124" y="28"/>
                </a:cubicBezTo>
                <a:cubicBezTo>
                  <a:pt x="116" y="22"/>
                  <a:pt x="100" y="20"/>
                  <a:pt x="93" y="20"/>
                </a:cubicBezTo>
                <a:cubicBezTo>
                  <a:pt x="77" y="22"/>
                  <a:pt x="56" y="37"/>
                  <a:pt x="54" y="54"/>
                </a:cubicBezTo>
                <a:cubicBezTo>
                  <a:pt x="43" y="49"/>
                  <a:pt x="31" y="51"/>
                  <a:pt x="21" y="56"/>
                </a:cubicBezTo>
                <a:cubicBezTo>
                  <a:pt x="8" y="62"/>
                  <a:pt x="2" y="77"/>
                  <a:pt x="1" y="90"/>
                </a:cubicBezTo>
                <a:cubicBezTo>
                  <a:pt x="0" y="104"/>
                  <a:pt x="14" y="114"/>
                  <a:pt x="26" y="116"/>
                </a:cubicBezTo>
                <a:cubicBezTo>
                  <a:pt x="37" y="117"/>
                  <a:pt x="53" y="113"/>
                  <a:pt x="61" y="105"/>
                </a:cubicBezTo>
                <a:cubicBezTo>
                  <a:pt x="71" y="117"/>
                  <a:pt x="89" y="119"/>
                  <a:pt x="103" y="120"/>
                </a:cubicBezTo>
                <a:cubicBezTo>
                  <a:pt x="114" y="120"/>
                  <a:pt x="129" y="114"/>
                  <a:pt x="136" y="104"/>
                </a:cubicBezTo>
                <a:cubicBezTo>
                  <a:pt x="147" y="112"/>
                  <a:pt x="160" y="115"/>
                  <a:pt x="174" y="112"/>
                </a:cubicBezTo>
                <a:cubicBezTo>
                  <a:pt x="183" y="111"/>
                  <a:pt x="204" y="106"/>
                  <a:pt x="209" y="95"/>
                </a:cubicBezTo>
                <a:cubicBezTo>
                  <a:pt x="215" y="101"/>
                  <a:pt x="228" y="99"/>
                  <a:pt x="235" y="96"/>
                </a:cubicBezTo>
                <a:cubicBezTo>
                  <a:pt x="246" y="91"/>
                  <a:pt x="257" y="83"/>
                  <a:pt x="259" y="70"/>
                </a:cubicBezTo>
                <a:cubicBezTo>
                  <a:pt x="261" y="57"/>
                  <a:pt x="253" y="48"/>
                  <a:pt x="241" y="44"/>
                </a:cubicBezTo>
                <a:close/>
                <a:moveTo>
                  <a:pt x="231" y="85"/>
                </a:moveTo>
                <a:cubicBezTo>
                  <a:pt x="224" y="89"/>
                  <a:pt x="218" y="87"/>
                  <a:pt x="211" y="88"/>
                </a:cubicBezTo>
                <a:cubicBezTo>
                  <a:pt x="210" y="87"/>
                  <a:pt x="210" y="86"/>
                  <a:pt x="209" y="86"/>
                </a:cubicBezTo>
                <a:cubicBezTo>
                  <a:pt x="200" y="83"/>
                  <a:pt x="193" y="91"/>
                  <a:pt x="186" y="95"/>
                </a:cubicBezTo>
                <a:cubicBezTo>
                  <a:pt x="171" y="104"/>
                  <a:pt x="154" y="104"/>
                  <a:pt x="139" y="97"/>
                </a:cubicBezTo>
                <a:cubicBezTo>
                  <a:pt x="140" y="97"/>
                  <a:pt x="140" y="96"/>
                  <a:pt x="140" y="96"/>
                </a:cubicBezTo>
                <a:cubicBezTo>
                  <a:pt x="140" y="94"/>
                  <a:pt x="139" y="92"/>
                  <a:pt x="136" y="93"/>
                </a:cubicBezTo>
                <a:cubicBezTo>
                  <a:pt x="126" y="95"/>
                  <a:pt x="121" y="105"/>
                  <a:pt x="111" y="109"/>
                </a:cubicBezTo>
                <a:cubicBezTo>
                  <a:pt x="97" y="114"/>
                  <a:pt x="77" y="108"/>
                  <a:pt x="65" y="99"/>
                </a:cubicBezTo>
                <a:cubicBezTo>
                  <a:pt x="65" y="97"/>
                  <a:pt x="64" y="95"/>
                  <a:pt x="62" y="95"/>
                </a:cubicBezTo>
                <a:cubicBezTo>
                  <a:pt x="54" y="96"/>
                  <a:pt x="48" y="100"/>
                  <a:pt x="40" y="103"/>
                </a:cubicBezTo>
                <a:cubicBezTo>
                  <a:pt x="28" y="108"/>
                  <a:pt x="11" y="106"/>
                  <a:pt x="10" y="90"/>
                </a:cubicBezTo>
                <a:cubicBezTo>
                  <a:pt x="10" y="79"/>
                  <a:pt x="18" y="68"/>
                  <a:pt x="28" y="64"/>
                </a:cubicBezTo>
                <a:cubicBezTo>
                  <a:pt x="37" y="60"/>
                  <a:pt x="47" y="64"/>
                  <a:pt x="56" y="66"/>
                </a:cubicBezTo>
                <a:cubicBezTo>
                  <a:pt x="56" y="66"/>
                  <a:pt x="56" y="66"/>
                  <a:pt x="56" y="66"/>
                </a:cubicBezTo>
                <a:cubicBezTo>
                  <a:pt x="58" y="68"/>
                  <a:pt x="61" y="68"/>
                  <a:pt x="63" y="65"/>
                </a:cubicBezTo>
                <a:cubicBezTo>
                  <a:pt x="69" y="55"/>
                  <a:pt x="70" y="46"/>
                  <a:pt x="81" y="39"/>
                </a:cubicBezTo>
                <a:cubicBezTo>
                  <a:pt x="89" y="33"/>
                  <a:pt x="115" y="29"/>
                  <a:pt x="119" y="43"/>
                </a:cubicBezTo>
                <a:cubicBezTo>
                  <a:pt x="119" y="45"/>
                  <a:pt x="122" y="46"/>
                  <a:pt x="124" y="45"/>
                </a:cubicBezTo>
                <a:cubicBezTo>
                  <a:pt x="125" y="45"/>
                  <a:pt x="127" y="45"/>
                  <a:pt x="127" y="44"/>
                </a:cubicBezTo>
                <a:cubicBezTo>
                  <a:pt x="140" y="33"/>
                  <a:pt x="143" y="16"/>
                  <a:pt x="163" y="15"/>
                </a:cubicBezTo>
                <a:cubicBezTo>
                  <a:pt x="180" y="14"/>
                  <a:pt x="201" y="37"/>
                  <a:pt x="203" y="52"/>
                </a:cubicBezTo>
                <a:cubicBezTo>
                  <a:pt x="203" y="52"/>
                  <a:pt x="204" y="53"/>
                  <a:pt x="204" y="53"/>
                </a:cubicBezTo>
                <a:cubicBezTo>
                  <a:pt x="204" y="54"/>
                  <a:pt x="205" y="55"/>
                  <a:pt x="206" y="56"/>
                </a:cubicBezTo>
                <a:cubicBezTo>
                  <a:pt x="217" y="60"/>
                  <a:pt x="244" y="50"/>
                  <a:pt x="245" y="67"/>
                </a:cubicBezTo>
                <a:cubicBezTo>
                  <a:pt x="245" y="75"/>
                  <a:pt x="237" y="81"/>
                  <a:pt x="231" y="85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3" name="Freeform 117"/>
          <p:cNvSpPr>
            <a:spLocks noEditPoints="1"/>
          </p:cNvSpPr>
          <p:nvPr/>
        </p:nvSpPr>
        <p:spPr bwMode="auto">
          <a:xfrm>
            <a:off x="11410364" y="1969059"/>
            <a:ext cx="332057" cy="772552"/>
          </a:xfrm>
          <a:custGeom>
            <a:avLst/>
            <a:gdLst>
              <a:gd name="T0" fmla="*/ 166 w 250"/>
              <a:gd name="T1" fmla="*/ 11 h 580"/>
              <a:gd name="T2" fmla="*/ 79 w 250"/>
              <a:gd name="T3" fmla="*/ 12 h 580"/>
              <a:gd name="T4" fmla="*/ 18 w 250"/>
              <a:gd name="T5" fmla="*/ 87 h 580"/>
              <a:gd name="T6" fmla="*/ 66 w 250"/>
              <a:gd name="T7" fmla="*/ 276 h 580"/>
              <a:gd name="T8" fmla="*/ 54 w 250"/>
              <a:gd name="T9" fmla="*/ 300 h 580"/>
              <a:gd name="T10" fmla="*/ 41 w 250"/>
              <a:gd name="T11" fmla="*/ 314 h 580"/>
              <a:gd name="T12" fmla="*/ 67 w 250"/>
              <a:gd name="T13" fmla="*/ 334 h 580"/>
              <a:gd name="T14" fmla="*/ 66 w 250"/>
              <a:gd name="T15" fmla="*/ 335 h 580"/>
              <a:gd name="T16" fmla="*/ 65 w 250"/>
              <a:gd name="T17" fmla="*/ 374 h 580"/>
              <a:gd name="T18" fmla="*/ 36 w 250"/>
              <a:gd name="T19" fmla="*/ 407 h 580"/>
              <a:gd name="T20" fmla="*/ 10 w 250"/>
              <a:gd name="T21" fmla="*/ 449 h 580"/>
              <a:gd name="T22" fmla="*/ 25 w 250"/>
              <a:gd name="T23" fmla="*/ 576 h 580"/>
              <a:gd name="T24" fmla="*/ 32 w 250"/>
              <a:gd name="T25" fmla="*/ 575 h 580"/>
              <a:gd name="T26" fmla="*/ 45 w 250"/>
              <a:gd name="T27" fmla="*/ 416 h 580"/>
              <a:gd name="T28" fmla="*/ 74 w 250"/>
              <a:gd name="T29" fmla="*/ 336 h 580"/>
              <a:gd name="T30" fmla="*/ 75 w 250"/>
              <a:gd name="T31" fmla="*/ 336 h 580"/>
              <a:gd name="T32" fmla="*/ 110 w 250"/>
              <a:gd name="T33" fmla="*/ 330 h 580"/>
              <a:gd name="T34" fmla="*/ 102 w 250"/>
              <a:gd name="T35" fmla="*/ 291 h 580"/>
              <a:gd name="T36" fmla="*/ 232 w 250"/>
              <a:gd name="T37" fmla="*/ 191 h 580"/>
              <a:gd name="T38" fmla="*/ 166 w 250"/>
              <a:gd name="T39" fmla="*/ 11 h 580"/>
              <a:gd name="T40" fmla="*/ 89 w 250"/>
              <a:gd name="T41" fmla="*/ 325 h 580"/>
              <a:gd name="T42" fmla="*/ 69 w 250"/>
              <a:gd name="T43" fmla="*/ 323 h 580"/>
              <a:gd name="T44" fmla="*/ 56 w 250"/>
              <a:gd name="T45" fmla="*/ 313 h 580"/>
              <a:gd name="T46" fmla="*/ 67 w 250"/>
              <a:gd name="T47" fmla="*/ 303 h 580"/>
              <a:gd name="T48" fmla="*/ 76 w 250"/>
              <a:gd name="T49" fmla="*/ 281 h 580"/>
              <a:gd name="T50" fmla="*/ 80 w 250"/>
              <a:gd name="T51" fmla="*/ 284 h 580"/>
              <a:gd name="T52" fmla="*/ 95 w 250"/>
              <a:gd name="T53" fmla="*/ 289 h 580"/>
              <a:gd name="T54" fmla="*/ 95 w 250"/>
              <a:gd name="T55" fmla="*/ 290 h 580"/>
              <a:gd name="T56" fmla="*/ 96 w 250"/>
              <a:gd name="T57" fmla="*/ 299 h 580"/>
              <a:gd name="T58" fmla="*/ 101 w 250"/>
              <a:gd name="T59" fmla="*/ 321 h 580"/>
              <a:gd name="T60" fmla="*/ 89 w 250"/>
              <a:gd name="T61" fmla="*/ 325 h 580"/>
              <a:gd name="T62" fmla="*/ 221 w 250"/>
              <a:gd name="T63" fmla="*/ 154 h 580"/>
              <a:gd name="T64" fmla="*/ 84 w 250"/>
              <a:gd name="T65" fmla="*/ 269 h 580"/>
              <a:gd name="T66" fmla="*/ 77 w 250"/>
              <a:gd name="T67" fmla="*/ 270 h 580"/>
              <a:gd name="T68" fmla="*/ 41 w 250"/>
              <a:gd name="T69" fmla="*/ 225 h 580"/>
              <a:gd name="T70" fmla="*/ 27 w 250"/>
              <a:gd name="T71" fmla="*/ 131 h 580"/>
              <a:gd name="T72" fmla="*/ 49 w 250"/>
              <a:gd name="T73" fmla="*/ 55 h 580"/>
              <a:gd name="T74" fmla="*/ 138 w 250"/>
              <a:gd name="T75" fmla="*/ 16 h 580"/>
              <a:gd name="T76" fmla="*/ 221 w 250"/>
              <a:gd name="T77" fmla="*/ 154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0" h="580">
                <a:moveTo>
                  <a:pt x="166" y="11"/>
                </a:moveTo>
                <a:cubicBezTo>
                  <a:pt x="138" y="1"/>
                  <a:pt x="107" y="0"/>
                  <a:pt x="79" y="12"/>
                </a:cubicBezTo>
                <a:cubicBezTo>
                  <a:pt x="45" y="26"/>
                  <a:pt x="29" y="53"/>
                  <a:pt x="18" y="87"/>
                </a:cubicBezTo>
                <a:cubicBezTo>
                  <a:pt x="0" y="144"/>
                  <a:pt x="5" y="245"/>
                  <a:pt x="66" y="276"/>
                </a:cubicBezTo>
                <a:cubicBezTo>
                  <a:pt x="63" y="285"/>
                  <a:pt x="61" y="293"/>
                  <a:pt x="54" y="300"/>
                </a:cubicBezTo>
                <a:cubicBezTo>
                  <a:pt x="49" y="304"/>
                  <a:pt x="41" y="306"/>
                  <a:pt x="41" y="314"/>
                </a:cubicBezTo>
                <a:cubicBezTo>
                  <a:pt x="41" y="326"/>
                  <a:pt x="55" y="332"/>
                  <a:pt x="67" y="334"/>
                </a:cubicBezTo>
                <a:cubicBezTo>
                  <a:pt x="66" y="335"/>
                  <a:pt x="66" y="335"/>
                  <a:pt x="66" y="335"/>
                </a:cubicBezTo>
                <a:cubicBezTo>
                  <a:pt x="66" y="348"/>
                  <a:pt x="67" y="361"/>
                  <a:pt x="65" y="374"/>
                </a:cubicBezTo>
                <a:cubicBezTo>
                  <a:pt x="63" y="388"/>
                  <a:pt x="47" y="399"/>
                  <a:pt x="36" y="407"/>
                </a:cubicBezTo>
                <a:cubicBezTo>
                  <a:pt x="22" y="418"/>
                  <a:pt x="14" y="431"/>
                  <a:pt x="10" y="449"/>
                </a:cubicBezTo>
                <a:cubicBezTo>
                  <a:pt x="0" y="486"/>
                  <a:pt x="8" y="542"/>
                  <a:pt x="25" y="576"/>
                </a:cubicBezTo>
                <a:cubicBezTo>
                  <a:pt x="27" y="580"/>
                  <a:pt x="32" y="578"/>
                  <a:pt x="32" y="575"/>
                </a:cubicBezTo>
                <a:cubicBezTo>
                  <a:pt x="30" y="524"/>
                  <a:pt x="1" y="457"/>
                  <a:pt x="45" y="416"/>
                </a:cubicBezTo>
                <a:cubicBezTo>
                  <a:pt x="71" y="393"/>
                  <a:pt x="86" y="372"/>
                  <a:pt x="74" y="336"/>
                </a:cubicBezTo>
                <a:cubicBezTo>
                  <a:pt x="74" y="336"/>
                  <a:pt x="74" y="336"/>
                  <a:pt x="75" y="336"/>
                </a:cubicBezTo>
                <a:cubicBezTo>
                  <a:pt x="84" y="337"/>
                  <a:pt x="107" y="343"/>
                  <a:pt x="110" y="330"/>
                </a:cubicBezTo>
                <a:cubicBezTo>
                  <a:pt x="113" y="319"/>
                  <a:pt x="112" y="299"/>
                  <a:pt x="102" y="291"/>
                </a:cubicBezTo>
                <a:cubicBezTo>
                  <a:pt x="163" y="300"/>
                  <a:pt x="214" y="249"/>
                  <a:pt x="232" y="191"/>
                </a:cubicBezTo>
                <a:cubicBezTo>
                  <a:pt x="250" y="131"/>
                  <a:pt x="234" y="33"/>
                  <a:pt x="166" y="11"/>
                </a:cubicBezTo>
                <a:close/>
                <a:moveTo>
                  <a:pt x="89" y="325"/>
                </a:moveTo>
                <a:cubicBezTo>
                  <a:pt x="82" y="325"/>
                  <a:pt x="76" y="325"/>
                  <a:pt x="69" y="323"/>
                </a:cubicBezTo>
                <a:cubicBezTo>
                  <a:pt x="69" y="323"/>
                  <a:pt x="50" y="316"/>
                  <a:pt x="56" y="313"/>
                </a:cubicBezTo>
                <a:cubicBezTo>
                  <a:pt x="60" y="310"/>
                  <a:pt x="64" y="307"/>
                  <a:pt x="67" y="303"/>
                </a:cubicBezTo>
                <a:cubicBezTo>
                  <a:pt x="72" y="297"/>
                  <a:pt x="76" y="289"/>
                  <a:pt x="76" y="281"/>
                </a:cubicBezTo>
                <a:cubicBezTo>
                  <a:pt x="77" y="283"/>
                  <a:pt x="78" y="284"/>
                  <a:pt x="80" y="284"/>
                </a:cubicBezTo>
                <a:cubicBezTo>
                  <a:pt x="85" y="286"/>
                  <a:pt x="90" y="288"/>
                  <a:pt x="95" y="289"/>
                </a:cubicBezTo>
                <a:cubicBezTo>
                  <a:pt x="95" y="289"/>
                  <a:pt x="95" y="290"/>
                  <a:pt x="95" y="290"/>
                </a:cubicBezTo>
                <a:cubicBezTo>
                  <a:pt x="94" y="294"/>
                  <a:pt x="94" y="295"/>
                  <a:pt x="96" y="299"/>
                </a:cubicBezTo>
                <a:cubicBezTo>
                  <a:pt x="99" y="306"/>
                  <a:pt x="101" y="313"/>
                  <a:pt x="101" y="321"/>
                </a:cubicBezTo>
                <a:cubicBezTo>
                  <a:pt x="101" y="329"/>
                  <a:pt x="95" y="326"/>
                  <a:pt x="89" y="325"/>
                </a:cubicBezTo>
                <a:close/>
                <a:moveTo>
                  <a:pt x="221" y="154"/>
                </a:moveTo>
                <a:cubicBezTo>
                  <a:pt x="217" y="230"/>
                  <a:pt x="164" y="290"/>
                  <a:pt x="84" y="269"/>
                </a:cubicBezTo>
                <a:cubicBezTo>
                  <a:pt x="81" y="268"/>
                  <a:pt x="78" y="268"/>
                  <a:pt x="77" y="270"/>
                </a:cubicBezTo>
                <a:cubicBezTo>
                  <a:pt x="65" y="255"/>
                  <a:pt x="51" y="242"/>
                  <a:pt x="41" y="225"/>
                </a:cubicBezTo>
                <a:cubicBezTo>
                  <a:pt x="25" y="198"/>
                  <a:pt x="26" y="161"/>
                  <a:pt x="27" y="131"/>
                </a:cubicBezTo>
                <a:cubicBezTo>
                  <a:pt x="28" y="104"/>
                  <a:pt x="36" y="78"/>
                  <a:pt x="49" y="55"/>
                </a:cubicBezTo>
                <a:cubicBezTo>
                  <a:pt x="67" y="24"/>
                  <a:pt x="106" y="16"/>
                  <a:pt x="138" y="16"/>
                </a:cubicBezTo>
                <a:cubicBezTo>
                  <a:pt x="214" y="17"/>
                  <a:pt x="224" y="95"/>
                  <a:pt x="221" y="154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76C671B-A787-40D8-992F-E3620A4D62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11" y="78300"/>
            <a:ext cx="4938188" cy="71329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71274A0-1ABE-4BFC-8FD0-E68D5B00DF20}"/>
              </a:ext>
            </a:extLst>
          </p:cNvPr>
          <p:cNvSpPr txBox="1"/>
          <p:nvPr/>
        </p:nvSpPr>
        <p:spPr>
          <a:xfrm>
            <a:off x="2165684" y="1307432"/>
            <a:ext cx="7957452" cy="3952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</a:rPr>
              <a:t>函数的定义域（</a:t>
            </a:r>
            <a:r>
              <a:rPr lang="en-US" altLang="zh-CN" sz="5400" b="1" dirty="0">
                <a:solidFill>
                  <a:schemeClr val="bg1"/>
                </a:solidFill>
              </a:rPr>
              <a:t>2</a:t>
            </a:r>
            <a:r>
              <a:rPr lang="zh-CN" altLang="en-US" sz="5400" b="1" dirty="0">
                <a:solidFill>
                  <a:schemeClr val="bg1"/>
                </a:solidFill>
              </a:rPr>
              <a:t>）</a:t>
            </a:r>
            <a:endParaRPr lang="en-US" altLang="zh-CN" sz="5400" b="1" dirty="0">
              <a:solidFill>
                <a:schemeClr val="bg1"/>
              </a:solidFill>
            </a:endParaRPr>
          </a:p>
          <a:p>
            <a:endParaRPr lang="en-US" altLang="zh-CN" sz="5400" b="1" dirty="0">
              <a:solidFill>
                <a:schemeClr val="bg1"/>
              </a:solidFill>
            </a:endParaRPr>
          </a:p>
          <a:p>
            <a:r>
              <a:rPr lang="zh-CN" altLang="en-US" sz="2800" b="1" dirty="0">
                <a:solidFill>
                  <a:schemeClr val="bg1"/>
                </a:solidFill>
              </a:rPr>
              <a:t>（高中数学北师大版教材必修一</a:t>
            </a:r>
            <a:r>
              <a:rPr lang="en-US" altLang="zh-CN" sz="2800" b="1" dirty="0">
                <a:solidFill>
                  <a:schemeClr val="bg1"/>
                </a:solidFill>
              </a:rPr>
              <a:t>2.1</a:t>
            </a:r>
            <a:r>
              <a:rPr lang="zh-CN" altLang="en-US" sz="2800" b="1" dirty="0">
                <a:solidFill>
                  <a:schemeClr val="bg1"/>
                </a:solidFill>
              </a:rPr>
              <a:t>函数的概念）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endParaRPr lang="en-US" altLang="zh-CN" sz="2800" b="1" dirty="0">
              <a:solidFill>
                <a:schemeClr val="bg1"/>
              </a:solidFill>
            </a:endParaRPr>
          </a:p>
          <a:p>
            <a:r>
              <a:rPr lang="en-US" altLang="zh-CN" sz="2800" b="1" dirty="0">
                <a:solidFill>
                  <a:schemeClr val="bg1"/>
                </a:solidFill>
              </a:rPr>
              <a:t>   </a:t>
            </a:r>
            <a:r>
              <a:rPr lang="zh-CN" altLang="en-US" sz="2800" b="1" dirty="0">
                <a:solidFill>
                  <a:schemeClr val="bg1"/>
                </a:solidFill>
              </a:rPr>
              <a:t>主讲教师：何景歌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endParaRPr lang="en-US" altLang="zh-CN" sz="2800" b="1" dirty="0">
              <a:solidFill>
                <a:schemeClr val="bg1"/>
              </a:solidFill>
            </a:endParaRPr>
          </a:p>
          <a:p>
            <a:r>
              <a:rPr lang="zh-CN" altLang="en-US" sz="2800" b="1" dirty="0">
                <a:solidFill>
                  <a:schemeClr val="bg1"/>
                </a:solidFill>
              </a:rPr>
              <a:t>    单        位：陕西师范大学杨凌实验中学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5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12205072" cy="457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714" y="5722027"/>
            <a:ext cx="1766090" cy="96308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37" name="图片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71" y="6301399"/>
            <a:ext cx="657364" cy="116674"/>
          </a:xfrm>
          <a:prstGeom prst="rect">
            <a:avLst/>
          </a:prstGeom>
          <a:effectLst/>
        </p:spPr>
      </p:pic>
      <p:grpSp>
        <p:nvGrpSpPr>
          <p:cNvPr id="167" name="Group 30"/>
          <p:cNvGrpSpPr>
            <a:grpSpLocks noChangeAspect="1"/>
          </p:cNvGrpSpPr>
          <p:nvPr/>
        </p:nvGrpSpPr>
        <p:grpSpPr bwMode="auto">
          <a:xfrm>
            <a:off x="10166744" y="252312"/>
            <a:ext cx="1619689" cy="1020904"/>
            <a:chOff x="1688" y="801"/>
            <a:chExt cx="4309" cy="2716"/>
          </a:xfrm>
          <a:solidFill>
            <a:schemeClr val="bg1">
              <a:lumMod val="95000"/>
              <a:alpha val="60000"/>
            </a:schemeClr>
          </a:solidFill>
        </p:grpSpPr>
        <p:sp>
          <p:nvSpPr>
            <p:cNvPr id="168" name="Freeform 31"/>
            <p:cNvSpPr/>
            <p:nvPr>
              <p:custDataLst>
                <p:tags r:id="rId4"/>
              </p:custDataLst>
            </p:nvPr>
          </p:nvSpPr>
          <p:spPr bwMode="auto">
            <a:xfrm>
              <a:off x="2523" y="3280"/>
              <a:ext cx="187" cy="187"/>
            </a:xfrm>
            <a:custGeom>
              <a:avLst/>
              <a:gdLst>
                <a:gd name="T0" fmla="*/ 68 w 79"/>
                <a:gd name="T1" fmla="*/ 2 h 79"/>
                <a:gd name="T2" fmla="*/ 4 w 79"/>
                <a:gd name="T3" fmla="*/ 75 h 79"/>
                <a:gd name="T4" fmla="*/ 10 w 79"/>
                <a:gd name="T5" fmla="*/ 77 h 79"/>
                <a:gd name="T6" fmla="*/ 75 w 79"/>
                <a:gd name="T7" fmla="*/ 4 h 79"/>
                <a:gd name="T8" fmla="*/ 68 w 79"/>
                <a:gd name="T9" fmla="*/ 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68" y="2"/>
                  </a:moveTo>
                  <a:cubicBezTo>
                    <a:pt x="44" y="23"/>
                    <a:pt x="28" y="53"/>
                    <a:pt x="4" y="75"/>
                  </a:cubicBezTo>
                  <a:cubicBezTo>
                    <a:pt x="0" y="78"/>
                    <a:pt x="8" y="79"/>
                    <a:pt x="10" y="77"/>
                  </a:cubicBezTo>
                  <a:cubicBezTo>
                    <a:pt x="35" y="55"/>
                    <a:pt x="50" y="25"/>
                    <a:pt x="75" y="4"/>
                  </a:cubicBezTo>
                  <a:cubicBezTo>
                    <a:pt x="79" y="0"/>
                    <a:pt x="71" y="0"/>
                    <a:pt x="6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32"/>
            <p:cNvSpPr/>
            <p:nvPr>
              <p:custDataLst>
                <p:tags r:id="rId5"/>
              </p:custDataLst>
            </p:nvPr>
          </p:nvSpPr>
          <p:spPr bwMode="auto">
            <a:xfrm>
              <a:off x="3515" y="3406"/>
              <a:ext cx="158" cy="19"/>
            </a:xfrm>
            <a:custGeom>
              <a:avLst/>
              <a:gdLst>
                <a:gd name="T0" fmla="*/ 6 w 67"/>
                <a:gd name="T1" fmla="*/ 7 h 8"/>
                <a:gd name="T2" fmla="*/ 57 w 67"/>
                <a:gd name="T3" fmla="*/ 7 h 8"/>
                <a:gd name="T4" fmla="*/ 62 w 67"/>
                <a:gd name="T5" fmla="*/ 4 h 8"/>
                <a:gd name="T6" fmla="*/ 8 w 67"/>
                <a:gd name="T7" fmla="*/ 4 h 8"/>
                <a:gd name="T8" fmla="*/ 6 w 67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">
                  <a:moveTo>
                    <a:pt x="6" y="7"/>
                  </a:moveTo>
                  <a:cubicBezTo>
                    <a:pt x="23" y="3"/>
                    <a:pt x="40" y="7"/>
                    <a:pt x="57" y="7"/>
                  </a:cubicBezTo>
                  <a:cubicBezTo>
                    <a:pt x="59" y="7"/>
                    <a:pt x="67" y="4"/>
                    <a:pt x="62" y="4"/>
                  </a:cubicBezTo>
                  <a:cubicBezTo>
                    <a:pt x="44" y="4"/>
                    <a:pt x="26" y="0"/>
                    <a:pt x="8" y="4"/>
                  </a:cubicBezTo>
                  <a:cubicBezTo>
                    <a:pt x="5" y="5"/>
                    <a:pt x="0" y="8"/>
                    <a:pt x="6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33"/>
            <p:cNvSpPr/>
            <p:nvPr>
              <p:custDataLst>
                <p:tags r:id="rId6"/>
              </p:custDataLst>
            </p:nvPr>
          </p:nvSpPr>
          <p:spPr bwMode="auto">
            <a:xfrm>
              <a:off x="3269" y="3297"/>
              <a:ext cx="118" cy="125"/>
            </a:xfrm>
            <a:custGeom>
              <a:avLst/>
              <a:gdLst>
                <a:gd name="T0" fmla="*/ 39 w 50"/>
                <a:gd name="T1" fmla="*/ 3 h 53"/>
                <a:gd name="T2" fmla="*/ 4 w 50"/>
                <a:gd name="T3" fmla="*/ 46 h 53"/>
                <a:gd name="T4" fmla="*/ 10 w 50"/>
                <a:gd name="T5" fmla="*/ 51 h 53"/>
                <a:gd name="T6" fmla="*/ 48 w 50"/>
                <a:gd name="T7" fmla="*/ 5 h 53"/>
                <a:gd name="T8" fmla="*/ 39 w 50"/>
                <a:gd name="T9" fmla="*/ 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3">
                  <a:moveTo>
                    <a:pt x="39" y="3"/>
                  </a:moveTo>
                  <a:cubicBezTo>
                    <a:pt x="31" y="20"/>
                    <a:pt x="19" y="35"/>
                    <a:pt x="4" y="46"/>
                  </a:cubicBezTo>
                  <a:cubicBezTo>
                    <a:pt x="0" y="50"/>
                    <a:pt x="6" y="53"/>
                    <a:pt x="10" y="51"/>
                  </a:cubicBezTo>
                  <a:cubicBezTo>
                    <a:pt x="26" y="38"/>
                    <a:pt x="38" y="22"/>
                    <a:pt x="48" y="5"/>
                  </a:cubicBezTo>
                  <a:cubicBezTo>
                    <a:pt x="50" y="0"/>
                    <a:pt x="41" y="0"/>
                    <a:pt x="39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34"/>
            <p:cNvSpPr/>
            <p:nvPr>
              <p:custDataLst>
                <p:tags r:id="rId7"/>
              </p:custDataLst>
            </p:nvPr>
          </p:nvSpPr>
          <p:spPr bwMode="auto">
            <a:xfrm>
              <a:off x="3243" y="3323"/>
              <a:ext cx="137" cy="118"/>
            </a:xfrm>
            <a:custGeom>
              <a:avLst/>
              <a:gdLst>
                <a:gd name="T0" fmla="*/ 2 w 58"/>
                <a:gd name="T1" fmla="*/ 7 h 50"/>
                <a:gd name="T2" fmla="*/ 47 w 58"/>
                <a:gd name="T3" fmla="*/ 48 h 50"/>
                <a:gd name="T4" fmla="*/ 54 w 58"/>
                <a:gd name="T5" fmla="*/ 43 h 50"/>
                <a:gd name="T6" fmla="*/ 10 w 58"/>
                <a:gd name="T7" fmla="*/ 3 h 50"/>
                <a:gd name="T8" fmla="*/ 2 w 58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0">
                  <a:moveTo>
                    <a:pt x="2" y="7"/>
                  </a:moveTo>
                  <a:cubicBezTo>
                    <a:pt x="15" y="23"/>
                    <a:pt x="31" y="36"/>
                    <a:pt x="47" y="48"/>
                  </a:cubicBezTo>
                  <a:cubicBezTo>
                    <a:pt x="50" y="50"/>
                    <a:pt x="58" y="46"/>
                    <a:pt x="54" y="43"/>
                  </a:cubicBezTo>
                  <a:cubicBezTo>
                    <a:pt x="38" y="31"/>
                    <a:pt x="22" y="19"/>
                    <a:pt x="10" y="3"/>
                  </a:cubicBezTo>
                  <a:cubicBezTo>
                    <a:pt x="8" y="0"/>
                    <a:pt x="0" y="4"/>
                    <a:pt x="2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35"/>
            <p:cNvSpPr/>
            <p:nvPr>
              <p:custDataLst>
                <p:tags r:id="rId8"/>
              </p:custDataLst>
            </p:nvPr>
          </p:nvSpPr>
          <p:spPr bwMode="auto">
            <a:xfrm>
              <a:off x="3493" y="3275"/>
              <a:ext cx="52" cy="242"/>
            </a:xfrm>
            <a:custGeom>
              <a:avLst/>
              <a:gdLst>
                <a:gd name="T0" fmla="*/ 1 w 22"/>
                <a:gd name="T1" fmla="*/ 6 h 102"/>
                <a:gd name="T2" fmla="*/ 5 w 22"/>
                <a:gd name="T3" fmla="*/ 97 h 102"/>
                <a:gd name="T4" fmla="*/ 13 w 22"/>
                <a:gd name="T5" fmla="*/ 98 h 102"/>
                <a:gd name="T6" fmla="*/ 9 w 22"/>
                <a:gd name="T7" fmla="*/ 4 h 102"/>
                <a:gd name="T8" fmla="*/ 1 w 22"/>
                <a:gd name="T9" fmla="*/ 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02">
                  <a:moveTo>
                    <a:pt x="1" y="6"/>
                  </a:moveTo>
                  <a:cubicBezTo>
                    <a:pt x="10" y="34"/>
                    <a:pt x="14" y="68"/>
                    <a:pt x="5" y="97"/>
                  </a:cubicBezTo>
                  <a:cubicBezTo>
                    <a:pt x="4" y="102"/>
                    <a:pt x="12" y="102"/>
                    <a:pt x="13" y="98"/>
                  </a:cubicBezTo>
                  <a:cubicBezTo>
                    <a:pt x="22" y="69"/>
                    <a:pt x="18" y="33"/>
                    <a:pt x="9" y="4"/>
                  </a:cubicBezTo>
                  <a:cubicBezTo>
                    <a:pt x="8" y="0"/>
                    <a:pt x="0" y="2"/>
                    <a:pt x="1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36"/>
            <p:cNvSpPr/>
            <p:nvPr>
              <p:custDataLst>
                <p:tags r:id="rId9"/>
              </p:custDataLst>
            </p:nvPr>
          </p:nvSpPr>
          <p:spPr bwMode="auto">
            <a:xfrm>
              <a:off x="4068" y="3328"/>
              <a:ext cx="90" cy="111"/>
            </a:xfrm>
            <a:custGeom>
              <a:avLst/>
              <a:gdLst>
                <a:gd name="T0" fmla="*/ 0 w 38"/>
                <a:gd name="T1" fmla="*/ 4 h 47"/>
                <a:gd name="T2" fmla="*/ 29 w 38"/>
                <a:gd name="T3" fmla="*/ 45 h 47"/>
                <a:gd name="T4" fmla="*/ 37 w 38"/>
                <a:gd name="T5" fmla="*/ 42 h 47"/>
                <a:gd name="T6" fmla="*/ 9 w 38"/>
                <a:gd name="T7" fmla="*/ 2 h 47"/>
                <a:gd name="T8" fmla="*/ 0 w 38"/>
                <a:gd name="T9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7">
                  <a:moveTo>
                    <a:pt x="0" y="4"/>
                  </a:moveTo>
                  <a:cubicBezTo>
                    <a:pt x="8" y="19"/>
                    <a:pt x="19" y="31"/>
                    <a:pt x="29" y="45"/>
                  </a:cubicBezTo>
                  <a:cubicBezTo>
                    <a:pt x="30" y="47"/>
                    <a:pt x="38" y="43"/>
                    <a:pt x="37" y="42"/>
                  </a:cubicBezTo>
                  <a:cubicBezTo>
                    <a:pt x="28" y="29"/>
                    <a:pt x="16" y="17"/>
                    <a:pt x="9" y="2"/>
                  </a:cubicBezTo>
                  <a:cubicBezTo>
                    <a:pt x="8" y="0"/>
                    <a:pt x="0" y="3"/>
                    <a:pt x="0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37"/>
            <p:cNvSpPr/>
            <p:nvPr>
              <p:custDataLst>
                <p:tags r:id="rId10"/>
              </p:custDataLst>
            </p:nvPr>
          </p:nvSpPr>
          <p:spPr bwMode="auto">
            <a:xfrm>
              <a:off x="2566" y="2127"/>
              <a:ext cx="184" cy="298"/>
            </a:xfrm>
            <a:custGeom>
              <a:avLst/>
              <a:gdLst>
                <a:gd name="T0" fmla="*/ 69 w 78"/>
                <a:gd name="T1" fmla="*/ 3 h 126"/>
                <a:gd name="T2" fmla="*/ 40 w 78"/>
                <a:gd name="T3" fmla="*/ 69 h 126"/>
                <a:gd name="T4" fmla="*/ 5 w 78"/>
                <a:gd name="T5" fmla="*/ 124 h 126"/>
                <a:gd name="T6" fmla="*/ 13 w 78"/>
                <a:gd name="T7" fmla="*/ 123 h 126"/>
                <a:gd name="T8" fmla="*/ 9 w 78"/>
                <a:gd name="T9" fmla="*/ 115 h 126"/>
                <a:gd name="T10" fmla="*/ 0 w 78"/>
                <a:gd name="T11" fmla="*/ 117 h 126"/>
                <a:gd name="T12" fmla="*/ 4 w 78"/>
                <a:gd name="T13" fmla="*/ 125 h 126"/>
                <a:gd name="T14" fmla="*/ 12 w 78"/>
                <a:gd name="T15" fmla="*/ 123 h 126"/>
                <a:gd name="T16" fmla="*/ 46 w 78"/>
                <a:gd name="T17" fmla="*/ 72 h 126"/>
                <a:gd name="T18" fmla="*/ 77 w 78"/>
                <a:gd name="T19" fmla="*/ 1 h 126"/>
                <a:gd name="T20" fmla="*/ 69 w 78"/>
                <a:gd name="T21" fmla="*/ 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126">
                  <a:moveTo>
                    <a:pt x="69" y="3"/>
                  </a:moveTo>
                  <a:cubicBezTo>
                    <a:pt x="58" y="24"/>
                    <a:pt x="50" y="47"/>
                    <a:pt x="40" y="69"/>
                  </a:cubicBezTo>
                  <a:cubicBezTo>
                    <a:pt x="31" y="88"/>
                    <a:pt x="24" y="111"/>
                    <a:pt x="5" y="124"/>
                  </a:cubicBezTo>
                  <a:cubicBezTo>
                    <a:pt x="7" y="124"/>
                    <a:pt x="10" y="123"/>
                    <a:pt x="13" y="123"/>
                  </a:cubicBezTo>
                  <a:cubicBezTo>
                    <a:pt x="10" y="121"/>
                    <a:pt x="8" y="118"/>
                    <a:pt x="9" y="115"/>
                  </a:cubicBezTo>
                  <a:cubicBezTo>
                    <a:pt x="8" y="114"/>
                    <a:pt x="0" y="115"/>
                    <a:pt x="0" y="117"/>
                  </a:cubicBezTo>
                  <a:cubicBezTo>
                    <a:pt x="0" y="120"/>
                    <a:pt x="1" y="123"/>
                    <a:pt x="4" y="125"/>
                  </a:cubicBezTo>
                  <a:cubicBezTo>
                    <a:pt x="6" y="126"/>
                    <a:pt x="11" y="124"/>
                    <a:pt x="12" y="123"/>
                  </a:cubicBezTo>
                  <a:cubicBezTo>
                    <a:pt x="30" y="111"/>
                    <a:pt x="38" y="90"/>
                    <a:pt x="46" y="72"/>
                  </a:cubicBezTo>
                  <a:cubicBezTo>
                    <a:pt x="57" y="48"/>
                    <a:pt x="65" y="24"/>
                    <a:pt x="77" y="1"/>
                  </a:cubicBezTo>
                  <a:cubicBezTo>
                    <a:pt x="78" y="0"/>
                    <a:pt x="70" y="1"/>
                    <a:pt x="69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38"/>
            <p:cNvSpPr/>
            <p:nvPr>
              <p:custDataLst>
                <p:tags r:id="rId11"/>
              </p:custDataLst>
            </p:nvPr>
          </p:nvSpPr>
          <p:spPr bwMode="auto">
            <a:xfrm>
              <a:off x="2530" y="2205"/>
              <a:ext cx="253" cy="199"/>
            </a:xfrm>
            <a:custGeom>
              <a:avLst/>
              <a:gdLst>
                <a:gd name="T0" fmla="*/ 9 w 107"/>
                <a:gd name="T1" fmla="*/ 13 h 84"/>
                <a:gd name="T2" fmla="*/ 60 w 107"/>
                <a:gd name="T3" fmla="*/ 48 h 84"/>
                <a:gd name="T4" fmla="*/ 97 w 107"/>
                <a:gd name="T5" fmla="*/ 81 h 84"/>
                <a:gd name="T6" fmla="*/ 103 w 107"/>
                <a:gd name="T7" fmla="*/ 77 h 84"/>
                <a:gd name="T8" fmla="*/ 50 w 107"/>
                <a:gd name="T9" fmla="*/ 28 h 84"/>
                <a:gd name="T10" fmla="*/ 5 w 107"/>
                <a:gd name="T11" fmla="*/ 8 h 84"/>
                <a:gd name="T12" fmla="*/ 9 w 107"/>
                <a:gd name="T13" fmla="*/ 1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84">
                  <a:moveTo>
                    <a:pt x="9" y="13"/>
                  </a:moveTo>
                  <a:cubicBezTo>
                    <a:pt x="21" y="6"/>
                    <a:pt x="54" y="41"/>
                    <a:pt x="60" y="48"/>
                  </a:cubicBezTo>
                  <a:cubicBezTo>
                    <a:pt x="72" y="59"/>
                    <a:pt x="84" y="72"/>
                    <a:pt x="97" y="81"/>
                  </a:cubicBezTo>
                  <a:cubicBezTo>
                    <a:pt x="100" y="84"/>
                    <a:pt x="107" y="80"/>
                    <a:pt x="103" y="77"/>
                  </a:cubicBezTo>
                  <a:cubicBezTo>
                    <a:pt x="84" y="63"/>
                    <a:pt x="68" y="44"/>
                    <a:pt x="50" y="28"/>
                  </a:cubicBezTo>
                  <a:cubicBezTo>
                    <a:pt x="40" y="20"/>
                    <a:pt x="20" y="0"/>
                    <a:pt x="5" y="8"/>
                  </a:cubicBezTo>
                  <a:cubicBezTo>
                    <a:pt x="0" y="11"/>
                    <a:pt x="5" y="15"/>
                    <a:pt x="9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39"/>
            <p:cNvSpPr/>
            <p:nvPr>
              <p:custDataLst>
                <p:tags r:id="rId12"/>
              </p:custDataLst>
            </p:nvPr>
          </p:nvSpPr>
          <p:spPr bwMode="auto">
            <a:xfrm>
              <a:off x="2765" y="2023"/>
              <a:ext cx="191" cy="168"/>
            </a:xfrm>
            <a:custGeom>
              <a:avLst/>
              <a:gdLst>
                <a:gd name="T0" fmla="*/ 9 w 81"/>
                <a:gd name="T1" fmla="*/ 15 h 71"/>
                <a:gd name="T2" fmla="*/ 25 w 81"/>
                <a:gd name="T3" fmla="*/ 15 h 71"/>
                <a:gd name="T4" fmla="*/ 22 w 81"/>
                <a:gd name="T5" fmla="*/ 30 h 71"/>
                <a:gd name="T6" fmla="*/ 22 w 81"/>
                <a:gd name="T7" fmla="*/ 55 h 71"/>
                <a:gd name="T8" fmla="*/ 71 w 81"/>
                <a:gd name="T9" fmla="*/ 71 h 71"/>
                <a:gd name="T10" fmla="*/ 77 w 81"/>
                <a:gd name="T11" fmla="*/ 67 h 71"/>
                <a:gd name="T12" fmla="*/ 35 w 81"/>
                <a:gd name="T13" fmla="*/ 58 h 71"/>
                <a:gd name="T14" fmla="*/ 31 w 81"/>
                <a:gd name="T15" fmla="*/ 23 h 71"/>
                <a:gd name="T16" fmla="*/ 25 w 81"/>
                <a:gd name="T17" fmla="*/ 1 h 71"/>
                <a:gd name="T18" fmla="*/ 1 w 81"/>
                <a:gd name="T19" fmla="*/ 15 h 71"/>
                <a:gd name="T20" fmla="*/ 9 w 81"/>
                <a:gd name="T21" fmla="*/ 1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71">
                  <a:moveTo>
                    <a:pt x="9" y="15"/>
                  </a:moveTo>
                  <a:cubicBezTo>
                    <a:pt x="14" y="8"/>
                    <a:pt x="25" y="3"/>
                    <a:pt x="25" y="15"/>
                  </a:cubicBezTo>
                  <a:cubicBezTo>
                    <a:pt x="24" y="20"/>
                    <a:pt x="23" y="25"/>
                    <a:pt x="22" y="30"/>
                  </a:cubicBezTo>
                  <a:cubicBezTo>
                    <a:pt x="20" y="38"/>
                    <a:pt x="18" y="47"/>
                    <a:pt x="22" y="55"/>
                  </a:cubicBezTo>
                  <a:cubicBezTo>
                    <a:pt x="28" y="70"/>
                    <a:pt x="58" y="69"/>
                    <a:pt x="71" y="71"/>
                  </a:cubicBezTo>
                  <a:cubicBezTo>
                    <a:pt x="74" y="71"/>
                    <a:pt x="81" y="67"/>
                    <a:pt x="77" y="67"/>
                  </a:cubicBezTo>
                  <a:cubicBezTo>
                    <a:pt x="63" y="65"/>
                    <a:pt x="47" y="65"/>
                    <a:pt x="35" y="58"/>
                  </a:cubicBezTo>
                  <a:cubicBezTo>
                    <a:pt x="23" y="51"/>
                    <a:pt x="29" y="34"/>
                    <a:pt x="31" y="23"/>
                  </a:cubicBezTo>
                  <a:cubicBezTo>
                    <a:pt x="33" y="16"/>
                    <a:pt x="37" y="3"/>
                    <a:pt x="25" y="1"/>
                  </a:cubicBezTo>
                  <a:cubicBezTo>
                    <a:pt x="14" y="0"/>
                    <a:pt x="6" y="8"/>
                    <a:pt x="1" y="15"/>
                  </a:cubicBezTo>
                  <a:cubicBezTo>
                    <a:pt x="0" y="18"/>
                    <a:pt x="8" y="17"/>
                    <a:pt x="9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40"/>
            <p:cNvSpPr/>
            <p:nvPr>
              <p:custDataLst>
                <p:tags r:id="rId13"/>
              </p:custDataLst>
            </p:nvPr>
          </p:nvSpPr>
          <p:spPr bwMode="auto">
            <a:xfrm>
              <a:off x="2980" y="2136"/>
              <a:ext cx="66" cy="244"/>
            </a:xfrm>
            <a:custGeom>
              <a:avLst/>
              <a:gdLst>
                <a:gd name="T0" fmla="*/ 11 w 28"/>
                <a:gd name="T1" fmla="*/ 2 h 103"/>
                <a:gd name="T2" fmla="*/ 19 w 28"/>
                <a:gd name="T3" fmla="*/ 102 h 103"/>
                <a:gd name="T4" fmla="*/ 28 w 28"/>
                <a:gd name="T5" fmla="*/ 100 h 103"/>
                <a:gd name="T6" fmla="*/ 19 w 28"/>
                <a:gd name="T7" fmla="*/ 1 h 103"/>
                <a:gd name="T8" fmla="*/ 11 w 28"/>
                <a:gd name="T9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3">
                  <a:moveTo>
                    <a:pt x="11" y="2"/>
                  </a:moveTo>
                  <a:cubicBezTo>
                    <a:pt x="0" y="36"/>
                    <a:pt x="14" y="69"/>
                    <a:pt x="19" y="102"/>
                  </a:cubicBezTo>
                  <a:cubicBezTo>
                    <a:pt x="19" y="103"/>
                    <a:pt x="28" y="101"/>
                    <a:pt x="28" y="100"/>
                  </a:cubicBezTo>
                  <a:cubicBezTo>
                    <a:pt x="23" y="67"/>
                    <a:pt x="8" y="34"/>
                    <a:pt x="19" y="1"/>
                  </a:cubicBezTo>
                  <a:cubicBezTo>
                    <a:pt x="20" y="0"/>
                    <a:pt x="12" y="1"/>
                    <a:pt x="1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41"/>
            <p:cNvSpPr/>
            <p:nvPr>
              <p:custDataLst>
                <p:tags r:id="rId14"/>
              </p:custDataLst>
            </p:nvPr>
          </p:nvSpPr>
          <p:spPr bwMode="auto">
            <a:xfrm>
              <a:off x="2949" y="2229"/>
              <a:ext cx="215" cy="85"/>
            </a:xfrm>
            <a:custGeom>
              <a:avLst/>
              <a:gdLst>
                <a:gd name="T0" fmla="*/ 12 w 91"/>
                <a:gd name="T1" fmla="*/ 29 h 36"/>
                <a:gd name="T2" fmla="*/ 17 w 91"/>
                <a:gd name="T3" fmla="*/ 23 h 36"/>
                <a:gd name="T4" fmla="*/ 41 w 91"/>
                <a:gd name="T5" fmla="*/ 18 h 36"/>
                <a:gd name="T6" fmla="*/ 86 w 91"/>
                <a:gd name="T7" fmla="*/ 7 h 36"/>
                <a:gd name="T8" fmla="*/ 84 w 91"/>
                <a:gd name="T9" fmla="*/ 2 h 36"/>
                <a:gd name="T10" fmla="*/ 3 w 91"/>
                <a:gd name="T11" fmla="*/ 21 h 36"/>
                <a:gd name="T12" fmla="*/ 0 w 91"/>
                <a:gd name="T13" fmla="*/ 24 h 36"/>
                <a:gd name="T14" fmla="*/ 4 w 91"/>
                <a:gd name="T15" fmla="*/ 33 h 36"/>
                <a:gd name="T16" fmla="*/ 12 w 91"/>
                <a:gd name="T17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36">
                  <a:moveTo>
                    <a:pt x="12" y="29"/>
                  </a:moveTo>
                  <a:cubicBezTo>
                    <a:pt x="7" y="25"/>
                    <a:pt x="11" y="25"/>
                    <a:pt x="17" y="23"/>
                  </a:cubicBezTo>
                  <a:cubicBezTo>
                    <a:pt x="25" y="21"/>
                    <a:pt x="33" y="20"/>
                    <a:pt x="41" y="18"/>
                  </a:cubicBezTo>
                  <a:cubicBezTo>
                    <a:pt x="56" y="15"/>
                    <a:pt x="71" y="12"/>
                    <a:pt x="86" y="7"/>
                  </a:cubicBezTo>
                  <a:cubicBezTo>
                    <a:pt x="91" y="6"/>
                    <a:pt x="89" y="0"/>
                    <a:pt x="84" y="2"/>
                  </a:cubicBezTo>
                  <a:cubicBezTo>
                    <a:pt x="58" y="10"/>
                    <a:pt x="30" y="14"/>
                    <a:pt x="3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28"/>
                    <a:pt x="1" y="30"/>
                    <a:pt x="4" y="33"/>
                  </a:cubicBezTo>
                  <a:cubicBezTo>
                    <a:pt x="7" y="36"/>
                    <a:pt x="15" y="32"/>
                    <a:pt x="12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42"/>
            <p:cNvSpPr/>
            <p:nvPr>
              <p:custDataLst>
                <p:tags r:id="rId15"/>
              </p:custDataLst>
            </p:nvPr>
          </p:nvSpPr>
          <p:spPr bwMode="auto">
            <a:xfrm>
              <a:off x="3143" y="2160"/>
              <a:ext cx="227" cy="483"/>
            </a:xfrm>
            <a:custGeom>
              <a:avLst/>
              <a:gdLst>
                <a:gd name="T0" fmla="*/ 11 w 96"/>
                <a:gd name="T1" fmla="*/ 4 h 204"/>
                <a:gd name="T2" fmla="*/ 43 w 96"/>
                <a:gd name="T3" fmla="*/ 28 h 204"/>
                <a:gd name="T4" fmla="*/ 80 w 96"/>
                <a:gd name="T5" fmla="*/ 28 h 204"/>
                <a:gd name="T6" fmla="*/ 82 w 96"/>
                <a:gd name="T7" fmla="*/ 78 h 204"/>
                <a:gd name="T8" fmla="*/ 65 w 96"/>
                <a:gd name="T9" fmla="*/ 164 h 204"/>
                <a:gd name="T10" fmla="*/ 24 w 96"/>
                <a:gd name="T11" fmla="*/ 185 h 204"/>
                <a:gd name="T12" fmla="*/ 13 w 96"/>
                <a:gd name="T13" fmla="*/ 144 h 204"/>
                <a:gd name="T14" fmla="*/ 59 w 96"/>
                <a:gd name="T15" fmla="*/ 83 h 204"/>
                <a:gd name="T16" fmla="*/ 51 w 96"/>
                <a:gd name="T17" fmla="*/ 83 h 204"/>
                <a:gd name="T18" fmla="*/ 5 w 96"/>
                <a:gd name="T19" fmla="*/ 145 h 204"/>
                <a:gd name="T20" fmla="*/ 30 w 96"/>
                <a:gd name="T21" fmla="*/ 196 h 204"/>
                <a:gd name="T22" fmla="*/ 81 w 96"/>
                <a:gd name="T23" fmla="*/ 132 h 204"/>
                <a:gd name="T24" fmla="*/ 91 w 96"/>
                <a:gd name="T25" fmla="*/ 69 h 204"/>
                <a:gd name="T26" fmla="*/ 86 w 96"/>
                <a:gd name="T27" fmla="*/ 22 h 204"/>
                <a:gd name="T28" fmla="*/ 19 w 96"/>
                <a:gd name="T29" fmla="*/ 3 h 204"/>
                <a:gd name="T30" fmla="*/ 11 w 96"/>
                <a:gd name="T31" fmla="*/ 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" h="204">
                  <a:moveTo>
                    <a:pt x="11" y="4"/>
                  </a:moveTo>
                  <a:cubicBezTo>
                    <a:pt x="3" y="30"/>
                    <a:pt x="20" y="34"/>
                    <a:pt x="43" y="28"/>
                  </a:cubicBezTo>
                  <a:cubicBezTo>
                    <a:pt x="55" y="25"/>
                    <a:pt x="73" y="14"/>
                    <a:pt x="80" y="28"/>
                  </a:cubicBezTo>
                  <a:cubicBezTo>
                    <a:pt x="87" y="43"/>
                    <a:pt x="84" y="63"/>
                    <a:pt x="82" y="78"/>
                  </a:cubicBezTo>
                  <a:cubicBezTo>
                    <a:pt x="79" y="106"/>
                    <a:pt x="76" y="138"/>
                    <a:pt x="65" y="164"/>
                  </a:cubicBezTo>
                  <a:cubicBezTo>
                    <a:pt x="60" y="178"/>
                    <a:pt x="41" y="202"/>
                    <a:pt x="24" y="185"/>
                  </a:cubicBezTo>
                  <a:cubicBezTo>
                    <a:pt x="14" y="175"/>
                    <a:pt x="12" y="157"/>
                    <a:pt x="13" y="144"/>
                  </a:cubicBezTo>
                  <a:cubicBezTo>
                    <a:pt x="17" y="120"/>
                    <a:pt x="43" y="101"/>
                    <a:pt x="59" y="83"/>
                  </a:cubicBezTo>
                  <a:cubicBezTo>
                    <a:pt x="62" y="80"/>
                    <a:pt x="53" y="81"/>
                    <a:pt x="51" y="83"/>
                  </a:cubicBezTo>
                  <a:cubicBezTo>
                    <a:pt x="34" y="102"/>
                    <a:pt x="12" y="120"/>
                    <a:pt x="5" y="145"/>
                  </a:cubicBezTo>
                  <a:cubicBezTo>
                    <a:pt x="0" y="163"/>
                    <a:pt x="10" y="191"/>
                    <a:pt x="30" y="196"/>
                  </a:cubicBezTo>
                  <a:cubicBezTo>
                    <a:pt x="65" y="204"/>
                    <a:pt x="77" y="154"/>
                    <a:pt x="81" y="132"/>
                  </a:cubicBezTo>
                  <a:cubicBezTo>
                    <a:pt x="86" y="111"/>
                    <a:pt x="90" y="90"/>
                    <a:pt x="91" y="69"/>
                  </a:cubicBezTo>
                  <a:cubicBezTo>
                    <a:pt x="93" y="55"/>
                    <a:pt x="96" y="33"/>
                    <a:pt x="86" y="22"/>
                  </a:cubicBezTo>
                  <a:cubicBezTo>
                    <a:pt x="68" y="0"/>
                    <a:pt x="4" y="54"/>
                    <a:pt x="19" y="3"/>
                  </a:cubicBezTo>
                  <a:cubicBezTo>
                    <a:pt x="20" y="0"/>
                    <a:pt x="11" y="1"/>
                    <a:pt x="1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43"/>
            <p:cNvSpPr/>
            <p:nvPr>
              <p:custDataLst>
                <p:tags r:id="rId16"/>
              </p:custDataLst>
            </p:nvPr>
          </p:nvSpPr>
          <p:spPr bwMode="auto">
            <a:xfrm>
              <a:off x="3411" y="2044"/>
              <a:ext cx="184" cy="168"/>
            </a:xfrm>
            <a:custGeom>
              <a:avLst/>
              <a:gdLst>
                <a:gd name="T0" fmla="*/ 5 w 78"/>
                <a:gd name="T1" fmla="*/ 5 h 71"/>
                <a:gd name="T2" fmla="*/ 17 w 78"/>
                <a:gd name="T3" fmla="*/ 29 h 71"/>
                <a:gd name="T4" fmla="*/ 23 w 78"/>
                <a:gd name="T5" fmla="*/ 54 h 71"/>
                <a:gd name="T6" fmla="*/ 71 w 78"/>
                <a:gd name="T7" fmla="*/ 66 h 71"/>
                <a:gd name="T8" fmla="*/ 72 w 78"/>
                <a:gd name="T9" fmla="*/ 61 h 71"/>
                <a:gd name="T10" fmla="*/ 37 w 78"/>
                <a:gd name="T11" fmla="*/ 58 h 71"/>
                <a:gd name="T12" fmla="*/ 26 w 78"/>
                <a:gd name="T13" fmla="*/ 31 h 71"/>
                <a:gd name="T14" fmla="*/ 9 w 78"/>
                <a:gd name="T15" fmla="*/ 0 h 71"/>
                <a:gd name="T16" fmla="*/ 5 w 78"/>
                <a:gd name="T17" fmla="*/ 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71">
                  <a:moveTo>
                    <a:pt x="5" y="5"/>
                  </a:moveTo>
                  <a:cubicBezTo>
                    <a:pt x="17" y="6"/>
                    <a:pt x="17" y="21"/>
                    <a:pt x="17" y="29"/>
                  </a:cubicBezTo>
                  <a:cubicBezTo>
                    <a:pt x="18" y="38"/>
                    <a:pt x="18" y="46"/>
                    <a:pt x="23" y="54"/>
                  </a:cubicBezTo>
                  <a:cubicBezTo>
                    <a:pt x="33" y="71"/>
                    <a:pt x="55" y="68"/>
                    <a:pt x="71" y="66"/>
                  </a:cubicBezTo>
                  <a:cubicBezTo>
                    <a:pt x="75" y="65"/>
                    <a:pt x="78" y="61"/>
                    <a:pt x="72" y="61"/>
                  </a:cubicBezTo>
                  <a:cubicBezTo>
                    <a:pt x="60" y="63"/>
                    <a:pt x="47" y="66"/>
                    <a:pt x="37" y="58"/>
                  </a:cubicBezTo>
                  <a:cubicBezTo>
                    <a:pt x="28" y="52"/>
                    <a:pt x="26" y="41"/>
                    <a:pt x="26" y="31"/>
                  </a:cubicBezTo>
                  <a:cubicBezTo>
                    <a:pt x="26" y="18"/>
                    <a:pt x="26" y="2"/>
                    <a:pt x="9" y="0"/>
                  </a:cubicBezTo>
                  <a:cubicBezTo>
                    <a:pt x="6" y="0"/>
                    <a:pt x="0" y="4"/>
                    <a:pt x="5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44"/>
            <p:cNvSpPr/>
            <p:nvPr>
              <p:custDataLst>
                <p:tags r:id="rId17"/>
              </p:custDataLst>
            </p:nvPr>
          </p:nvSpPr>
          <p:spPr bwMode="auto">
            <a:xfrm>
              <a:off x="3626" y="2262"/>
              <a:ext cx="199" cy="16"/>
            </a:xfrm>
            <a:custGeom>
              <a:avLst/>
              <a:gdLst>
                <a:gd name="T0" fmla="*/ 9 w 84"/>
                <a:gd name="T1" fmla="*/ 5 h 7"/>
                <a:gd name="T2" fmla="*/ 45 w 84"/>
                <a:gd name="T3" fmla="*/ 5 h 7"/>
                <a:gd name="T4" fmla="*/ 75 w 84"/>
                <a:gd name="T5" fmla="*/ 7 h 7"/>
                <a:gd name="T6" fmla="*/ 80 w 84"/>
                <a:gd name="T7" fmla="*/ 4 h 7"/>
                <a:gd name="T8" fmla="*/ 28 w 84"/>
                <a:gd name="T9" fmla="*/ 1 h 7"/>
                <a:gd name="T10" fmla="*/ 1 w 84"/>
                <a:gd name="T11" fmla="*/ 6 h 7"/>
                <a:gd name="T12" fmla="*/ 9 w 84"/>
                <a:gd name="T1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">
                  <a:moveTo>
                    <a:pt x="9" y="5"/>
                  </a:moveTo>
                  <a:cubicBezTo>
                    <a:pt x="13" y="0"/>
                    <a:pt x="39" y="5"/>
                    <a:pt x="45" y="5"/>
                  </a:cubicBezTo>
                  <a:cubicBezTo>
                    <a:pt x="55" y="6"/>
                    <a:pt x="65" y="7"/>
                    <a:pt x="75" y="7"/>
                  </a:cubicBezTo>
                  <a:cubicBezTo>
                    <a:pt x="77" y="7"/>
                    <a:pt x="84" y="4"/>
                    <a:pt x="80" y="4"/>
                  </a:cubicBezTo>
                  <a:cubicBezTo>
                    <a:pt x="63" y="4"/>
                    <a:pt x="46" y="1"/>
                    <a:pt x="28" y="1"/>
                  </a:cubicBezTo>
                  <a:cubicBezTo>
                    <a:pt x="21" y="1"/>
                    <a:pt x="6" y="0"/>
                    <a:pt x="1" y="6"/>
                  </a:cubicBezTo>
                  <a:cubicBezTo>
                    <a:pt x="0" y="7"/>
                    <a:pt x="8" y="7"/>
                    <a:pt x="9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45"/>
            <p:cNvSpPr/>
            <p:nvPr>
              <p:custDataLst>
                <p:tags r:id="rId18"/>
              </p:custDataLst>
            </p:nvPr>
          </p:nvSpPr>
          <p:spPr bwMode="auto">
            <a:xfrm>
              <a:off x="3960" y="2120"/>
              <a:ext cx="104" cy="310"/>
            </a:xfrm>
            <a:custGeom>
              <a:avLst/>
              <a:gdLst>
                <a:gd name="T0" fmla="*/ 9 w 44"/>
                <a:gd name="T1" fmla="*/ 66 h 131"/>
                <a:gd name="T2" fmla="*/ 18 w 44"/>
                <a:gd name="T3" fmla="*/ 5 h 131"/>
                <a:gd name="T4" fmla="*/ 9 w 44"/>
                <a:gd name="T5" fmla="*/ 6 h 131"/>
                <a:gd name="T6" fmla="*/ 22 w 44"/>
                <a:gd name="T7" fmla="*/ 76 h 131"/>
                <a:gd name="T8" fmla="*/ 34 w 44"/>
                <a:gd name="T9" fmla="*/ 128 h 131"/>
                <a:gd name="T10" fmla="*/ 41 w 44"/>
                <a:gd name="T11" fmla="*/ 125 h 131"/>
                <a:gd name="T12" fmla="*/ 30 w 44"/>
                <a:gd name="T13" fmla="*/ 69 h 131"/>
                <a:gd name="T14" fmla="*/ 18 w 44"/>
                <a:gd name="T15" fmla="*/ 4 h 131"/>
                <a:gd name="T16" fmla="*/ 9 w 44"/>
                <a:gd name="T17" fmla="*/ 5 h 131"/>
                <a:gd name="T18" fmla="*/ 1 w 44"/>
                <a:gd name="T19" fmla="*/ 65 h 131"/>
                <a:gd name="T20" fmla="*/ 9 w 44"/>
                <a:gd name="T21" fmla="*/ 6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131">
                  <a:moveTo>
                    <a:pt x="9" y="66"/>
                  </a:moveTo>
                  <a:cubicBezTo>
                    <a:pt x="17" y="46"/>
                    <a:pt x="18" y="26"/>
                    <a:pt x="18" y="5"/>
                  </a:cubicBezTo>
                  <a:cubicBezTo>
                    <a:pt x="15" y="5"/>
                    <a:pt x="12" y="6"/>
                    <a:pt x="9" y="6"/>
                  </a:cubicBezTo>
                  <a:cubicBezTo>
                    <a:pt x="16" y="29"/>
                    <a:pt x="18" y="53"/>
                    <a:pt x="22" y="76"/>
                  </a:cubicBezTo>
                  <a:cubicBezTo>
                    <a:pt x="25" y="95"/>
                    <a:pt x="23" y="112"/>
                    <a:pt x="34" y="128"/>
                  </a:cubicBezTo>
                  <a:cubicBezTo>
                    <a:pt x="36" y="131"/>
                    <a:pt x="44" y="128"/>
                    <a:pt x="41" y="125"/>
                  </a:cubicBezTo>
                  <a:cubicBezTo>
                    <a:pt x="30" y="108"/>
                    <a:pt x="33" y="88"/>
                    <a:pt x="30" y="69"/>
                  </a:cubicBezTo>
                  <a:cubicBezTo>
                    <a:pt x="26" y="47"/>
                    <a:pt x="24" y="25"/>
                    <a:pt x="18" y="4"/>
                  </a:cubicBezTo>
                  <a:cubicBezTo>
                    <a:pt x="16" y="0"/>
                    <a:pt x="9" y="2"/>
                    <a:pt x="9" y="5"/>
                  </a:cubicBezTo>
                  <a:cubicBezTo>
                    <a:pt x="9" y="26"/>
                    <a:pt x="9" y="46"/>
                    <a:pt x="1" y="65"/>
                  </a:cubicBezTo>
                  <a:cubicBezTo>
                    <a:pt x="0" y="70"/>
                    <a:pt x="8" y="70"/>
                    <a:pt x="9" y="6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46"/>
            <p:cNvSpPr/>
            <p:nvPr>
              <p:custDataLst>
                <p:tags r:id="rId19"/>
              </p:custDataLst>
            </p:nvPr>
          </p:nvSpPr>
          <p:spPr bwMode="auto">
            <a:xfrm>
              <a:off x="4177" y="2174"/>
              <a:ext cx="239" cy="64"/>
            </a:xfrm>
            <a:custGeom>
              <a:avLst/>
              <a:gdLst>
                <a:gd name="T0" fmla="*/ 11 w 101"/>
                <a:gd name="T1" fmla="*/ 8 h 27"/>
                <a:gd name="T2" fmla="*/ 8 w 101"/>
                <a:gd name="T3" fmla="*/ 10 h 27"/>
                <a:gd name="T4" fmla="*/ 7 w 101"/>
                <a:gd name="T5" fmla="*/ 14 h 27"/>
                <a:gd name="T6" fmla="*/ 91 w 101"/>
                <a:gd name="T7" fmla="*/ 25 h 27"/>
                <a:gd name="T8" fmla="*/ 99 w 101"/>
                <a:gd name="T9" fmla="*/ 22 h 27"/>
                <a:gd name="T10" fmla="*/ 6 w 101"/>
                <a:gd name="T11" fmla="*/ 10 h 27"/>
                <a:gd name="T12" fmla="*/ 5 w 101"/>
                <a:gd name="T13" fmla="*/ 15 h 27"/>
                <a:gd name="T14" fmla="*/ 18 w 101"/>
                <a:gd name="T15" fmla="*/ 9 h 27"/>
                <a:gd name="T16" fmla="*/ 11 w 101"/>
                <a:gd name="T17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27">
                  <a:moveTo>
                    <a:pt x="11" y="8"/>
                  </a:moveTo>
                  <a:cubicBezTo>
                    <a:pt x="10" y="9"/>
                    <a:pt x="9" y="9"/>
                    <a:pt x="8" y="10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32" y="7"/>
                    <a:pt x="72" y="5"/>
                    <a:pt x="91" y="25"/>
                  </a:cubicBezTo>
                  <a:cubicBezTo>
                    <a:pt x="93" y="27"/>
                    <a:pt x="101" y="24"/>
                    <a:pt x="99" y="22"/>
                  </a:cubicBezTo>
                  <a:cubicBezTo>
                    <a:pt x="78" y="0"/>
                    <a:pt x="33" y="2"/>
                    <a:pt x="6" y="10"/>
                  </a:cubicBezTo>
                  <a:cubicBezTo>
                    <a:pt x="3" y="11"/>
                    <a:pt x="0" y="15"/>
                    <a:pt x="5" y="15"/>
                  </a:cubicBezTo>
                  <a:cubicBezTo>
                    <a:pt x="10" y="14"/>
                    <a:pt x="13" y="13"/>
                    <a:pt x="18" y="9"/>
                  </a:cubicBezTo>
                  <a:cubicBezTo>
                    <a:pt x="21" y="6"/>
                    <a:pt x="13" y="6"/>
                    <a:pt x="11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47"/>
            <p:cNvSpPr/>
            <p:nvPr>
              <p:custDataLst>
                <p:tags r:id="rId20"/>
              </p:custDataLst>
            </p:nvPr>
          </p:nvSpPr>
          <p:spPr bwMode="auto">
            <a:xfrm>
              <a:off x="4222" y="2286"/>
              <a:ext cx="223" cy="45"/>
            </a:xfrm>
            <a:custGeom>
              <a:avLst/>
              <a:gdLst>
                <a:gd name="T0" fmla="*/ 5 w 94"/>
                <a:gd name="T1" fmla="*/ 10 h 19"/>
                <a:gd name="T2" fmla="*/ 89 w 94"/>
                <a:gd name="T3" fmla="*/ 6 h 19"/>
                <a:gd name="T4" fmla="*/ 87 w 94"/>
                <a:gd name="T5" fmla="*/ 0 h 19"/>
                <a:gd name="T6" fmla="*/ 10 w 94"/>
                <a:gd name="T7" fmla="*/ 4 h 19"/>
                <a:gd name="T8" fmla="*/ 5 w 94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9">
                  <a:moveTo>
                    <a:pt x="5" y="10"/>
                  </a:moveTo>
                  <a:cubicBezTo>
                    <a:pt x="32" y="19"/>
                    <a:pt x="62" y="11"/>
                    <a:pt x="89" y="6"/>
                  </a:cubicBezTo>
                  <a:cubicBezTo>
                    <a:pt x="94" y="5"/>
                    <a:pt x="93" y="0"/>
                    <a:pt x="87" y="0"/>
                  </a:cubicBezTo>
                  <a:cubicBezTo>
                    <a:pt x="63" y="4"/>
                    <a:pt x="34" y="12"/>
                    <a:pt x="10" y="4"/>
                  </a:cubicBezTo>
                  <a:cubicBezTo>
                    <a:pt x="6" y="3"/>
                    <a:pt x="0" y="8"/>
                    <a:pt x="5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48"/>
            <p:cNvSpPr/>
            <p:nvPr>
              <p:custDataLst>
                <p:tags r:id="rId21"/>
              </p:custDataLst>
            </p:nvPr>
          </p:nvSpPr>
          <p:spPr bwMode="auto">
            <a:xfrm>
              <a:off x="4561" y="2108"/>
              <a:ext cx="229" cy="317"/>
            </a:xfrm>
            <a:custGeom>
              <a:avLst/>
              <a:gdLst>
                <a:gd name="T0" fmla="*/ 11 w 97"/>
                <a:gd name="T1" fmla="*/ 0 h 134"/>
                <a:gd name="T2" fmla="*/ 7 w 97"/>
                <a:gd name="T3" fmla="*/ 0 h 134"/>
                <a:gd name="T4" fmla="*/ 5 w 97"/>
                <a:gd name="T5" fmla="*/ 5 h 134"/>
                <a:gd name="T6" fmla="*/ 24 w 97"/>
                <a:gd name="T7" fmla="*/ 102 h 134"/>
                <a:gd name="T8" fmla="*/ 94 w 97"/>
                <a:gd name="T9" fmla="*/ 110 h 134"/>
                <a:gd name="T10" fmla="*/ 87 w 97"/>
                <a:gd name="T11" fmla="*/ 108 h 134"/>
                <a:gd name="T12" fmla="*/ 37 w 97"/>
                <a:gd name="T13" fmla="*/ 110 h 134"/>
                <a:gd name="T14" fmla="*/ 35 w 97"/>
                <a:gd name="T15" fmla="*/ 84 h 134"/>
                <a:gd name="T16" fmla="*/ 48 w 97"/>
                <a:gd name="T17" fmla="*/ 37 h 134"/>
                <a:gd name="T18" fmla="*/ 8 w 97"/>
                <a:gd name="T19" fmla="*/ 0 h 134"/>
                <a:gd name="T20" fmla="*/ 6 w 97"/>
                <a:gd name="T21" fmla="*/ 5 h 134"/>
                <a:gd name="T22" fmla="*/ 8 w 97"/>
                <a:gd name="T23" fmla="*/ 5 h 134"/>
                <a:gd name="T24" fmla="*/ 11 w 97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34">
                  <a:moveTo>
                    <a:pt x="11" y="0"/>
                  </a:moveTo>
                  <a:cubicBezTo>
                    <a:pt x="10" y="0"/>
                    <a:pt x="8" y="0"/>
                    <a:pt x="7" y="0"/>
                  </a:cubicBezTo>
                  <a:cubicBezTo>
                    <a:pt x="4" y="0"/>
                    <a:pt x="0" y="4"/>
                    <a:pt x="5" y="5"/>
                  </a:cubicBezTo>
                  <a:cubicBezTo>
                    <a:pt x="68" y="10"/>
                    <a:pt x="23" y="68"/>
                    <a:pt x="24" y="102"/>
                  </a:cubicBezTo>
                  <a:cubicBezTo>
                    <a:pt x="26" y="134"/>
                    <a:pt x="79" y="126"/>
                    <a:pt x="94" y="110"/>
                  </a:cubicBezTo>
                  <a:cubicBezTo>
                    <a:pt x="97" y="106"/>
                    <a:pt x="89" y="105"/>
                    <a:pt x="87" y="108"/>
                  </a:cubicBezTo>
                  <a:cubicBezTo>
                    <a:pt x="75" y="122"/>
                    <a:pt x="51" y="123"/>
                    <a:pt x="37" y="110"/>
                  </a:cubicBezTo>
                  <a:cubicBezTo>
                    <a:pt x="30" y="104"/>
                    <a:pt x="33" y="92"/>
                    <a:pt x="35" y="84"/>
                  </a:cubicBezTo>
                  <a:cubicBezTo>
                    <a:pt x="39" y="68"/>
                    <a:pt x="45" y="53"/>
                    <a:pt x="48" y="37"/>
                  </a:cubicBezTo>
                  <a:cubicBezTo>
                    <a:pt x="52" y="11"/>
                    <a:pt x="31" y="2"/>
                    <a:pt x="8" y="0"/>
                  </a:cubicBezTo>
                  <a:cubicBezTo>
                    <a:pt x="7" y="1"/>
                    <a:pt x="7" y="3"/>
                    <a:pt x="6" y="5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12" y="5"/>
                    <a:pt x="17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49"/>
            <p:cNvSpPr/>
            <p:nvPr>
              <p:custDataLst>
                <p:tags r:id="rId22"/>
              </p:custDataLst>
            </p:nvPr>
          </p:nvSpPr>
          <p:spPr bwMode="auto">
            <a:xfrm>
              <a:off x="4584" y="2236"/>
              <a:ext cx="152" cy="38"/>
            </a:xfrm>
            <a:custGeom>
              <a:avLst/>
              <a:gdLst>
                <a:gd name="T0" fmla="*/ 8 w 64"/>
                <a:gd name="T1" fmla="*/ 12 h 16"/>
                <a:gd name="T2" fmla="*/ 8 w 64"/>
                <a:gd name="T3" fmla="*/ 8 h 16"/>
                <a:gd name="T4" fmla="*/ 5 w 64"/>
                <a:gd name="T5" fmla="*/ 10 h 16"/>
                <a:gd name="T6" fmla="*/ 55 w 64"/>
                <a:gd name="T7" fmla="*/ 7 h 16"/>
                <a:gd name="T8" fmla="*/ 58 w 64"/>
                <a:gd name="T9" fmla="*/ 3 h 16"/>
                <a:gd name="T10" fmla="*/ 2 w 64"/>
                <a:gd name="T11" fmla="*/ 8 h 16"/>
                <a:gd name="T12" fmla="*/ 0 w 64"/>
                <a:gd name="T13" fmla="*/ 10 h 16"/>
                <a:gd name="T14" fmla="*/ 0 w 64"/>
                <a:gd name="T15" fmla="*/ 14 h 16"/>
                <a:gd name="T16" fmla="*/ 8 w 64"/>
                <a:gd name="T1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6">
                  <a:moveTo>
                    <a:pt x="8" y="12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7" y="9"/>
                    <a:pt x="6" y="10"/>
                    <a:pt x="5" y="10"/>
                  </a:cubicBezTo>
                  <a:cubicBezTo>
                    <a:pt x="21" y="4"/>
                    <a:pt x="38" y="7"/>
                    <a:pt x="55" y="7"/>
                  </a:cubicBezTo>
                  <a:cubicBezTo>
                    <a:pt x="57" y="7"/>
                    <a:pt x="64" y="3"/>
                    <a:pt x="58" y="3"/>
                  </a:cubicBezTo>
                  <a:cubicBezTo>
                    <a:pt x="39" y="3"/>
                    <a:pt x="20" y="0"/>
                    <a:pt x="2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8" y="15"/>
                    <a:pt x="8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50"/>
            <p:cNvSpPr/>
            <p:nvPr>
              <p:custDataLst>
                <p:tags r:id="rId23"/>
              </p:custDataLst>
            </p:nvPr>
          </p:nvSpPr>
          <p:spPr bwMode="auto">
            <a:xfrm>
              <a:off x="2599" y="2783"/>
              <a:ext cx="182" cy="282"/>
            </a:xfrm>
            <a:custGeom>
              <a:avLst/>
              <a:gdLst>
                <a:gd name="T0" fmla="*/ 67 w 77"/>
                <a:gd name="T1" fmla="*/ 3 h 119"/>
                <a:gd name="T2" fmla="*/ 34 w 77"/>
                <a:gd name="T3" fmla="*/ 66 h 119"/>
                <a:gd name="T4" fmla="*/ 7 w 77"/>
                <a:gd name="T5" fmla="*/ 115 h 119"/>
                <a:gd name="T6" fmla="*/ 6 w 77"/>
                <a:gd name="T7" fmla="*/ 118 h 119"/>
                <a:gd name="T8" fmla="*/ 35 w 77"/>
                <a:gd name="T9" fmla="*/ 87 h 119"/>
                <a:gd name="T10" fmla="*/ 75 w 77"/>
                <a:gd name="T11" fmla="*/ 2 h 119"/>
                <a:gd name="T12" fmla="*/ 67 w 77"/>
                <a:gd name="T13" fmla="*/ 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9">
                  <a:moveTo>
                    <a:pt x="67" y="3"/>
                  </a:moveTo>
                  <a:cubicBezTo>
                    <a:pt x="52" y="22"/>
                    <a:pt x="41" y="43"/>
                    <a:pt x="34" y="66"/>
                  </a:cubicBezTo>
                  <a:cubicBezTo>
                    <a:pt x="30" y="79"/>
                    <a:pt x="25" y="113"/>
                    <a:pt x="7" y="115"/>
                  </a:cubicBezTo>
                  <a:cubicBezTo>
                    <a:pt x="4" y="116"/>
                    <a:pt x="0" y="119"/>
                    <a:pt x="6" y="118"/>
                  </a:cubicBezTo>
                  <a:cubicBezTo>
                    <a:pt x="23" y="116"/>
                    <a:pt x="30" y="102"/>
                    <a:pt x="35" y="87"/>
                  </a:cubicBezTo>
                  <a:cubicBezTo>
                    <a:pt x="47" y="57"/>
                    <a:pt x="54" y="29"/>
                    <a:pt x="75" y="2"/>
                  </a:cubicBezTo>
                  <a:cubicBezTo>
                    <a:pt x="77" y="0"/>
                    <a:pt x="69" y="1"/>
                    <a:pt x="67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51"/>
            <p:cNvSpPr/>
            <p:nvPr>
              <p:custDataLst>
                <p:tags r:id="rId24"/>
              </p:custDataLst>
            </p:nvPr>
          </p:nvSpPr>
          <p:spPr bwMode="auto">
            <a:xfrm>
              <a:off x="2568" y="2871"/>
              <a:ext cx="253" cy="120"/>
            </a:xfrm>
            <a:custGeom>
              <a:avLst/>
              <a:gdLst>
                <a:gd name="T0" fmla="*/ 10 w 107"/>
                <a:gd name="T1" fmla="*/ 8 h 51"/>
                <a:gd name="T2" fmla="*/ 58 w 107"/>
                <a:gd name="T3" fmla="*/ 31 h 51"/>
                <a:gd name="T4" fmla="*/ 97 w 107"/>
                <a:gd name="T5" fmla="*/ 51 h 51"/>
                <a:gd name="T6" fmla="*/ 104 w 107"/>
                <a:gd name="T7" fmla="*/ 48 h 51"/>
                <a:gd name="T8" fmla="*/ 41 w 107"/>
                <a:gd name="T9" fmla="*/ 13 h 51"/>
                <a:gd name="T10" fmla="*/ 5 w 107"/>
                <a:gd name="T11" fmla="*/ 7 h 51"/>
                <a:gd name="T12" fmla="*/ 10 w 107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51">
                  <a:moveTo>
                    <a:pt x="10" y="8"/>
                  </a:moveTo>
                  <a:cubicBezTo>
                    <a:pt x="21" y="2"/>
                    <a:pt x="49" y="26"/>
                    <a:pt x="58" y="31"/>
                  </a:cubicBezTo>
                  <a:cubicBezTo>
                    <a:pt x="70" y="39"/>
                    <a:pt x="83" y="48"/>
                    <a:pt x="97" y="51"/>
                  </a:cubicBezTo>
                  <a:cubicBezTo>
                    <a:pt x="99" y="51"/>
                    <a:pt x="107" y="48"/>
                    <a:pt x="104" y="48"/>
                  </a:cubicBezTo>
                  <a:cubicBezTo>
                    <a:pt x="81" y="43"/>
                    <a:pt x="61" y="24"/>
                    <a:pt x="41" y="13"/>
                  </a:cubicBezTo>
                  <a:cubicBezTo>
                    <a:pt x="30" y="7"/>
                    <a:pt x="17" y="0"/>
                    <a:pt x="5" y="7"/>
                  </a:cubicBezTo>
                  <a:cubicBezTo>
                    <a:pt x="0" y="9"/>
                    <a:pt x="8" y="9"/>
                    <a:pt x="10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52"/>
            <p:cNvSpPr/>
            <p:nvPr>
              <p:custDataLst>
                <p:tags r:id="rId25"/>
              </p:custDataLst>
            </p:nvPr>
          </p:nvSpPr>
          <p:spPr bwMode="auto">
            <a:xfrm>
              <a:off x="2838" y="2653"/>
              <a:ext cx="156" cy="201"/>
            </a:xfrm>
            <a:custGeom>
              <a:avLst/>
              <a:gdLst>
                <a:gd name="T0" fmla="*/ 11 w 66"/>
                <a:gd name="T1" fmla="*/ 16 h 85"/>
                <a:gd name="T2" fmla="*/ 27 w 66"/>
                <a:gd name="T3" fmla="*/ 14 h 85"/>
                <a:gd name="T4" fmla="*/ 27 w 66"/>
                <a:gd name="T5" fmla="*/ 31 h 85"/>
                <a:gd name="T6" fmla="*/ 26 w 66"/>
                <a:gd name="T7" fmla="*/ 55 h 85"/>
                <a:gd name="T8" fmla="*/ 56 w 66"/>
                <a:gd name="T9" fmla="*/ 83 h 85"/>
                <a:gd name="T10" fmla="*/ 62 w 66"/>
                <a:gd name="T11" fmla="*/ 78 h 85"/>
                <a:gd name="T12" fmla="*/ 35 w 66"/>
                <a:gd name="T13" fmla="*/ 55 h 85"/>
                <a:gd name="T14" fmla="*/ 36 w 66"/>
                <a:gd name="T15" fmla="*/ 19 h 85"/>
                <a:gd name="T16" fmla="*/ 24 w 66"/>
                <a:gd name="T17" fmla="*/ 1 h 85"/>
                <a:gd name="T18" fmla="*/ 3 w 66"/>
                <a:gd name="T19" fmla="*/ 15 h 85"/>
                <a:gd name="T20" fmla="*/ 11 w 66"/>
                <a:gd name="T21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85">
                  <a:moveTo>
                    <a:pt x="11" y="16"/>
                  </a:moveTo>
                  <a:cubicBezTo>
                    <a:pt x="14" y="11"/>
                    <a:pt x="24" y="3"/>
                    <a:pt x="27" y="14"/>
                  </a:cubicBezTo>
                  <a:cubicBezTo>
                    <a:pt x="28" y="19"/>
                    <a:pt x="28" y="25"/>
                    <a:pt x="27" y="31"/>
                  </a:cubicBezTo>
                  <a:cubicBezTo>
                    <a:pt x="27" y="39"/>
                    <a:pt x="25" y="47"/>
                    <a:pt x="26" y="55"/>
                  </a:cubicBezTo>
                  <a:cubicBezTo>
                    <a:pt x="28" y="68"/>
                    <a:pt x="46" y="75"/>
                    <a:pt x="56" y="83"/>
                  </a:cubicBezTo>
                  <a:cubicBezTo>
                    <a:pt x="59" y="85"/>
                    <a:pt x="66" y="81"/>
                    <a:pt x="62" y="78"/>
                  </a:cubicBezTo>
                  <a:cubicBezTo>
                    <a:pt x="53" y="72"/>
                    <a:pt x="40" y="66"/>
                    <a:pt x="35" y="55"/>
                  </a:cubicBezTo>
                  <a:cubicBezTo>
                    <a:pt x="31" y="44"/>
                    <a:pt x="37" y="30"/>
                    <a:pt x="36" y="19"/>
                  </a:cubicBezTo>
                  <a:cubicBezTo>
                    <a:pt x="35" y="11"/>
                    <a:pt x="34" y="2"/>
                    <a:pt x="24" y="1"/>
                  </a:cubicBezTo>
                  <a:cubicBezTo>
                    <a:pt x="14" y="0"/>
                    <a:pt x="7" y="8"/>
                    <a:pt x="3" y="15"/>
                  </a:cubicBezTo>
                  <a:cubicBezTo>
                    <a:pt x="0" y="19"/>
                    <a:pt x="9" y="19"/>
                    <a:pt x="11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53"/>
            <p:cNvSpPr/>
            <p:nvPr>
              <p:custDataLst>
                <p:tags r:id="rId26"/>
              </p:custDataLst>
            </p:nvPr>
          </p:nvSpPr>
          <p:spPr bwMode="auto">
            <a:xfrm>
              <a:off x="3013" y="2823"/>
              <a:ext cx="69" cy="246"/>
            </a:xfrm>
            <a:custGeom>
              <a:avLst/>
              <a:gdLst>
                <a:gd name="T0" fmla="*/ 1 w 29"/>
                <a:gd name="T1" fmla="*/ 6 h 104"/>
                <a:gd name="T2" fmla="*/ 17 w 29"/>
                <a:gd name="T3" fmla="*/ 100 h 104"/>
                <a:gd name="T4" fmla="*/ 26 w 29"/>
                <a:gd name="T5" fmla="*/ 99 h 104"/>
                <a:gd name="T6" fmla="*/ 10 w 29"/>
                <a:gd name="T7" fmla="*/ 4 h 104"/>
                <a:gd name="T8" fmla="*/ 1 w 29"/>
                <a:gd name="T9" fmla="*/ 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4">
                  <a:moveTo>
                    <a:pt x="1" y="6"/>
                  </a:moveTo>
                  <a:cubicBezTo>
                    <a:pt x="11" y="35"/>
                    <a:pt x="21" y="69"/>
                    <a:pt x="17" y="100"/>
                  </a:cubicBezTo>
                  <a:cubicBezTo>
                    <a:pt x="17" y="104"/>
                    <a:pt x="25" y="102"/>
                    <a:pt x="26" y="99"/>
                  </a:cubicBezTo>
                  <a:cubicBezTo>
                    <a:pt x="29" y="67"/>
                    <a:pt x="20" y="34"/>
                    <a:pt x="10" y="4"/>
                  </a:cubicBezTo>
                  <a:cubicBezTo>
                    <a:pt x="8" y="0"/>
                    <a:pt x="0" y="3"/>
                    <a:pt x="1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54"/>
            <p:cNvSpPr/>
            <p:nvPr>
              <p:custDataLst>
                <p:tags r:id="rId27"/>
              </p:custDataLst>
            </p:nvPr>
          </p:nvSpPr>
          <p:spPr bwMode="auto">
            <a:xfrm>
              <a:off x="2942" y="2918"/>
              <a:ext cx="187" cy="66"/>
            </a:xfrm>
            <a:custGeom>
              <a:avLst/>
              <a:gdLst>
                <a:gd name="T0" fmla="*/ 10 w 79"/>
                <a:gd name="T1" fmla="*/ 26 h 28"/>
                <a:gd name="T2" fmla="*/ 70 w 79"/>
                <a:gd name="T3" fmla="*/ 5 h 28"/>
                <a:gd name="T4" fmla="*/ 73 w 79"/>
                <a:gd name="T5" fmla="*/ 0 h 28"/>
                <a:gd name="T6" fmla="*/ 4 w 79"/>
                <a:gd name="T7" fmla="*/ 25 h 28"/>
                <a:gd name="T8" fmla="*/ 10 w 79"/>
                <a:gd name="T9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28">
                  <a:moveTo>
                    <a:pt x="10" y="26"/>
                  </a:moveTo>
                  <a:cubicBezTo>
                    <a:pt x="26" y="12"/>
                    <a:pt x="49" y="6"/>
                    <a:pt x="70" y="5"/>
                  </a:cubicBezTo>
                  <a:cubicBezTo>
                    <a:pt x="74" y="5"/>
                    <a:pt x="79" y="0"/>
                    <a:pt x="73" y="0"/>
                  </a:cubicBezTo>
                  <a:cubicBezTo>
                    <a:pt x="48" y="1"/>
                    <a:pt x="22" y="8"/>
                    <a:pt x="4" y="25"/>
                  </a:cubicBezTo>
                  <a:cubicBezTo>
                    <a:pt x="0" y="28"/>
                    <a:pt x="8" y="28"/>
                    <a:pt x="10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55"/>
            <p:cNvSpPr/>
            <p:nvPr>
              <p:custDataLst>
                <p:tags r:id="rId28"/>
              </p:custDataLst>
            </p:nvPr>
          </p:nvSpPr>
          <p:spPr bwMode="auto">
            <a:xfrm>
              <a:off x="3155" y="2790"/>
              <a:ext cx="144" cy="234"/>
            </a:xfrm>
            <a:custGeom>
              <a:avLst/>
              <a:gdLst>
                <a:gd name="T0" fmla="*/ 10 w 61"/>
                <a:gd name="T1" fmla="*/ 23 h 99"/>
                <a:gd name="T2" fmla="*/ 16 w 61"/>
                <a:gd name="T3" fmla="*/ 13 h 99"/>
                <a:gd name="T4" fmla="*/ 34 w 61"/>
                <a:gd name="T5" fmla="*/ 22 h 99"/>
                <a:gd name="T6" fmla="*/ 29 w 61"/>
                <a:gd name="T7" fmla="*/ 40 h 99"/>
                <a:gd name="T8" fmla="*/ 13 w 61"/>
                <a:gd name="T9" fmla="*/ 74 h 99"/>
                <a:gd name="T10" fmla="*/ 54 w 61"/>
                <a:gd name="T11" fmla="*/ 94 h 99"/>
                <a:gd name="T12" fmla="*/ 55 w 61"/>
                <a:gd name="T13" fmla="*/ 88 h 99"/>
                <a:gd name="T14" fmla="*/ 30 w 61"/>
                <a:gd name="T15" fmla="*/ 89 h 99"/>
                <a:gd name="T16" fmla="*/ 26 w 61"/>
                <a:gd name="T17" fmla="*/ 63 h 99"/>
                <a:gd name="T18" fmla="*/ 42 w 61"/>
                <a:gd name="T19" fmla="*/ 25 h 99"/>
                <a:gd name="T20" fmla="*/ 27 w 61"/>
                <a:gd name="T21" fmla="*/ 4 h 99"/>
                <a:gd name="T22" fmla="*/ 2 w 61"/>
                <a:gd name="T23" fmla="*/ 22 h 99"/>
                <a:gd name="T24" fmla="*/ 10 w 61"/>
                <a:gd name="T25" fmla="*/ 2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9">
                  <a:moveTo>
                    <a:pt x="10" y="23"/>
                  </a:moveTo>
                  <a:cubicBezTo>
                    <a:pt x="11" y="19"/>
                    <a:pt x="13" y="16"/>
                    <a:pt x="16" y="13"/>
                  </a:cubicBezTo>
                  <a:cubicBezTo>
                    <a:pt x="25" y="0"/>
                    <a:pt x="34" y="15"/>
                    <a:pt x="34" y="22"/>
                  </a:cubicBezTo>
                  <a:cubicBezTo>
                    <a:pt x="34" y="28"/>
                    <a:pt x="31" y="35"/>
                    <a:pt x="29" y="40"/>
                  </a:cubicBezTo>
                  <a:cubicBezTo>
                    <a:pt x="25" y="52"/>
                    <a:pt x="17" y="62"/>
                    <a:pt x="13" y="74"/>
                  </a:cubicBezTo>
                  <a:cubicBezTo>
                    <a:pt x="5" y="99"/>
                    <a:pt x="37" y="94"/>
                    <a:pt x="54" y="94"/>
                  </a:cubicBezTo>
                  <a:cubicBezTo>
                    <a:pt x="59" y="93"/>
                    <a:pt x="61" y="88"/>
                    <a:pt x="55" y="88"/>
                  </a:cubicBezTo>
                  <a:cubicBezTo>
                    <a:pt x="47" y="89"/>
                    <a:pt x="38" y="89"/>
                    <a:pt x="30" y="89"/>
                  </a:cubicBezTo>
                  <a:cubicBezTo>
                    <a:pt x="13" y="88"/>
                    <a:pt x="22" y="71"/>
                    <a:pt x="26" y="63"/>
                  </a:cubicBezTo>
                  <a:cubicBezTo>
                    <a:pt x="33" y="50"/>
                    <a:pt x="39" y="39"/>
                    <a:pt x="42" y="25"/>
                  </a:cubicBezTo>
                  <a:cubicBezTo>
                    <a:pt x="44" y="14"/>
                    <a:pt x="40" y="5"/>
                    <a:pt x="27" y="4"/>
                  </a:cubicBezTo>
                  <a:cubicBezTo>
                    <a:pt x="14" y="3"/>
                    <a:pt x="6" y="12"/>
                    <a:pt x="2" y="22"/>
                  </a:cubicBezTo>
                  <a:cubicBezTo>
                    <a:pt x="0" y="26"/>
                    <a:pt x="9" y="26"/>
                    <a:pt x="10" y="2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56"/>
            <p:cNvSpPr/>
            <p:nvPr>
              <p:custDataLst>
                <p:tags r:id="rId29"/>
              </p:custDataLst>
            </p:nvPr>
          </p:nvSpPr>
          <p:spPr bwMode="auto">
            <a:xfrm>
              <a:off x="3380" y="2766"/>
              <a:ext cx="165" cy="434"/>
            </a:xfrm>
            <a:custGeom>
              <a:avLst/>
              <a:gdLst>
                <a:gd name="T0" fmla="*/ 20 w 70"/>
                <a:gd name="T1" fmla="*/ 2 h 183"/>
                <a:gd name="T2" fmla="*/ 16 w 70"/>
                <a:gd name="T3" fmla="*/ 36 h 183"/>
                <a:gd name="T4" fmla="*/ 47 w 70"/>
                <a:gd name="T5" fmla="*/ 29 h 183"/>
                <a:gd name="T6" fmla="*/ 40 w 70"/>
                <a:gd name="T7" fmla="*/ 30 h 183"/>
                <a:gd name="T8" fmla="*/ 51 w 70"/>
                <a:gd name="T9" fmla="*/ 59 h 183"/>
                <a:gd name="T10" fmla="*/ 58 w 70"/>
                <a:gd name="T11" fmla="*/ 109 h 183"/>
                <a:gd name="T12" fmla="*/ 56 w 70"/>
                <a:gd name="T13" fmla="*/ 153 h 183"/>
                <a:gd name="T14" fmla="*/ 29 w 70"/>
                <a:gd name="T15" fmla="*/ 147 h 183"/>
                <a:gd name="T16" fmla="*/ 20 w 70"/>
                <a:gd name="T17" fmla="*/ 116 h 183"/>
                <a:gd name="T18" fmla="*/ 12 w 70"/>
                <a:gd name="T19" fmla="*/ 117 h 183"/>
                <a:gd name="T20" fmla="*/ 66 w 70"/>
                <a:gd name="T21" fmla="*/ 144 h 183"/>
                <a:gd name="T22" fmla="*/ 63 w 70"/>
                <a:gd name="T23" fmla="*/ 77 h 183"/>
                <a:gd name="T24" fmla="*/ 48 w 70"/>
                <a:gd name="T25" fmla="*/ 27 h 183"/>
                <a:gd name="T26" fmla="*/ 41 w 70"/>
                <a:gd name="T27" fmla="*/ 28 h 183"/>
                <a:gd name="T28" fmla="*/ 28 w 70"/>
                <a:gd name="T29" fmla="*/ 2 h 183"/>
                <a:gd name="T30" fmla="*/ 20 w 70"/>
                <a:gd name="T3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183">
                  <a:moveTo>
                    <a:pt x="20" y="2"/>
                  </a:moveTo>
                  <a:cubicBezTo>
                    <a:pt x="10" y="11"/>
                    <a:pt x="5" y="26"/>
                    <a:pt x="16" y="36"/>
                  </a:cubicBezTo>
                  <a:cubicBezTo>
                    <a:pt x="25" y="43"/>
                    <a:pt x="41" y="34"/>
                    <a:pt x="47" y="29"/>
                  </a:cubicBezTo>
                  <a:cubicBezTo>
                    <a:pt x="45" y="29"/>
                    <a:pt x="43" y="30"/>
                    <a:pt x="40" y="30"/>
                  </a:cubicBezTo>
                  <a:cubicBezTo>
                    <a:pt x="48" y="34"/>
                    <a:pt x="50" y="52"/>
                    <a:pt x="51" y="59"/>
                  </a:cubicBezTo>
                  <a:cubicBezTo>
                    <a:pt x="55" y="75"/>
                    <a:pt x="57" y="92"/>
                    <a:pt x="58" y="109"/>
                  </a:cubicBezTo>
                  <a:cubicBezTo>
                    <a:pt x="59" y="123"/>
                    <a:pt x="60" y="139"/>
                    <a:pt x="56" y="153"/>
                  </a:cubicBezTo>
                  <a:cubicBezTo>
                    <a:pt x="52" y="166"/>
                    <a:pt x="35" y="153"/>
                    <a:pt x="29" y="147"/>
                  </a:cubicBezTo>
                  <a:cubicBezTo>
                    <a:pt x="22" y="139"/>
                    <a:pt x="16" y="126"/>
                    <a:pt x="20" y="116"/>
                  </a:cubicBezTo>
                  <a:cubicBezTo>
                    <a:pt x="21" y="114"/>
                    <a:pt x="13" y="115"/>
                    <a:pt x="12" y="117"/>
                  </a:cubicBezTo>
                  <a:cubicBezTo>
                    <a:pt x="0" y="149"/>
                    <a:pt x="59" y="183"/>
                    <a:pt x="66" y="144"/>
                  </a:cubicBezTo>
                  <a:cubicBezTo>
                    <a:pt x="70" y="122"/>
                    <a:pt x="67" y="98"/>
                    <a:pt x="63" y="77"/>
                  </a:cubicBezTo>
                  <a:cubicBezTo>
                    <a:pt x="62" y="66"/>
                    <a:pt x="60" y="34"/>
                    <a:pt x="48" y="27"/>
                  </a:cubicBezTo>
                  <a:cubicBezTo>
                    <a:pt x="46" y="26"/>
                    <a:pt x="43" y="27"/>
                    <a:pt x="41" y="28"/>
                  </a:cubicBezTo>
                  <a:cubicBezTo>
                    <a:pt x="14" y="47"/>
                    <a:pt x="16" y="13"/>
                    <a:pt x="28" y="2"/>
                  </a:cubicBezTo>
                  <a:cubicBezTo>
                    <a:pt x="30" y="0"/>
                    <a:pt x="22" y="1"/>
                    <a:pt x="2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57"/>
            <p:cNvSpPr/>
            <p:nvPr>
              <p:custDataLst>
                <p:tags r:id="rId30"/>
              </p:custDataLst>
            </p:nvPr>
          </p:nvSpPr>
          <p:spPr bwMode="auto">
            <a:xfrm>
              <a:off x="3486" y="2707"/>
              <a:ext cx="185" cy="190"/>
            </a:xfrm>
            <a:custGeom>
              <a:avLst/>
              <a:gdLst>
                <a:gd name="T0" fmla="*/ 9 w 78"/>
                <a:gd name="T1" fmla="*/ 26 h 80"/>
                <a:gd name="T2" fmla="*/ 39 w 78"/>
                <a:gd name="T3" fmla="*/ 57 h 80"/>
                <a:gd name="T4" fmla="*/ 73 w 78"/>
                <a:gd name="T5" fmla="*/ 76 h 80"/>
                <a:gd name="T6" fmla="*/ 71 w 78"/>
                <a:gd name="T7" fmla="*/ 70 h 80"/>
                <a:gd name="T8" fmla="*/ 5 w 78"/>
                <a:gd name="T9" fmla="*/ 21 h 80"/>
                <a:gd name="T10" fmla="*/ 9 w 78"/>
                <a:gd name="T11" fmla="*/ 2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80">
                  <a:moveTo>
                    <a:pt x="9" y="26"/>
                  </a:moveTo>
                  <a:cubicBezTo>
                    <a:pt x="28" y="17"/>
                    <a:pt x="33" y="46"/>
                    <a:pt x="39" y="57"/>
                  </a:cubicBezTo>
                  <a:cubicBezTo>
                    <a:pt x="45" y="71"/>
                    <a:pt x="56" y="80"/>
                    <a:pt x="73" y="76"/>
                  </a:cubicBezTo>
                  <a:cubicBezTo>
                    <a:pt x="78" y="74"/>
                    <a:pt x="76" y="69"/>
                    <a:pt x="71" y="70"/>
                  </a:cubicBezTo>
                  <a:cubicBezTo>
                    <a:pt x="35" y="79"/>
                    <a:pt x="48" y="0"/>
                    <a:pt x="5" y="21"/>
                  </a:cubicBezTo>
                  <a:cubicBezTo>
                    <a:pt x="0" y="23"/>
                    <a:pt x="5" y="28"/>
                    <a:pt x="9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58"/>
            <p:cNvSpPr/>
            <p:nvPr>
              <p:custDataLst>
                <p:tags r:id="rId31"/>
              </p:custDataLst>
            </p:nvPr>
          </p:nvSpPr>
          <p:spPr bwMode="auto">
            <a:xfrm>
              <a:off x="3721" y="2871"/>
              <a:ext cx="172" cy="52"/>
            </a:xfrm>
            <a:custGeom>
              <a:avLst/>
              <a:gdLst>
                <a:gd name="T0" fmla="*/ 9 w 73"/>
                <a:gd name="T1" fmla="*/ 18 h 22"/>
                <a:gd name="T2" fmla="*/ 64 w 73"/>
                <a:gd name="T3" fmla="*/ 9 h 22"/>
                <a:gd name="T4" fmla="*/ 68 w 73"/>
                <a:gd name="T5" fmla="*/ 6 h 22"/>
                <a:gd name="T6" fmla="*/ 1 w 73"/>
                <a:gd name="T7" fmla="*/ 20 h 22"/>
                <a:gd name="T8" fmla="*/ 9 w 7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2">
                  <a:moveTo>
                    <a:pt x="9" y="18"/>
                  </a:moveTo>
                  <a:cubicBezTo>
                    <a:pt x="15" y="4"/>
                    <a:pt x="51" y="9"/>
                    <a:pt x="64" y="9"/>
                  </a:cubicBezTo>
                  <a:cubicBezTo>
                    <a:pt x="67" y="9"/>
                    <a:pt x="73" y="6"/>
                    <a:pt x="68" y="6"/>
                  </a:cubicBezTo>
                  <a:cubicBezTo>
                    <a:pt x="51" y="5"/>
                    <a:pt x="8" y="0"/>
                    <a:pt x="1" y="20"/>
                  </a:cubicBezTo>
                  <a:cubicBezTo>
                    <a:pt x="0" y="22"/>
                    <a:pt x="9" y="21"/>
                    <a:pt x="9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59"/>
            <p:cNvSpPr/>
            <p:nvPr>
              <p:custDataLst>
                <p:tags r:id="rId32"/>
              </p:custDataLst>
            </p:nvPr>
          </p:nvSpPr>
          <p:spPr bwMode="auto">
            <a:xfrm>
              <a:off x="3945" y="2728"/>
              <a:ext cx="197" cy="287"/>
            </a:xfrm>
            <a:custGeom>
              <a:avLst/>
              <a:gdLst>
                <a:gd name="T0" fmla="*/ 11 w 83"/>
                <a:gd name="T1" fmla="*/ 19 h 121"/>
                <a:gd name="T2" fmla="*/ 27 w 83"/>
                <a:gd name="T3" fmla="*/ 45 h 121"/>
                <a:gd name="T4" fmla="*/ 38 w 83"/>
                <a:gd name="T5" fmla="*/ 64 h 121"/>
                <a:gd name="T6" fmla="*/ 56 w 83"/>
                <a:gd name="T7" fmla="*/ 80 h 121"/>
                <a:gd name="T8" fmla="*/ 63 w 83"/>
                <a:gd name="T9" fmla="*/ 87 h 121"/>
                <a:gd name="T10" fmla="*/ 54 w 83"/>
                <a:gd name="T11" fmla="*/ 112 h 121"/>
                <a:gd name="T12" fmla="*/ 39 w 83"/>
                <a:gd name="T13" fmla="*/ 114 h 121"/>
                <a:gd name="T14" fmla="*/ 40 w 83"/>
                <a:gd name="T15" fmla="*/ 120 h 121"/>
                <a:gd name="T16" fmla="*/ 78 w 83"/>
                <a:gd name="T17" fmla="*/ 101 h 121"/>
                <a:gd name="T18" fmla="*/ 51 w 83"/>
                <a:gd name="T19" fmla="*/ 66 h 121"/>
                <a:gd name="T20" fmla="*/ 37 w 83"/>
                <a:gd name="T21" fmla="*/ 32 h 121"/>
                <a:gd name="T22" fmla="*/ 29 w 83"/>
                <a:gd name="T23" fmla="*/ 10 h 121"/>
                <a:gd name="T24" fmla="*/ 4 w 83"/>
                <a:gd name="T25" fmla="*/ 17 h 121"/>
                <a:gd name="T26" fmla="*/ 11 w 83"/>
                <a:gd name="T27" fmla="*/ 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21">
                  <a:moveTo>
                    <a:pt x="11" y="19"/>
                  </a:moveTo>
                  <a:cubicBezTo>
                    <a:pt x="29" y="0"/>
                    <a:pt x="28" y="38"/>
                    <a:pt x="27" y="45"/>
                  </a:cubicBezTo>
                  <a:cubicBezTo>
                    <a:pt x="26" y="51"/>
                    <a:pt x="34" y="60"/>
                    <a:pt x="38" y="64"/>
                  </a:cubicBezTo>
                  <a:cubicBezTo>
                    <a:pt x="43" y="70"/>
                    <a:pt x="50" y="75"/>
                    <a:pt x="56" y="80"/>
                  </a:cubicBezTo>
                  <a:cubicBezTo>
                    <a:pt x="59" y="83"/>
                    <a:pt x="61" y="85"/>
                    <a:pt x="63" y="87"/>
                  </a:cubicBezTo>
                  <a:cubicBezTo>
                    <a:pt x="72" y="94"/>
                    <a:pt x="68" y="103"/>
                    <a:pt x="54" y="112"/>
                  </a:cubicBezTo>
                  <a:cubicBezTo>
                    <a:pt x="49" y="112"/>
                    <a:pt x="44" y="113"/>
                    <a:pt x="39" y="114"/>
                  </a:cubicBezTo>
                  <a:cubicBezTo>
                    <a:pt x="34" y="116"/>
                    <a:pt x="35" y="121"/>
                    <a:pt x="40" y="120"/>
                  </a:cubicBezTo>
                  <a:cubicBezTo>
                    <a:pt x="56" y="115"/>
                    <a:pt x="70" y="118"/>
                    <a:pt x="78" y="101"/>
                  </a:cubicBezTo>
                  <a:cubicBezTo>
                    <a:pt x="83" y="88"/>
                    <a:pt x="59" y="73"/>
                    <a:pt x="51" y="66"/>
                  </a:cubicBezTo>
                  <a:cubicBezTo>
                    <a:pt x="39" y="55"/>
                    <a:pt x="36" y="47"/>
                    <a:pt x="37" y="32"/>
                  </a:cubicBezTo>
                  <a:cubicBezTo>
                    <a:pt x="38" y="24"/>
                    <a:pt x="34" y="16"/>
                    <a:pt x="29" y="10"/>
                  </a:cubicBezTo>
                  <a:cubicBezTo>
                    <a:pt x="21" y="1"/>
                    <a:pt x="9" y="11"/>
                    <a:pt x="4" y="17"/>
                  </a:cubicBezTo>
                  <a:cubicBezTo>
                    <a:pt x="0" y="21"/>
                    <a:pt x="8" y="22"/>
                    <a:pt x="11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60"/>
            <p:cNvSpPr/>
            <p:nvPr>
              <p:custDataLst>
                <p:tags r:id="rId33"/>
              </p:custDataLst>
            </p:nvPr>
          </p:nvSpPr>
          <p:spPr bwMode="auto">
            <a:xfrm>
              <a:off x="4165" y="2790"/>
              <a:ext cx="213" cy="62"/>
            </a:xfrm>
            <a:custGeom>
              <a:avLst/>
              <a:gdLst>
                <a:gd name="T0" fmla="*/ 9 w 90"/>
                <a:gd name="T1" fmla="*/ 24 h 26"/>
                <a:gd name="T2" fmla="*/ 80 w 90"/>
                <a:gd name="T3" fmla="*/ 20 h 26"/>
                <a:gd name="T4" fmla="*/ 88 w 90"/>
                <a:gd name="T5" fmla="*/ 17 h 26"/>
                <a:gd name="T6" fmla="*/ 5 w 90"/>
                <a:gd name="T7" fmla="*/ 21 h 26"/>
                <a:gd name="T8" fmla="*/ 9 w 90"/>
                <a:gd name="T9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6">
                  <a:moveTo>
                    <a:pt x="9" y="24"/>
                  </a:moveTo>
                  <a:cubicBezTo>
                    <a:pt x="28" y="16"/>
                    <a:pt x="62" y="6"/>
                    <a:pt x="80" y="20"/>
                  </a:cubicBezTo>
                  <a:cubicBezTo>
                    <a:pt x="82" y="22"/>
                    <a:pt x="90" y="19"/>
                    <a:pt x="88" y="17"/>
                  </a:cubicBezTo>
                  <a:cubicBezTo>
                    <a:pt x="67" y="0"/>
                    <a:pt x="28" y="11"/>
                    <a:pt x="5" y="21"/>
                  </a:cubicBezTo>
                  <a:cubicBezTo>
                    <a:pt x="0" y="23"/>
                    <a:pt x="5" y="26"/>
                    <a:pt x="9" y="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61"/>
            <p:cNvSpPr/>
            <p:nvPr>
              <p:custDataLst>
                <p:tags r:id="rId34"/>
              </p:custDataLst>
            </p:nvPr>
          </p:nvSpPr>
          <p:spPr bwMode="auto">
            <a:xfrm>
              <a:off x="4217" y="2899"/>
              <a:ext cx="173" cy="33"/>
            </a:xfrm>
            <a:custGeom>
              <a:avLst/>
              <a:gdLst>
                <a:gd name="T0" fmla="*/ 1 w 73"/>
                <a:gd name="T1" fmla="*/ 5 h 14"/>
                <a:gd name="T2" fmla="*/ 64 w 73"/>
                <a:gd name="T3" fmla="*/ 5 h 14"/>
                <a:gd name="T4" fmla="*/ 68 w 73"/>
                <a:gd name="T5" fmla="*/ 1 h 14"/>
                <a:gd name="T6" fmla="*/ 9 w 73"/>
                <a:gd name="T7" fmla="*/ 2 h 14"/>
                <a:gd name="T8" fmla="*/ 1 w 73"/>
                <a:gd name="T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4">
                  <a:moveTo>
                    <a:pt x="1" y="5"/>
                  </a:moveTo>
                  <a:cubicBezTo>
                    <a:pt x="19" y="14"/>
                    <a:pt x="45" y="5"/>
                    <a:pt x="64" y="5"/>
                  </a:cubicBezTo>
                  <a:cubicBezTo>
                    <a:pt x="67" y="5"/>
                    <a:pt x="73" y="1"/>
                    <a:pt x="68" y="1"/>
                  </a:cubicBezTo>
                  <a:cubicBezTo>
                    <a:pt x="50" y="2"/>
                    <a:pt x="26" y="10"/>
                    <a:pt x="9" y="2"/>
                  </a:cubicBezTo>
                  <a:cubicBezTo>
                    <a:pt x="7" y="0"/>
                    <a:pt x="0" y="4"/>
                    <a:pt x="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62"/>
            <p:cNvSpPr/>
            <p:nvPr>
              <p:custDataLst>
                <p:tags r:id="rId35"/>
              </p:custDataLst>
            </p:nvPr>
          </p:nvSpPr>
          <p:spPr bwMode="auto">
            <a:xfrm>
              <a:off x="4459" y="2740"/>
              <a:ext cx="234" cy="292"/>
            </a:xfrm>
            <a:custGeom>
              <a:avLst/>
              <a:gdLst>
                <a:gd name="T0" fmla="*/ 13 w 99"/>
                <a:gd name="T1" fmla="*/ 31 h 123"/>
                <a:gd name="T2" fmla="*/ 36 w 99"/>
                <a:gd name="T3" fmla="*/ 25 h 123"/>
                <a:gd name="T4" fmla="*/ 37 w 99"/>
                <a:gd name="T5" fmla="*/ 39 h 123"/>
                <a:gd name="T6" fmla="*/ 33 w 99"/>
                <a:gd name="T7" fmla="*/ 56 h 123"/>
                <a:gd name="T8" fmla="*/ 29 w 99"/>
                <a:gd name="T9" fmla="*/ 95 h 123"/>
                <a:gd name="T10" fmla="*/ 94 w 99"/>
                <a:gd name="T11" fmla="*/ 103 h 123"/>
                <a:gd name="T12" fmla="*/ 92 w 99"/>
                <a:gd name="T13" fmla="*/ 98 h 123"/>
                <a:gd name="T14" fmla="*/ 51 w 99"/>
                <a:gd name="T15" fmla="*/ 106 h 123"/>
                <a:gd name="T16" fmla="*/ 38 w 99"/>
                <a:gd name="T17" fmla="*/ 72 h 123"/>
                <a:gd name="T18" fmla="*/ 46 w 99"/>
                <a:gd name="T19" fmla="*/ 26 h 123"/>
                <a:gd name="T20" fmla="*/ 4 w 99"/>
                <a:gd name="T21" fmla="*/ 33 h 123"/>
                <a:gd name="T22" fmla="*/ 13 w 99"/>
                <a:gd name="T23" fmla="*/ 3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123">
                  <a:moveTo>
                    <a:pt x="13" y="31"/>
                  </a:moveTo>
                  <a:cubicBezTo>
                    <a:pt x="25" y="16"/>
                    <a:pt x="33" y="14"/>
                    <a:pt x="36" y="25"/>
                  </a:cubicBezTo>
                  <a:cubicBezTo>
                    <a:pt x="38" y="29"/>
                    <a:pt x="37" y="35"/>
                    <a:pt x="37" y="39"/>
                  </a:cubicBezTo>
                  <a:cubicBezTo>
                    <a:pt x="37" y="45"/>
                    <a:pt x="35" y="51"/>
                    <a:pt x="33" y="56"/>
                  </a:cubicBezTo>
                  <a:cubicBezTo>
                    <a:pt x="29" y="69"/>
                    <a:pt x="26" y="82"/>
                    <a:pt x="29" y="95"/>
                  </a:cubicBezTo>
                  <a:cubicBezTo>
                    <a:pt x="35" y="123"/>
                    <a:pt x="77" y="109"/>
                    <a:pt x="94" y="103"/>
                  </a:cubicBezTo>
                  <a:cubicBezTo>
                    <a:pt x="99" y="102"/>
                    <a:pt x="98" y="96"/>
                    <a:pt x="92" y="98"/>
                  </a:cubicBezTo>
                  <a:cubicBezTo>
                    <a:pt x="80" y="102"/>
                    <a:pt x="65" y="108"/>
                    <a:pt x="51" y="106"/>
                  </a:cubicBezTo>
                  <a:cubicBezTo>
                    <a:pt x="34" y="102"/>
                    <a:pt x="36" y="84"/>
                    <a:pt x="38" y="72"/>
                  </a:cubicBezTo>
                  <a:cubicBezTo>
                    <a:pt x="41" y="56"/>
                    <a:pt x="47" y="42"/>
                    <a:pt x="46" y="26"/>
                  </a:cubicBezTo>
                  <a:cubicBezTo>
                    <a:pt x="43" y="0"/>
                    <a:pt x="0" y="7"/>
                    <a:pt x="4" y="33"/>
                  </a:cubicBezTo>
                  <a:cubicBezTo>
                    <a:pt x="5" y="37"/>
                    <a:pt x="13" y="35"/>
                    <a:pt x="13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63"/>
            <p:cNvSpPr/>
            <p:nvPr>
              <p:custDataLst>
                <p:tags r:id="rId36"/>
              </p:custDataLst>
            </p:nvPr>
          </p:nvSpPr>
          <p:spPr bwMode="auto">
            <a:xfrm>
              <a:off x="4646" y="2747"/>
              <a:ext cx="236" cy="247"/>
            </a:xfrm>
            <a:custGeom>
              <a:avLst/>
              <a:gdLst>
                <a:gd name="T0" fmla="*/ 10 w 100"/>
                <a:gd name="T1" fmla="*/ 17 h 104"/>
                <a:gd name="T2" fmla="*/ 38 w 100"/>
                <a:gd name="T3" fmla="*/ 34 h 104"/>
                <a:gd name="T4" fmla="*/ 47 w 100"/>
                <a:gd name="T5" fmla="*/ 70 h 104"/>
                <a:gd name="T6" fmla="*/ 99 w 100"/>
                <a:gd name="T7" fmla="*/ 82 h 104"/>
                <a:gd name="T8" fmla="*/ 91 w 100"/>
                <a:gd name="T9" fmla="*/ 83 h 104"/>
                <a:gd name="T10" fmla="*/ 54 w 100"/>
                <a:gd name="T11" fmla="*/ 63 h 104"/>
                <a:gd name="T12" fmla="*/ 44 w 100"/>
                <a:gd name="T13" fmla="*/ 24 h 104"/>
                <a:gd name="T14" fmla="*/ 2 w 100"/>
                <a:gd name="T15" fmla="*/ 18 h 104"/>
                <a:gd name="T16" fmla="*/ 10 w 100"/>
                <a:gd name="T17" fmla="*/ 1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10" y="17"/>
                  </a:moveTo>
                  <a:cubicBezTo>
                    <a:pt x="28" y="0"/>
                    <a:pt x="34" y="19"/>
                    <a:pt x="38" y="34"/>
                  </a:cubicBezTo>
                  <a:cubicBezTo>
                    <a:pt x="41" y="46"/>
                    <a:pt x="42" y="59"/>
                    <a:pt x="47" y="70"/>
                  </a:cubicBezTo>
                  <a:cubicBezTo>
                    <a:pt x="54" y="83"/>
                    <a:pt x="92" y="104"/>
                    <a:pt x="99" y="82"/>
                  </a:cubicBezTo>
                  <a:cubicBezTo>
                    <a:pt x="100" y="80"/>
                    <a:pt x="92" y="81"/>
                    <a:pt x="91" y="83"/>
                  </a:cubicBezTo>
                  <a:cubicBezTo>
                    <a:pt x="86" y="98"/>
                    <a:pt x="56" y="71"/>
                    <a:pt x="54" y="63"/>
                  </a:cubicBezTo>
                  <a:cubicBezTo>
                    <a:pt x="49" y="51"/>
                    <a:pt x="48" y="37"/>
                    <a:pt x="44" y="24"/>
                  </a:cubicBezTo>
                  <a:cubicBezTo>
                    <a:pt x="37" y="0"/>
                    <a:pt x="18" y="2"/>
                    <a:pt x="2" y="18"/>
                  </a:cubicBezTo>
                  <a:cubicBezTo>
                    <a:pt x="0" y="20"/>
                    <a:pt x="9" y="19"/>
                    <a:pt x="10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64"/>
            <p:cNvSpPr/>
            <p:nvPr>
              <p:custDataLst>
                <p:tags r:id="rId37"/>
              </p:custDataLst>
            </p:nvPr>
          </p:nvSpPr>
          <p:spPr bwMode="auto">
            <a:xfrm>
              <a:off x="4674" y="2816"/>
              <a:ext cx="211" cy="55"/>
            </a:xfrm>
            <a:custGeom>
              <a:avLst/>
              <a:gdLst>
                <a:gd name="T0" fmla="*/ 6 w 89"/>
                <a:gd name="T1" fmla="*/ 22 h 23"/>
                <a:gd name="T2" fmla="*/ 83 w 89"/>
                <a:gd name="T3" fmla="*/ 6 h 23"/>
                <a:gd name="T4" fmla="*/ 83 w 89"/>
                <a:gd name="T5" fmla="*/ 1 h 23"/>
                <a:gd name="T6" fmla="*/ 7 w 89"/>
                <a:gd name="T7" fmla="*/ 16 h 23"/>
                <a:gd name="T8" fmla="*/ 6 w 89"/>
                <a:gd name="T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3">
                  <a:moveTo>
                    <a:pt x="6" y="22"/>
                  </a:moveTo>
                  <a:cubicBezTo>
                    <a:pt x="32" y="17"/>
                    <a:pt x="57" y="10"/>
                    <a:pt x="83" y="6"/>
                  </a:cubicBezTo>
                  <a:cubicBezTo>
                    <a:pt x="87" y="6"/>
                    <a:pt x="89" y="0"/>
                    <a:pt x="83" y="1"/>
                  </a:cubicBezTo>
                  <a:cubicBezTo>
                    <a:pt x="58" y="5"/>
                    <a:pt x="32" y="12"/>
                    <a:pt x="7" y="16"/>
                  </a:cubicBezTo>
                  <a:cubicBezTo>
                    <a:pt x="2" y="17"/>
                    <a:pt x="0" y="23"/>
                    <a:pt x="6" y="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65"/>
            <p:cNvSpPr/>
            <p:nvPr>
              <p:custDataLst>
                <p:tags r:id="rId38"/>
              </p:custDataLst>
            </p:nvPr>
          </p:nvSpPr>
          <p:spPr bwMode="auto">
            <a:xfrm>
              <a:off x="2365" y="2792"/>
              <a:ext cx="196" cy="320"/>
            </a:xfrm>
            <a:custGeom>
              <a:avLst/>
              <a:gdLst>
                <a:gd name="T0" fmla="*/ 9 w 83"/>
                <a:gd name="T1" fmla="*/ 25 h 135"/>
                <a:gd name="T2" fmla="*/ 39 w 83"/>
                <a:gd name="T3" fmla="*/ 19 h 135"/>
                <a:gd name="T4" fmla="*/ 32 w 83"/>
                <a:gd name="T5" fmla="*/ 41 h 135"/>
                <a:gd name="T6" fmla="*/ 40 w 83"/>
                <a:gd name="T7" fmla="*/ 72 h 135"/>
                <a:gd name="T8" fmla="*/ 72 w 83"/>
                <a:gd name="T9" fmla="*/ 102 h 135"/>
                <a:gd name="T10" fmla="*/ 19 w 83"/>
                <a:gd name="T11" fmla="*/ 131 h 135"/>
                <a:gd name="T12" fmla="*/ 22 w 83"/>
                <a:gd name="T13" fmla="*/ 133 h 135"/>
                <a:gd name="T14" fmla="*/ 62 w 83"/>
                <a:gd name="T15" fmla="*/ 129 h 135"/>
                <a:gd name="T16" fmla="*/ 80 w 83"/>
                <a:gd name="T17" fmla="*/ 103 h 135"/>
                <a:gd name="T18" fmla="*/ 39 w 83"/>
                <a:gd name="T19" fmla="*/ 59 h 135"/>
                <a:gd name="T20" fmla="*/ 40 w 83"/>
                <a:gd name="T21" fmla="*/ 3 h 135"/>
                <a:gd name="T22" fmla="*/ 0 w 83"/>
                <a:gd name="T23" fmla="*/ 26 h 135"/>
                <a:gd name="T24" fmla="*/ 9 w 83"/>
                <a:gd name="T25" fmla="*/ 2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135">
                  <a:moveTo>
                    <a:pt x="9" y="25"/>
                  </a:moveTo>
                  <a:cubicBezTo>
                    <a:pt x="12" y="12"/>
                    <a:pt x="42" y="0"/>
                    <a:pt x="39" y="19"/>
                  </a:cubicBezTo>
                  <a:cubicBezTo>
                    <a:pt x="38" y="27"/>
                    <a:pt x="35" y="34"/>
                    <a:pt x="32" y="41"/>
                  </a:cubicBezTo>
                  <a:cubicBezTo>
                    <a:pt x="28" y="53"/>
                    <a:pt x="29" y="63"/>
                    <a:pt x="40" y="72"/>
                  </a:cubicBezTo>
                  <a:cubicBezTo>
                    <a:pt x="51" y="82"/>
                    <a:pt x="67" y="87"/>
                    <a:pt x="72" y="102"/>
                  </a:cubicBezTo>
                  <a:cubicBezTo>
                    <a:pt x="79" y="127"/>
                    <a:pt x="36" y="125"/>
                    <a:pt x="19" y="131"/>
                  </a:cubicBezTo>
                  <a:cubicBezTo>
                    <a:pt x="14" y="133"/>
                    <a:pt x="19" y="134"/>
                    <a:pt x="22" y="133"/>
                  </a:cubicBezTo>
                  <a:cubicBezTo>
                    <a:pt x="35" y="129"/>
                    <a:pt x="50" y="135"/>
                    <a:pt x="62" y="129"/>
                  </a:cubicBezTo>
                  <a:cubicBezTo>
                    <a:pt x="72" y="124"/>
                    <a:pt x="79" y="113"/>
                    <a:pt x="80" y="103"/>
                  </a:cubicBezTo>
                  <a:cubicBezTo>
                    <a:pt x="83" y="84"/>
                    <a:pt x="48" y="73"/>
                    <a:pt x="39" y="59"/>
                  </a:cubicBezTo>
                  <a:cubicBezTo>
                    <a:pt x="33" y="49"/>
                    <a:pt x="61" y="5"/>
                    <a:pt x="40" y="3"/>
                  </a:cubicBezTo>
                  <a:cubicBezTo>
                    <a:pt x="25" y="2"/>
                    <a:pt x="4" y="11"/>
                    <a:pt x="0" y="26"/>
                  </a:cubicBezTo>
                  <a:cubicBezTo>
                    <a:pt x="0" y="28"/>
                    <a:pt x="8" y="27"/>
                    <a:pt x="9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66"/>
            <p:cNvSpPr/>
            <p:nvPr>
              <p:custDataLst>
                <p:tags r:id="rId39"/>
              </p:custDataLst>
            </p:nvPr>
          </p:nvSpPr>
          <p:spPr bwMode="auto">
            <a:xfrm>
              <a:off x="1882" y="2608"/>
              <a:ext cx="135" cy="132"/>
            </a:xfrm>
            <a:custGeom>
              <a:avLst/>
              <a:gdLst>
                <a:gd name="T0" fmla="*/ 48 w 57"/>
                <a:gd name="T1" fmla="*/ 2 h 56"/>
                <a:gd name="T2" fmla="*/ 5 w 57"/>
                <a:gd name="T3" fmla="*/ 54 h 56"/>
                <a:gd name="T4" fmla="*/ 10 w 57"/>
                <a:gd name="T5" fmla="*/ 55 h 56"/>
                <a:gd name="T6" fmla="*/ 56 w 57"/>
                <a:gd name="T7" fmla="*/ 1 h 56"/>
                <a:gd name="T8" fmla="*/ 48 w 57"/>
                <a:gd name="T9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6">
                  <a:moveTo>
                    <a:pt x="48" y="2"/>
                  </a:moveTo>
                  <a:cubicBezTo>
                    <a:pt x="40" y="22"/>
                    <a:pt x="27" y="45"/>
                    <a:pt x="5" y="54"/>
                  </a:cubicBezTo>
                  <a:cubicBezTo>
                    <a:pt x="0" y="56"/>
                    <a:pt x="8" y="56"/>
                    <a:pt x="10" y="55"/>
                  </a:cubicBezTo>
                  <a:cubicBezTo>
                    <a:pt x="33" y="45"/>
                    <a:pt x="47" y="22"/>
                    <a:pt x="56" y="1"/>
                  </a:cubicBezTo>
                  <a:cubicBezTo>
                    <a:pt x="57" y="0"/>
                    <a:pt x="49" y="0"/>
                    <a:pt x="4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67"/>
            <p:cNvSpPr/>
            <p:nvPr>
              <p:custDataLst>
                <p:tags r:id="rId40"/>
              </p:custDataLst>
            </p:nvPr>
          </p:nvSpPr>
          <p:spPr bwMode="auto">
            <a:xfrm>
              <a:off x="1898" y="2622"/>
              <a:ext cx="138" cy="95"/>
            </a:xfrm>
            <a:custGeom>
              <a:avLst/>
              <a:gdLst>
                <a:gd name="T0" fmla="*/ 1 w 58"/>
                <a:gd name="T1" fmla="*/ 4 h 40"/>
                <a:gd name="T2" fmla="*/ 49 w 58"/>
                <a:gd name="T3" fmla="*/ 39 h 40"/>
                <a:gd name="T4" fmla="*/ 57 w 58"/>
                <a:gd name="T5" fmla="*/ 36 h 40"/>
                <a:gd name="T6" fmla="*/ 9 w 58"/>
                <a:gd name="T7" fmla="*/ 2 h 40"/>
                <a:gd name="T8" fmla="*/ 1 w 58"/>
                <a:gd name="T9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0">
                  <a:moveTo>
                    <a:pt x="1" y="4"/>
                  </a:moveTo>
                  <a:cubicBezTo>
                    <a:pt x="17" y="16"/>
                    <a:pt x="35" y="25"/>
                    <a:pt x="49" y="39"/>
                  </a:cubicBezTo>
                  <a:cubicBezTo>
                    <a:pt x="51" y="40"/>
                    <a:pt x="58" y="37"/>
                    <a:pt x="57" y="36"/>
                  </a:cubicBezTo>
                  <a:cubicBezTo>
                    <a:pt x="43" y="23"/>
                    <a:pt x="25" y="13"/>
                    <a:pt x="9" y="2"/>
                  </a:cubicBezTo>
                  <a:cubicBezTo>
                    <a:pt x="7" y="0"/>
                    <a:pt x="0" y="4"/>
                    <a:pt x="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68"/>
            <p:cNvSpPr/>
            <p:nvPr>
              <p:custDataLst>
                <p:tags r:id="rId41"/>
              </p:custDataLst>
            </p:nvPr>
          </p:nvSpPr>
          <p:spPr bwMode="auto">
            <a:xfrm>
              <a:off x="2017" y="2638"/>
              <a:ext cx="120" cy="31"/>
            </a:xfrm>
            <a:custGeom>
              <a:avLst/>
              <a:gdLst>
                <a:gd name="T0" fmla="*/ 5 w 51"/>
                <a:gd name="T1" fmla="*/ 10 h 13"/>
                <a:gd name="T2" fmla="*/ 45 w 51"/>
                <a:gd name="T3" fmla="*/ 6 h 13"/>
                <a:gd name="T4" fmla="*/ 42 w 51"/>
                <a:gd name="T5" fmla="*/ 2 h 13"/>
                <a:gd name="T6" fmla="*/ 10 w 51"/>
                <a:gd name="T7" fmla="*/ 5 h 13"/>
                <a:gd name="T8" fmla="*/ 5 w 51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3">
                  <a:moveTo>
                    <a:pt x="5" y="10"/>
                  </a:moveTo>
                  <a:cubicBezTo>
                    <a:pt x="18" y="13"/>
                    <a:pt x="33" y="11"/>
                    <a:pt x="45" y="6"/>
                  </a:cubicBezTo>
                  <a:cubicBezTo>
                    <a:pt x="51" y="3"/>
                    <a:pt x="46" y="0"/>
                    <a:pt x="42" y="2"/>
                  </a:cubicBezTo>
                  <a:cubicBezTo>
                    <a:pt x="32" y="6"/>
                    <a:pt x="20" y="8"/>
                    <a:pt x="10" y="5"/>
                  </a:cubicBezTo>
                  <a:cubicBezTo>
                    <a:pt x="7" y="4"/>
                    <a:pt x="0" y="8"/>
                    <a:pt x="5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69"/>
            <p:cNvSpPr/>
            <p:nvPr>
              <p:custDataLst>
                <p:tags r:id="rId42"/>
              </p:custDataLst>
            </p:nvPr>
          </p:nvSpPr>
          <p:spPr bwMode="auto">
            <a:xfrm>
              <a:off x="2064" y="2601"/>
              <a:ext cx="111" cy="125"/>
            </a:xfrm>
            <a:custGeom>
              <a:avLst/>
              <a:gdLst>
                <a:gd name="T0" fmla="*/ 24 w 47"/>
                <a:gd name="T1" fmla="*/ 6 h 53"/>
                <a:gd name="T2" fmla="*/ 30 w 47"/>
                <a:gd name="T3" fmla="*/ 33 h 53"/>
                <a:gd name="T4" fmla="*/ 4 w 47"/>
                <a:gd name="T5" fmla="*/ 49 h 53"/>
                <a:gd name="T6" fmla="*/ 11 w 47"/>
                <a:gd name="T7" fmla="*/ 51 h 53"/>
                <a:gd name="T8" fmla="*/ 41 w 47"/>
                <a:gd name="T9" fmla="*/ 28 h 53"/>
                <a:gd name="T10" fmla="*/ 32 w 47"/>
                <a:gd name="T11" fmla="*/ 3 h 53"/>
                <a:gd name="T12" fmla="*/ 24 w 47"/>
                <a:gd name="T13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53">
                  <a:moveTo>
                    <a:pt x="24" y="6"/>
                  </a:moveTo>
                  <a:cubicBezTo>
                    <a:pt x="31" y="15"/>
                    <a:pt x="41" y="22"/>
                    <a:pt x="30" y="33"/>
                  </a:cubicBezTo>
                  <a:cubicBezTo>
                    <a:pt x="23" y="40"/>
                    <a:pt x="12" y="43"/>
                    <a:pt x="4" y="49"/>
                  </a:cubicBezTo>
                  <a:cubicBezTo>
                    <a:pt x="0" y="52"/>
                    <a:pt x="9" y="53"/>
                    <a:pt x="11" y="51"/>
                  </a:cubicBezTo>
                  <a:cubicBezTo>
                    <a:pt x="21" y="43"/>
                    <a:pt x="35" y="41"/>
                    <a:pt x="41" y="28"/>
                  </a:cubicBezTo>
                  <a:cubicBezTo>
                    <a:pt x="47" y="17"/>
                    <a:pt x="38" y="12"/>
                    <a:pt x="32" y="3"/>
                  </a:cubicBezTo>
                  <a:cubicBezTo>
                    <a:pt x="30" y="0"/>
                    <a:pt x="22" y="3"/>
                    <a:pt x="24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70"/>
            <p:cNvSpPr/>
            <p:nvPr>
              <p:custDataLst>
                <p:tags r:id="rId43"/>
              </p:custDataLst>
            </p:nvPr>
          </p:nvSpPr>
          <p:spPr bwMode="auto">
            <a:xfrm>
              <a:off x="2180" y="2582"/>
              <a:ext cx="118" cy="132"/>
            </a:xfrm>
            <a:custGeom>
              <a:avLst/>
              <a:gdLst>
                <a:gd name="T0" fmla="*/ 12 w 50"/>
                <a:gd name="T1" fmla="*/ 11 h 56"/>
                <a:gd name="T2" fmla="*/ 8 w 50"/>
                <a:gd name="T3" fmla="*/ 44 h 56"/>
                <a:gd name="T4" fmla="*/ 43 w 50"/>
                <a:gd name="T5" fmla="*/ 39 h 56"/>
                <a:gd name="T6" fmla="*/ 38 w 50"/>
                <a:gd name="T7" fmla="*/ 4 h 56"/>
                <a:gd name="T8" fmla="*/ 23 w 50"/>
                <a:gd name="T9" fmla="*/ 2 h 56"/>
                <a:gd name="T10" fmla="*/ 11 w 50"/>
                <a:gd name="T11" fmla="*/ 17 h 56"/>
                <a:gd name="T12" fmla="*/ 19 w 50"/>
                <a:gd name="T13" fmla="*/ 16 h 56"/>
                <a:gd name="T14" fmla="*/ 27 w 50"/>
                <a:gd name="T15" fmla="*/ 6 h 56"/>
                <a:gd name="T16" fmla="*/ 34 w 50"/>
                <a:gd name="T17" fmla="*/ 12 h 56"/>
                <a:gd name="T18" fmla="*/ 35 w 50"/>
                <a:gd name="T19" fmla="*/ 38 h 56"/>
                <a:gd name="T20" fmla="*/ 23 w 50"/>
                <a:gd name="T21" fmla="*/ 45 h 56"/>
                <a:gd name="T22" fmla="*/ 14 w 50"/>
                <a:gd name="T23" fmla="*/ 38 h 56"/>
                <a:gd name="T24" fmla="*/ 18 w 50"/>
                <a:gd name="T25" fmla="*/ 14 h 56"/>
                <a:gd name="T26" fmla="*/ 12 w 50"/>
                <a:gd name="T27" fmla="*/ 1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56">
                  <a:moveTo>
                    <a:pt x="12" y="11"/>
                  </a:moveTo>
                  <a:cubicBezTo>
                    <a:pt x="0" y="18"/>
                    <a:pt x="0" y="34"/>
                    <a:pt x="8" y="44"/>
                  </a:cubicBezTo>
                  <a:cubicBezTo>
                    <a:pt x="18" y="56"/>
                    <a:pt x="35" y="50"/>
                    <a:pt x="43" y="39"/>
                  </a:cubicBezTo>
                  <a:cubicBezTo>
                    <a:pt x="50" y="29"/>
                    <a:pt x="47" y="13"/>
                    <a:pt x="38" y="4"/>
                  </a:cubicBezTo>
                  <a:cubicBezTo>
                    <a:pt x="34" y="1"/>
                    <a:pt x="28" y="0"/>
                    <a:pt x="23" y="2"/>
                  </a:cubicBezTo>
                  <a:cubicBezTo>
                    <a:pt x="16" y="4"/>
                    <a:pt x="13" y="11"/>
                    <a:pt x="11" y="17"/>
                  </a:cubicBezTo>
                  <a:cubicBezTo>
                    <a:pt x="10" y="20"/>
                    <a:pt x="18" y="19"/>
                    <a:pt x="19" y="16"/>
                  </a:cubicBezTo>
                  <a:cubicBezTo>
                    <a:pt x="20" y="14"/>
                    <a:pt x="23" y="6"/>
                    <a:pt x="27" y="6"/>
                  </a:cubicBezTo>
                  <a:cubicBezTo>
                    <a:pt x="30" y="6"/>
                    <a:pt x="32" y="10"/>
                    <a:pt x="34" y="12"/>
                  </a:cubicBezTo>
                  <a:cubicBezTo>
                    <a:pt x="39" y="20"/>
                    <a:pt x="39" y="30"/>
                    <a:pt x="35" y="38"/>
                  </a:cubicBezTo>
                  <a:cubicBezTo>
                    <a:pt x="33" y="41"/>
                    <a:pt x="29" y="46"/>
                    <a:pt x="23" y="45"/>
                  </a:cubicBezTo>
                  <a:cubicBezTo>
                    <a:pt x="19" y="45"/>
                    <a:pt x="16" y="41"/>
                    <a:pt x="14" y="38"/>
                  </a:cubicBezTo>
                  <a:cubicBezTo>
                    <a:pt x="9" y="31"/>
                    <a:pt x="9" y="19"/>
                    <a:pt x="18" y="14"/>
                  </a:cubicBezTo>
                  <a:cubicBezTo>
                    <a:pt x="23" y="11"/>
                    <a:pt x="15" y="9"/>
                    <a:pt x="12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71"/>
            <p:cNvSpPr/>
            <p:nvPr>
              <p:custDataLst>
                <p:tags r:id="rId44"/>
              </p:custDataLst>
            </p:nvPr>
          </p:nvSpPr>
          <p:spPr bwMode="auto">
            <a:xfrm>
              <a:off x="2502" y="3257"/>
              <a:ext cx="170" cy="163"/>
            </a:xfrm>
            <a:custGeom>
              <a:avLst/>
              <a:gdLst>
                <a:gd name="T0" fmla="*/ 6 w 72"/>
                <a:gd name="T1" fmla="*/ 6 h 69"/>
                <a:gd name="T2" fmla="*/ 61 w 72"/>
                <a:gd name="T3" fmla="*/ 67 h 69"/>
                <a:gd name="T4" fmla="*/ 68 w 72"/>
                <a:gd name="T5" fmla="*/ 62 h 69"/>
                <a:gd name="T6" fmla="*/ 10 w 72"/>
                <a:gd name="T7" fmla="*/ 1 h 69"/>
                <a:gd name="T8" fmla="*/ 6 w 72"/>
                <a:gd name="T9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9">
                  <a:moveTo>
                    <a:pt x="6" y="6"/>
                  </a:moveTo>
                  <a:cubicBezTo>
                    <a:pt x="32" y="16"/>
                    <a:pt x="40" y="50"/>
                    <a:pt x="61" y="67"/>
                  </a:cubicBezTo>
                  <a:cubicBezTo>
                    <a:pt x="64" y="69"/>
                    <a:pt x="72" y="65"/>
                    <a:pt x="68" y="62"/>
                  </a:cubicBezTo>
                  <a:cubicBezTo>
                    <a:pt x="46" y="45"/>
                    <a:pt x="39" y="11"/>
                    <a:pt x="10" y="1"/>
                  </a:cubicBezTo>
                  <a:cubicBezTo>
                    <a:pt x="7" y="0"/>
                    <a:pt x="0" y="5"/>
                    <a:pt x="6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72"/>
            <p:cNvSpPr/>
            <p:nvPr>
              <p:custDataLst>
                <p:tags r:id="rId45"/>
              </p:custDataLst>
            </p:nvPr>
          </p:nvSpPr>
          <p:spPr bwMode="auto">
            <a:xfrm>
              <a:off x="3091" y="3271"/>
              <a:ext cx="147" cy="225"/>
            </a:xfrm>
            <a:custGeom>
              <a:avLst/>
              <a:gdLst>
                <a:gd name="T0" fmla="*/ 14 w 62"/>
                <a:gd name="T1" fmla="*/ 16 h 95"/>
                <a:gd name="T2" fmla="*/ 10 w 62"/>
                <a:gd name="T3" fmla="*/ 11 h 95"/>
                <a:gd name="T4" fmla="*/ 14 w 62"/>
                <a:gd name="T5" fmla="*/ 8 h 95"/>
                <a:gd name="T6" fmla="*/ 31 w 62"/>
                <a:gd name="T7" fmla="*/ 11 h 95"/>
                <a:gd name="T8" fmla="*/ 30 w 62"/>
                <a:gd name="T9" fmla="*/ 35 h 95"/>
                <a:gd name="T10" fmla="*/ 35 w 62"/>
                <a:gd name="T11" fmla="*/ 56 h 95"/>
                <a:gd name="T12" fmla="*/ 42 w 62"/>
                <a:gd name="T13" fmla="*/ 66 h 95"/>
                <a:gd name="T14" fmla="*/ 16 w 62"/>
                <a:gd name="T15" fmla="*/ 87 h 95"/>
                <a:gd name="T16" fmla="*/ 11 w 62"/>
                <a:gd name="T17" fmla="*/ 91 h 95"/>
                <a:gd name="T18" fmla="*/ 45 w 62"/>
                <a:gd name="T19" fmla="*/ 78 h 95"/>
                <a:gd name="T20" fmla="*/ 37 w 62"/>
                <a:gd name="T21" fmla="*/ 38 h 95"/>
                <a:gd name="T22" fmla="*/ 29 w 62"/>
                <a:gd name="T23" fmla="*/ 1 h 95"/>
                <a:gd name="T24" fmla="*/ 1 w 62"/>
                <a:gd name="T25" fmla="*/ 13 h 95"/>
                <a:gd name="T26" fmla="*/ 4 w 62"/>
                <a:gd name="T27" fmla="*/ 15 h 95"/>
                <a:gd name="T28" fmla="*/ 5 w 62"/>
                <a:gd name="T29" fmla="*/ 18 h 95"/>
                <a:gd name="T30" fmla="*/ 14 w 62"/>
                <a:gd name="T31" fmla="*/ 1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95">
                  <a:moveTo>
                    <a:pt x="14" y="16"/>
                  </a:moveTo>
                  <a:cubicBezTo>
                    <a:pt x="14" y="13"/>
                    <a:pt x="13" y="11"/>
                    <a:pt x="10" y="11"/>
                  </a:cubicBezTo>
                  <a:cubicBezTo>
                    <a:pt x="11" y="10"/>
                    <a:pt x="13" y="9"/>
                    <a:pt x="14" y="8"/>
                  </a:cubicBezTo>
                  <a:cubicBezTo>
                    <a:pt x="22" y="5"/>
                    <a:pt x="28" y="6"/>
                    <a:pt x="31" y="11"/>
                  </a:cubicBezTo>
                  <a:cubicBezTo>
                    <a:pt x="38" y="17"/>
                    <a:pt x="32" y="28"/>
                    <a:pt x="30" y="35"/>
                  </a:cubicBezTo>
                  <a:cubicBezTo>
                    <a:pt x="27" y="43"/>
                    <a:pt x="30" y="49"/>
                    <a:pt x="35" y="56"/>
                  </a:cubicBezTo>
                  <a:cubicBezTo>
                    <a:pt x="37" y="60"/>
                    <a:pt x="40" y="62"/>
                    <a:pt x="42" y="66"/>
                  </a:cubicBezTo>
                  <a:cubicBezTo>
                    <a:pt x="47" y="76"/>
                    <a:pt x="25" y="89"/>
                    <a:pt x="16" y="87"/>
                  </a:cubicBezTo>
                  <a:cubicBezTo>
                    <a:pt x="14" y="86"/>
                    <a:pt x="6" y="90"/>
                    <a:pt x="11" y="91"/>
                  </a:cubicBezTo>
                  <a:cubicBezTo>
                    <a:pt x="24" y="95"/>
                    <a:pt x="36" y="86"/>
                    <a:pt x="45" y="78"/>
                  </a:cubicBezTo>
                  <a:cubicBezTo>
                    <a:pt x="62" y="64"/>
                    <a:pt x="36" y="53"/>
                    <a:pt x="37" y="38"/>
                  </a:cubicBezTo>
                  <a:cubicBezTo>
                    <a:pt x="38" y="27"/>
                    <a:pt x="51" y="4"/>
                    <a:pt x="29" y="1"/>
                  </a:cubicBezTo>
                  <a:cubicBezTo>
                    <a:pt x="18" y="0"/>
                    <a:pt x="8" y="4"/>
                    <a:pt x="1" y="13"/>
                  </a:cubicBezTo>
                  <a:cubicBezTo>
                    <a:pt x="0" y="14"/>
                    <a:pt x="3" y="15"/>
                    <a:pt x="4" y="15"/>
                  </a:cubicBezTo>
                  <a:cubicBezTo>
                    <a:pt x="4" y="16"/>
                    <a:pt x="5" y="17"/>
                    <a:pt x="5" y="18"/>
                  </a:cubicBezTo>
                  <a:cubicBezTo>
                    <a:pt x="5" y="20"/>
                    <a:pt x="14" y="19"/>
                    <a:pt x="14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73"/>
            <p:cNvSpPr/>
            <p:nvPr>
              <p:custDataLst>
                <p:tags r:id="rId46"/>
              </p:custDataLst>
            </p:nvPr>
          </p:nvSpPr>
          <p:spPr bwMode="auto">
            <a:xfrm>
              <a:off x="3652" y="3193"/>
              <a:ext cx="393" cy="319"/>
            </a:xfrm>
            <a:custGeom>
              <a:avLst/>
              <a:gdLst>
                <a:gd name="T0" fmla="*/ 11 w 166"/>
                <a:gd name="T1" fmla="*/ 96 h 135"/>
                <a:gd name="T2" fmla="*/ 47 w 166"/>
                <a:gd name="T3" fmla="*/ 4 h 135"/>
                <a:gd name="T4" fmla="*/ 39 w 166"/>
                <a:gd name="T5" fmla="*/ 4 h 135"/>
                <a:gd name="T6" fmla="*/ 39 w 166"/>
                <a:gd name="T7" fmla="*/ 113 h 135"/>
                <a:gd name="T8" fmla="*/ 104 w 166"/>
                <a:gd name="T9" fmla="*/ 80 h 135"/>
                <a:gd name="T10" fmla="*/ 95 w 166"/>
                <a:gd name="T11" fmla="*/ 81 h 135"/>
                <a:gd name="T12" fmla="*/ 116 w 166"/>
                <a:gd name="T13" fmla="*/ 93 h 135"/>
                <a:gd name="T14" fmla="*/ 136 w 166"/>
                <a:gd name="T15" fmla="*/ 78 h 135"/>
                <a:gd name="T16" fmla="*/ 156 w 166"/>
                <a:gd name="T17" fmla="*/ 100 h 135"/>
                <a:gd name="T18" fmla="*/ 165 w 166"/>
                <a:gd name="T19" fmla="*/ 98 h 135"/>
                <a:gd name="T20" fmla="*/ 145 w 166"/>
                <a:gd name="T21" fmla="*/ 66 h 135"/>
                <a:gd name="T22" fmla="*/ 104 w 166"/>
                <a:gd name="T23" fmla="*/ 80 h 135"/>
                <a:gd name="T24" fmla="*/ 96 w 166"/>
                <a:gd name="T25" fmla="*/ 80 h 135"/>
                <a:gd name="T26" fmla="*/ 76 w 166"/>
                <a:gd name="T27" fmla="*/ 104 h 135"/>
                <a:gd name="T28" fmla="*/ 34 w 166"/>
                <a:gd name="T29" fmla="*/ 85 h 135"/>
                <a:gd name="T30" fmla="*/ 47 w 166"/>
                <a:gd name="T31" fmla="*/ 4 h 135"/>
                <a:gd name="T32" fmla="*/ 39 w 166"/>
                <a:gd name="T33" fmla="*/ 5 h 135"/>
                <a:gd name="T34" fmla="*/ 3 w 166"/>
                <a:gd name="T35" fmla="*/ 95 h 135"/>
                <a:gd name="T36" fmla="*/ 11 w 166"/>
                <a:gd name="T37" fmla="*/ 9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135">
                  <a:moveTo>
                    <a:pt x="11" y="96"/>
                  </a:moveTo>
                  <a:cubicBezTo>
                    <a:pt x="31" y="68"/>
                    <a:pt x="43" y="37"/>
                    <a:pt x="47" y="4"/>
                  </a:cubicBezTo>
                  <a:cubicBezTo>
                    <a:pt x="48" y="0"/>
                    <a:pt x="40" y="2"/>
                    <a:pt x="39" y="4"/>
                  </a:cubicBezTo>
                  <a:cubicBezTo>
                    <a:pt x="26" y="35"/>
                    <a:pt x="11" y="85"/>
                    <a:pt x="39" y="113"/>
                  </a:cubicBezTo>
                  <a:cubicBezTo>
                    <a:pt x="63" y="135"/>
                    <a:pt x="92" y="96"/>
                    <a:pt x="104" y="80"/>
                  </a:cubicBezTo>
                  <a:cubicBezTo>
                    <a:pt x="101" y="81"/>
                    <a:pt x="98" y="81"/>
                    <a:pt x="95" y="81"/>
                  </a:cubicBezTo>
                  <a:cubicBezTo>
                    <a:pt x="94" y="96"/>
                    <a:pt x="102" y="100"/>
                    <a:pt x="116" y="93"/>
                  </a:cubicBezTo>
                  <a:cubicBezTo>
                    <a:pt x="123" y="89"/>
                    <a:pt x="131" y="83"/>
                    <a:pt x="136" y="78"/>
                  </a:cubicBezTo>
                  <a:cubicBezTo>
                    <a:pt x="152" y="63"/>
                    <a:pt x="153" y="92"/>
                    <a:pt x="156" y="100"/>
                  </a:cubicBezTo>
                  <a:cubicBezTo>
                    <a:pt x="157" y="104"/>
                    <a:pt x="166" y="101"/>
                    <a:pt x="165" y="98"/>
                  </a:cubicBezTo>
                  <a:cubicBezTo>
                    <a:pt x="159" y="85"/>
                    <a:pt x="163" y="68"/>
                    <a:pt x="145" y="66"/>
                  </a:cubicBezTo>
                  <a:cubicBezTo>
                    <a:pt x="135" y="64"/>
                    <a:pt x="102" y="108"/>
                    <a:pt x="104" y="80"/>
                  </a:cubicBezTo>
                  <a:cubicBezTo>
                    <a:pt x="104" y="76"/>
                    <a:pt x="97" y="78"/>
                    <a:pt x="96" y="80"/>
                  </a:cubicBezTo>
                  <a:cubicBezTo>
                    <a:pt x="89" y="88"/>
                    <a:pt x="83" y="96"/>
                    <a:pt x="76" y="104"/>
                  </a:cubicBezTo>
                  <a:cubicBezTo>
                    <a:pt x="55" y="125"/>
                    <a:pt x="38" y="104"/>
                    <a:pt x="34" y="85"/>
                  </a:cubicBezTo>
                  <a:cubicBezTo>
                    <a:pt x="28" y="59"/>
                    <a:pt x="37" y="28"/>
                    <a:pt x="47" y="4"/>
                  </a:cubicBezTo>
                  <a:cubicBezTo>
                    <a:pt x="44" y="4"/>
                    <a:pt x="42" y="4"/>
                    <a:pt x="39" y="5"/>
                  </a:cubicBezTo>
                  <a:cubicBezTo>
                    <a:pt x="34" y="38"/>
                    <a:pt x="23" y="68"/>
                    <a:pt x="3" y="95"/>
                  </a:cubicBezTo>
                  <a:cubicBezTo>
                    <a:pt x="0" y="99"/>
                    <a:pt x="9" y="98"/>
                    <a:pt x="11" y="9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74"/>
            <p:cNvSpPr/>
            <p:nvPr>
              <p:custDataLst>
                <p:tags r:id="rId47"/>
              </p:custDataLst>
            </p:nvPr>
          </p:nvSpPr>
          <p:spPr bwMode="auto">
            <a:xfrm>
              <a:off x="4042" y="3285"/>
              <a:ext cx="131" cy="133"/>
            </a:xfrm>
            <a:custGeom>
              <a:avLst/>
              <a:gdLst>
                <a:gd name="T0" fmla="*/ 44 w 55"/>
                <a:gd name="T1" fmla="*/ 2 h 56"/>
                <a:gd name="T2" fmla="*/ 4 w 55"/>
                <a:gd name="T3" fmla="*/ 52 h 56"/>
                <a:gd name="T4" fmla="*/ 11 w 55"/>
                <a:gd name="T5" fmla="*/ 53 h 56"/>
                <a:gd name="T6" fmla="*/ 51 w 55"/>
                <a:gd name="T7" fmla="*/ 4 h 56"/>
                <a:gd name="T8" fmla="*/ 44 w 55"/>
                <a:gd name="T9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6">
                  <a:moveTo>
                    <a:pt x="44" y="2"/>
                  </a:moveTo>
                  <a:cubicBezTo>
                    <a:pt x="27" y="16"/>
                    <a:pt x="19" y="37"/>
                    <a:pt x="4" y="52"/>
                  </a:cubicBezTo>
                  <a:cubicBezTo>
                    <a:pt x="0" y="55"/>
                    <a:pt x="9" y="56"/>
                    <a:pt x="11" y="53"/>
                  </a:cubicBezTo>
                  <a:cubicBezTo>
                    <a:pt x="26" y="38"/>
                    <a:pt x="34" y="18"/>
                    <a:pt x="51" y="4"/>
                  </a:cubicBezTo>
                  <a:cubicBezTo>
                    <a:pt x="55" y="1"/>
                    <a:pt x="47" y="0"/>
                    <a:pt x="44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75"/>
            <p:cNvSpPr/>
            <p:nvPr>
              <p:custDataLst>
                <p:tags r:id="rId48"/>
              </p:custDataLst>
            </p:nvPr>
          </p:nvSpPr>
          <p:spPr bwMode="auto">
            <a:xfrm>
              <a:off x="4920" y="2020"/>
              <a:ext cx="346" cy="929"/>
            </a:xfrm>
            <a:custGeom>
              <a:avLst/>
              <a:gdLst>
                <a:gd name="T0" fmla="*/ 11 w 146"/>
                <a:gd name="T1" fmla="*/ 29 h 392"/>
                <a:gd name="T2" fmla="*/ 62 w 146"/>
                <a:gd name="T3" fmla="*/ 50 h 392"/>
                <a:gd name="T4" fmla="*/ 66 w 146"/>
                <a:gd name="T5" fmla="*/ 88 h 392"/>
                <a:gd name="T6" fmla="*/ 82 w 146"/>
                <a:gd name="T7" fmla="*/ 158 h 392"/>
                <a:gd name="T8" fmla="*/ 137 w 146"/>
                <a:gd name="T9" fmla="*/ 180 h 392"/>
                <a:gd name="T10" fmla="*/ 128 w 146"/>
                <a:gd name="T11" fmla="*/ 181 h 392"/>
                <a:gd name="T12" fmla="*/ 133 w 146"/>
                <a:gd name="T13" fmla="*/ 299 h 392"/>
                <a:gd name="T14" fmla="*/ 131 w 146"/>
                <a:gd name="T15" fmla="*/ 362 h 392"/>
                <a:gd name="T16" fmla="*/ 94 w 146"/>
                <a:gd name="T17" fmla="*/ 388 h 392"/>
                <a:gd name="T18" fmla="*/ 99 w 146"/>
                <a:gd name="T19" fmla="*/ 391 h 392"/>
                <a:gd name="T20" fmla="*/ 145 w 146"/>
                <a:gd name="T21" fmla="*/ 331 h 392"/>
                <a:gd name="T22" fmla="*/ 137 w 146"/>
                <a:gd name="T23" fmla="*/ 180 h 392"/>
                <a:gd name="T24" fmla="*/ 128 w 146"/>
                <a:gd name="T25" fmla="*/ 181 h 392"/>
                <a:gd name="T26" fmla="*/ 104 w 146"/>
                <a:gd name="T27" fmla="*/ 174 h 392"/>
                <a:gd name="T28" fmla="*/ 82 w 146"/>
                <a:gd name="T29" fmla="*/ 133 h 392"/>
                <a:gd name="T30" fmla="*/ 73 w 146"/>
                <a:gd name="T31" fmla="*/ 64 h 392"/>
                <a:gd name="T32" fmla="*/ 48 w 146"/>
                <a:gd name="T33" fmla="*/ 16 h 392"/>
                <a:gd name="T34" fmla="*/ 4 w 146"/>
                <a:gd name="T35" fmla="*/ 27 h 392"/>
                <a:gd name="T36" fmla="*/ 11 w 146"/>
                <a:gd name="T37" fmla="*/ 2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392">
                  <a:moveTo>
                    <a:pt x="11" y="29"/>
                  </a:moveTo>
                  <a:cubicBezTo>
                    <a:pt x="45" y="0"/>
                    <a:pt x="58" y="30"/>
                    <a:pt x="62" y="50"/>
                  </a:cubicBezTo>
                  <a:cubicBezTo>
                    <a:pt x="65" y="63"/>
                    <a:pt x="65" y="75"/>
                    <a:pt x="66" y="88"/>
                  </a:cubicBezTo>
                  <a:cubicBezTo>
                    <a:pt x="68" y="111"/>
                    <a:pt x="72" y="136"/>
                    <a:pt x="82" y="158"/>
                  </a:cubicBezTo>
                  <a:cubicBezTo>
                    <a:pt x="88" y="171"/>
                    <a:pt x="133" y="218"/>
                    <a:pt x="137" y="180"/>
                  </a:cubicBezTo>
                  <a:cubicBezTo>
                    <a:pt x="137" y="176"/>
                    <a:pt x="129" y="178"/>
                    <a:pt x="128" y="181"/>
                  </a:cubicBezTo>
                  <a:cubicBezTo>
                    <a:pt x="117" y="220"/>
                    <a:pt x="127" y="260"/>
                    <a:pt x="133" y="299"/>
                  </a:cubicBezTo>
                  <a:cubicBezTo>
                    <a:pt x="137" y="319"/>
                    <a:pt x="140" y="342"/>
                    <a:pt x="131" y="362"/>
                  </a:cubicBezTo>
                  <a:cubicBezTo>
                    <a:pt x="124" y="375"/>
                    <a:pt x="106" y="381"/>
                    <a:pt x="94" y="388"/>
                  </a:cubicBezTo>
                  <a:cubicBezTo>
                    <a:pt x="89" y="391"/>
                    <a:pt x="96" y="392"/>
                    <a:pt x="99" y="391"/>
                  </a:cubicBezTo>
                  <a:cubicBezTo>
                    <a:pt x="127" y="376"/>
                    <a:pt x="146" y="365"/>
                    <a:pt x="145" y="331"/>
                  </a:cubicBezTo>
                  <a:cubicBezTo>
                    <a:pt x="144" y="280"/>
                    <a:pt x="122" y="230"/>
                    <a:pt x="137" y="180"/>
                  </a:cubicBezTo>
                  <a:cubicBezTo>
                    <a:pt x="134" y="180"/>
                    <a:pt x="131" y="180"/>
                    <a:pt x="128" y="181"/>
                  </a:cubicBezTo>
                  <a:cubicBezTo>
                    <a:pt x="127" y="197"/>
                    <a:pt x="109" y="180"/>
                    <a:pt x="104" y="174"/>
                  </a:cubicBezTo>
                  <a:cubicBezTo>
                    <a:pt x="92" y="164"/>
                    <a:pt x="86" y="148"/>
                    <a:pt x="82" y="133"/>
                  </a:cubicBezTo>
                  <a:cubicBezTo>
                    <a:pt x="76" y="111"/>
                    <a:pt x="75" y="87"/>
                    <a:pt x="73" y="64"/>
                  </a:cubicBezTo>
                  <a:cubicBezTo>
                    <a:pt x="71" y="46"/>
                    <a:pt x="68" y="23"/>
                    <a:pt x="48" y="16"/>
                  </a:cubicBezTo>
                  <a:cubicBezTo>
                    <a:pt x="32" y="10"/>
                    <a:pt x="16" y="18"/>
                    <a:pt x="4" y="27"/>
                  </a:cubicBezTo>
                  <a:cubicBezTo>
                    <a:pt x="0" y="30"/>
                    <a:pt x="8" y="30"/>
                    <a:pt x="11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76"/>
            <p:cNvSpPr/>
            <p:nvPr>
              <p:custDataLst>
                <p:tags r:id="rId49"/>
              </p:custDataLst>
            </p:nvPr>
          </p:nvSpPr>
          <p:spPr bwMode="auto">
            <a:xfrm>
              <a:off x="2384" y="1386"/>
              <a:ext cx="1112" cy="504"/>
            </a:xfrm>
            <a:custGeom>
              <a:avLst/>
              <a:gdLst>
                <a:gd name="T0" fmla="*/ 175 w 470"/>
                <a:gd name="T1" fmla="*/ 75 h 213"/>
                <a:gd name="T2" fmla="*/ 70 w 470"/>
                <a:gd name="T3" fmla="*/ 184 h 213"/>
                <a:gd name="T4" fmla="*/ 203 w 470"/>
                <a:gd name="T5" fmla="*/ 210 h 213"/>
                <a:gd name="T6" fmla="*/ 349 w 470"/>
                <a:gd name="T7" fmla="*/ 175 h 213"/>
                <a:gd name="T8" fmla="*/ 448 w 470"/>
                <a:gd name="T9" fmla="*/ 109 h 213"/>
                <a:gd name="T10" fmla="*/ 428 w 470"/>
                <a:gd name="T11" fmla="*/ 17 h 213"/>
                <a:gd name="T12" fmla="*/ 306 w 470"/>
                <a:gd name="T13" fmla="*/ 11 h 213"/>
                <a:gd name="T14" fmla="*/ 161 w 470"/>
                <a:gd name="T15" fmla="*/ 46 h 213"/>
                <a:gd name="T16" fmla="*/ 166 w 470"/>
                <a:gd name="T17" fmla="*/ 47 h 213"/>
                <a:gd name="T18" fmla="*/ 294 w 470"/>
                <a:gd name="T19" fmla="*/ 16 h 213"/>
                <a:gd name="T20" fmla="*/ 401 w 470"/>
                <a:gd name="T21" fmla="*/ 13 h 213"/>
                <a:gd name="T22" fmla="*/ 453 w 470"/>
                <a:gd name="T23" fmla="*/ 82 h 213"/>
                <a:gd name="T24" fmla="*/ 376 w 470"/>
                <a:gd name="T25" fmla="*/ 160 h 213"/>
                <a:gd name="T26" fmla="*/ 266 w 470"/>
                <a:gd name="T27" fmla="*/ 196 h 213"/>
                <a:gd name="T28" fmla="*/ 137 w 470"/>
                <a:gd name="T29" fmla="*/ 204 h 213"/>
                <a:gd name="T30" fmla="*/ 56 w 470"/>
                <a:gd name="T31" fmla="*/ 135 h 213"/>
                <a:gd name="T32" fmla="*/ 168 w 470"/>
                <a:gd name="T33" fmla="*/ 79 h 213"/>
                <a:gd name="T34" fmla="*/ 175 w 470"/>
                <a:gd name="T35" fmla="*/ 7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0" h="213">
                  <a:moveTo>
                    <a:pt x="175" y="75"/>
                  </a:moveTo>
                  <a:cubicBezTo>
                    <a:pt x="112" y="53"/>
                    <a:pt x="0" y="127"/>
                    <a:pt x="70" y="184"/>
                  </a:cubicBezTo>
                  <a:cubicBezTo>
                    <a:pt x="105" y="213"/>
                    <a:pt x="160" y="213"/>
                    <a:pt x="203" y="210"/>
                  </a:cubicBezTo>
                  <a:cubicBezTo>
                    <a:pt x="253" y="205"/>
                    <a:pt x="303" y="192"/>
                    <a:pt x="349" y="175"/>
                  </a:cubicBezTo>
                  <a:cubicBezTo>
                    <a:pt x="385" y="162"/>
                    <a:pt x="427" y="142"/>
                    <a:pt x="448" y="109"/>
                  </a:cubicBezTo>
                  <a:cubicBezTo>
                    <a:pt x="469" y="76"/>
                    <a:pt x="470" y="37"/>
                    <a:pt x="428" y="17"/>
                  </a:cubicBezTo>
                  <a:cubicBezTo>
                    <a:pt x="391" y="0"/>
                    <a:pt x="346" y="5"/>
                    <a:pt x="306" y="11"/>
                  </a:cubicBezTo>
                  <a:cubicBezTo>
                    <a:pt x="256" y="18"/>
                    <a:pt x="206" y="23"/>
                    <a:pt x="161" y="46"/>
                  </a:cubicBezTo>
                  <a:cubicBezTo>
                    <a:pt x="156" y="48"/>
                    <a:pt x="163" y="48"/>
                    <a:pt x="166" y="47"/>
                  </a:cubicBezTo>
                  <a:cubicBezTo>
                    <a:pt x="206" y="27"/>
                    <a:pt x="249" y="24"/>
                    <a:pt x="294" y="16"/>
                  </a:cubicBezTo>
                  <a:cubicBezTo>
                    <a:pt x="329" y="10"/>
                    <a:pt x="366" y="6"/>
                    <a:pt x="401" y="13"/>
                  </a:cubicBezTo>
                  <a:cubicBezTo>
                    <a:pt x="437" y="21"/>
                    <a:pt x="460" y="47"/>
                    <a:pt x="453" y="82"/>
                  </a:cubicBezTo>
                  <a:cubicBezTo>
                    <a:pt x="445" y="119"/>
                    <a:pt x="409" y="143"/>
                    <a:pt x="376" y="160"/>
                  </a:cubicBezTo>
                  <a:cubicBezTo>
                    <a:pt x="341" y="177"/>
                    <a:pt x="304" y="187"/>
                    <a:pt x="266" y="196"/>
                  </a:cubicBezTo>
                  <a:cubicBezTo>
                    <a:pt x="224" y="205"/>
                    <a:pt x="180" y="211"/>
                    <a:pt x="137" y="204"/>
                  </a:cubicBezTo>
                  <a:cubicBezTo>
                    <a:pt x="100" y="199"/>
                    <a:pt x="51" y="177"/>
                    <a:pt x="56" y="135"/>
                  </a:cubicBezTo>
                  <a:cubicBezTo>
                    <a:pt x="60" y="93"/>
                    <a:pt x="130" y="65"/>
                    <a:pt x="168" y="79"/>
                  </a:cubicBezTo>
                  <a:cubicBezTo>
                    <a:pt x="170" y="79"/>
                    <a:pt x="178" y="76"/>
                    <a:pt x="175" y="7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77"/>
            <p:cNvSpPr/>
            <p:nvPr>
              <p:custDataLst>
                <p:tags r:id="rId50"/>
              </p:custDataLst>
            </p:nvPr>
          </p:nvSpPr>
          <p:spPr bwMode="auto">
            <a:xfrm>
              <a:off x="2911" y="846"/>
              <a:ext cx="100" cy="679"/>
            </a:xfrm>
            <a:custGeom>
              <a:avLst/>
              <a:gdLst>
                <a:gd name="T0" fmla="*/ 1 w 42"/>
                <a:gd name="T1" fmla="*/ 5 h 287"/>
                <a:gd name="T2" fmla="*/ 17 w 42"/>
                <a:gd name="T3" fmla="*/ 136 h 287"/>
                <a:gd name="T4" fmla="*/ 33 w 42"/>
                <a:gd name="T5" fmla="*/ 283 h 287"/>
                <a:gd name="T6" fmla="*/ 41 w 42"/>
                <a:gd name="T7" fmla="*/ 281 h 287"/>
                <a:gd name="T8" fmla="*/ 27 w 42"/>
                <a:gd name="T9" fmla="*/ 149 h 287"/>
                <a:gd name="T10" fmla="*/ 9 w 42"/>
                <a:gd name="T11" fmla="*/ 4 h 287"/>
                <a:gd name="T12" fmla="*/ 1 w 42"/>
                <a:gd name="T13" fmla="*/ 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87">
                  <a:moveTo>
                    <a:pt x="1" y="5"/>
                  </a:moveTo>
                  <a:cubicBezTo>
                    <a:pt x="1" y="49"/>
                    <a:pt x="11" y="92"/>
                    <a:pt x="17" y="136"/>
                  </a:cubicBezTo>
                  <a:cubicBezTo>
                    <a:pt x="22" y="185"/>
                    <a:pt x="26" y="234"/>
                    <a:pt x="33" y="283"/>
                  </a:cubicBezTo>
                  <a:cubicBezTo>
                    <a:pt x="33" y="287"/>
                    <a:pt x="42" y="285"/>
                    <a:pt x="41" y="281"/>
                  </a:cubicBezTo>
                  <a:cubicBezTo>
                    <a:pt x="36" y="237"/>
                    <a:pt x="32" y="193"/>
                    <a:pt x="27" y="149"/>
                  </a:cubicBezTo>
                  <a:cubicBezTo>
                    <a:pt x="22" y="101"/>
                    <a:pt x="10" y="53"/>
                    <a:pt x="9" y="4"/>
                  </a:cubicBezTo>
                  <a:cubicBezTo>
                    <a:pt x="9" y="0"/>
                    <a:pt x="0" y="1"/>
                    <a:pt x="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78"/>
            <p:cNvSpPr/>
            <p:nvPr>
              <p:custDataLst>
                <p:tags r:id="rId51"/>
              </p:custDataLst>
            </p:nvPr>
          </p:nvSpPr>
          <p:spPr bwMode="auto">
            <a:xfrm>
              <a:off x="2556" y="834"/>
              <a:ext cx="360" cy="739"/>
            </a:xfrm>
            <a:custGeom>
              <a:avLst/>
              <a:gdLst>
                <a:gd name="T0" fmla="*/ 143 w 152"/>
                <a:gd name="T1" fmla="*/ 2 h 312"/>
                <a:gd name="T2" fmla="*/ 1 w 152"/>
                <a:gd name="T3" fmla="*/ 311 h 312"/>
                <a:gd name="T4" fmla="*/ 9 w 152"/>
                <a:gd name="T5" fmla="*/ 309 h 312"/>
                <a:gd name="T6" fmla="*/ 151 w 152"/>
                <a:gd name="T7" fmla="*/ 1 h 312"/>
                <a:gd name="T8" fmla="*/ 143 w 152"/>
                <a:gd name="T9" fmla="*/ 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312">
                  <a:moveTo>
                    <a:pt x="143" y="2"/>
                  </a:moveTo>
                  <a:cubicBezTo>
                    <a:pt x="87" y="101"/>
                    <a:pt x="54" y="210"/>
                    <a:pt x="1" y="311"/>
                  </a:cubicBezTo>
                  <a:cubicBezTo>
                    <a:pt x="0" y="312"/>
                    <a:pt x="8" y="311"/>
                    <a:pt x="9" y="309"/>
                  </a:cubicBezTo>
                  <a:cubicBezTo>
                    <a:pt x="62" y="209"/>
                    <a:pt x="95" y="100"/>
                    <a:pt x="151" y="1"/>
                  </a:cubicBezTo>
                  <a:cubicBezTo>
                    <a:pt x="152" y="0"/>
                    <a:pt x="144" y="0"/>
                    <a:pt x="143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79"/>
            <p:cNvSpPr/>
            <p:nvPr>
              <p:custDataLst>
                <p:tags r:id="rId52"/>
              </p:custDataLst>
            </p:nvPr>
          </p:nvSpPr>
          <p:spPr bwMode="auto">
            <a:xfrm>
              <a:off x="2899" y="801"/>
              <a:ext cx="554" cy="776"/>
            </a:xfrm>
            <a:custGeom>
              <a:avLst/>
              <a:gdLst>
                <a:gd name="T0" fmla="*/ 2 w 234"/>
                <a:gd name="T1" fmla="*/ 6 h 328"/>
                <a:gd name="T2" fmla="*/ 224 w 234"/>
                <a:gd name="T3" fmla="*/ 326 h 328"/>
                <a:gd name="T4" fmla="*/ 232 w 234"/>
                <a:gd name="T5" fmla="*/ 322 h 328"/>
                <a:gd name="T6" fmla="*/ 10 w 234"/>
                <a:gd name="T7" fmla="*/ 3 h 328"/>
                <a:gd name="T8" fmla="*/ 2 w 234"/>
                <a:gd name="T9" fmla="*/ 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328">
                  <a:moveTo>
                    <a:pt x="2" y="6"/>
                  </a:moveTo>
                  <a:cubicBezTo>
                    <a:pt x="70" y="116"/>
                    <a:pt x="144" y="223"/>
                    <a:pt x="224" y="326"/>
                  </a:cubicBezTo>
                  <a:cubicBezTo>
                    <a:pt x="226" y="328"/>
                    <a:pt x="234" y="325"/>
                    <a:pt x="232" y="322"/>
                  </a:cubicBezTo>
                  <a:cubicBezTo>
                    <a:pt x="151" y="220"/>
                    <a:pt x="78" y="112"/>
                    <a:pt x="10" y="3"/>
                  </a:cubicBezTo>
                  <a:cubicBezTo>
                    <a:pt x="8" y="0"/>
                    <a:pt x="0" y="3"/>
                    <a:pt x="2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80"/>
            <p:cNvSpPr/>
            <p:nvPr>
              <p:custDataLst>
                <p:tags r:id="rId53"/>
              </p:custDataLst>
            </p:nvPr>
          </p:nvSpPr>
          <p:spPr bwMode="auto">
            <a:xfrm>
              <a:off x="2880" y="874"/>
              <a:ext cx="43" cy="123"/>
            </a:xfrm>
            <a:custGeom>
              <a:avLst/>
              <a:gdLst>
                <a:gd name="T0" fmla="*/ 1 w 18"/>
                <a:gd name="T1" fmla="*/ 5 h 52"/>
                <a:gd name="T2" fmla="*/ 1 w 18"/>
                <a:gd name="T3" fmla="*/ 50 h 52"/>
                <a:gd name="T4" fmla="*/ 10 w 18"/>
                <a:gd name="T5" fmla="*/ 49 h 52"/>
                <a:gd name="T6" fmla="*/ 10 w 18"/>
                <a:gd name="T7" fmla="*/ 3 h 52"/>
                <a:gd name="T8" fmla="*/ 1 w 18"/>
                <a:gd name="T9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2">
                  <a:moveTo>
                    <a:pt x="1" y="5"/>
                  </a:moveTo>
                  <a:cubicBezTo>
                    <a:pt x="10" y="18"/>
                    <a:pt x="6" y="36"/>
                    <a:pt x="1" y="50"/>
                  </a:cubicBezTo>
                  <a:cubicBezTo>
                    <a:pt x="1" y="52"/>
                    <a:pt x="9" y="51"/>
                    <a:pt x="10" y="49"/>
                  </a:cubicBezTo>
                  <a:cubicBezTo>
                    <a:pt x="15" y="35"/>
                    <a:pt x="18" y="16"/>
                    <a:pt x="10" y="3"/>
                  </a:cubicBezTo>
                  <a:cubicBezTo>
                    <a:pt x="8" y="0"/>
                    <a:pt x="0" y="3"/>
                    <a:pt x="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81"/>
            <p:cNvSpPr/>
            <p:nvPr>
              <p:custDataLst>
                <p:tags r:id="rId54"/>
              </p:custDataLst>
            </p:nvPr>
          </p:nvSpPr>
          <p:spPr bwMode="auto">
            <a:xfrm>
              <a:off x="2864" y="1236"/>
              <a:ext cx="21" cy="60"/>
            </a:xfrm>
            <a:custGeom>
              <a:avLst/>
              <a:gdLst>
                <a:gd name="T0" fmla="*/ 0 w 9"/>
                <a:gd name="T1" fmla="*/ 4 h 25"/>
                <a:gd name="T2" fmla="*/ 0 w 9"/>
                <a:gd name="T3" fmla="*/ 23 h 25"/>
                <a:gd name="T4" fmla="*/ 9 w 9"/>
                <a:gd name="T5" fmla="*/ 21 h 25"/>
                <a:gd name="T6" fmla="*/ 9 w 9"/>
                <a:gd name="T7" fmla="*/ 2 h 25"/>
                <a:gd name="T8" fmla="*/ 0 w 9"/>
                <a:gd name="T9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5">
                  <a:moveTo>
                    <a:pt x="0" y="4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9" y="23"/>
                    <a:pt x="9" y="2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0" y="1"/>
                    <a:pt x="0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82"/>
            <p:cNvSpPr/>
            <p:nvPr>
              <p:custDataLst>
                <p:tags r:id="rId55"/>
              </p:custDataLst>
            </p:nvPr>
          </p:nvSpPr>
          <p:spPr bwMode="auto">
            <a:xfrm>
              <a:off x="2836" y="1454"/>
              <a:ext cx="30" cy="64"/>
            </a:xfrm>
            <a:custGeom>
              <a:avLst/>
              <a:gdLst>
                <a:gd name="T0" fmla="*/ 4 w 13"/>
                <a:gd name="T1" fmla="*/ 3 h 27"/>
                <a:gd name="T2" fmla="*/ 0 w 13"/>
                <a:gd name="T3" fmla="*/ 26 h 27"/>
                <a:gd name="T4" fmla="*/ 9 w 13"/>
                <a:gd name="T5" fmla="*/ 24 h 27"/>
                <a:gd name="T6" fmla="*/ 13 w 13"/>
                <a:gd name="T7" fmla="*/ 1 h 27"/>
                <a:gd name="T8" fmla="*/ 4 w 13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4" y="3"/>
                  </a:moveTo>
                  <a:cubicBezTo>
                    <a:pt x="4" y="11"/>
                    <a:pt x="1" y="18"/>
                    <a:pt x="0" y="26"/>
                  </a:cubicBezTo>
                  <a:cubicBezTo>
                    <a:pt x="0" y="27"/>
                    <a:pt x="9" y="26"/>
                    <a:pt x="9" y="24"/>
                  </a:cubicBezTo>
                  <a:cubicBezTo>
                    <a:pt x="9" y="16"/>
                    <a:pt x="12" y="9"/>
                    <a:pt x="13" y="1"/>
                  </a:cubicBezTo>
                  <a:cubicBezTo>
                    <a:pt x="13" y="0"/>
                    <a:pt x="4" y="1"/>
                    <a:pt x="4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83"/>
            <p:cNvSpPr/>
            <p:nvPr>
              <p:custDataLst>
                <p:tags r:id="rId56"/>
              </p:custDataLst>
            </p:nvPr>
          </p:nvSpPr>
          <p:spPr bwMode="auto">
            <a:xfrm>
              <a:off x="2826" y="1632"/>
              <a:ext cx="31" cy="78"/>
            </a:xfrm>
            <a:custGeom>
              <a:avLst/>
              <a:gdLst>
                <a:gd name="T0" fmla="*/ 4 w 13"/>
                <a:gd name="T1" fmla="*/ 4 h 33"/>
                <a:gd name="T2" fmla="*/ 0 w 13"/>
                <a:gd name="T3" fmla="*/ 31 h 33"/>
                <a:gd name="T4" fmla="*/ 9 w 13"/>
                <a:gd name="T5" fmla="*/ 29 h 33"/>
                <a:gd name="T6" fmla="*/ 13 w 13"/>
                <a:gd name="T7" fmla="*/ 2 h 33"/>
                <a:gd name="T8" fmla="*/ 4 w 13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3">
                  <a:moveTo>
                    <a:pt x="4" y="4"/>
                  </a:moveTo>
                  <a:cubicBezTo>
                    <a:pt x="4" y="13"/>
                    <a:pt x="0" y="22"/>
                    <a:pt x="0" y="31"/>
                  </a:cubicBezTo>
                  <a:cubicBezTo>
                    <a:pt x="0" y="33"/>
                    <a:pt x="9" y="32"/>
                    <a:pt x="9" y="29"/>
                  </a:cubicBezTo>
                  <a:cubicBezTo>
                    <a:pt x="9" y="20"/>
                    <a:pt x="12" y="11"/>
                    <a:pt x="13" y="2"/>
                  </a:cubicBezTo>
                  <a:cubicBezTo>
                    <a:pt x="13" y="0"/>
                    <a:pt x="4" y="2"/>
                    <a:pt x="4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84"/>
            <p:cNvSpPr/>
            <p:nvPr>
              <p:custDataLst>
                <p:tags r:id="rId57"/>
              </p:custDataLst>
            </p:nvPr>
          </p:nvSpPr>
          <p:spPr bwMode="auto">
            <a:xfrm>
              <a:off x="2779" y="1847"/>
              <a:ext cx="19" cy="52"/>
            </a:xfrm>
            <a:custGeom>
              <a:avLst/>
              <a:gdLst>
                <a:gd name="T0" fmla="*/ 0 w 8"/>
                <a:gd name="T1" fmla="*/ 5 h 22"/>
                <a:gd name="T2" fmla="*/ 0 w 8"/>
                <a:gd name="T3" fmla="*/ 20 h 22"/>
                <a:gd name="T4" fmla="*/ 8 w 8"/>
                <a:gd name="T5" fmla="*/ 18 h 22"/>
                <a:gd name="T6" fmla="*/ 8 w 8"/>
                <a:gd name="T7" fmla="*/ 3 h 22"/>
                <a:gd name="T8" fmla="*/ 0 w 8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2">
                  <a:moveTo>
                    <a:pt x="0" y="5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8" y="21"/>
                    <a:pt x="8" y="18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0"/>
                    <a:pt x="0" y="2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85"/>
            <p:cNvSpPr/>
            <p:nvPr>
              <p:custDataLst>
                <p:tags r:id="rId58"/>
              </p:custDataLst>
            </p:nvPr>
          </p:nvSpPr>
          <p:spPr bwMode="auto">
            <a:xfrm>
              <a:off x="3820" y="1165"/>
              <a:ext cx="227" cy="320"/>
            </a:xfrm>
            <a:custGeom>
              <a:avLst/>
              <a:gdLst>
                <a:gd name="T0" fmla="*/ 9 w 96"/>
                <a:gd name="T1" fmla="*/ 29 h 135"/>
                <a:gd name="T2" fmla="*/ 13 w 96"/>
                <a:gd name="T3" fmla="*/ 7 h 135"/>
                <a:gd name="T4" fmla="*/ 4 w 96"/>
                <a:gd name="T5" fmla="*/ 7 h 135"/>
                <a:gd name="T6" fmla="*/ 23 w 96"/>
                <a:gd name="T7" fmla="*/ 77 h 135"/>
                <a:gd name="T8" fmla="*/ 41 w 96"/>
                <a:gd name="T9" fmla="*/ 133 h 135"/>
                <a:gd name="T10" fmla="*/ 48 w 96"/>
                <a:gd name="T11" fmla="*/ 133 h 135"/>
                <a:gd name="T12" fmla="*/ 68 w 96"/>
                <a:gd name="T13" fmla="*/ 67 h 135"/>
                <a:gd name="T14" fmla="*/ 72 w 96"/>
                <a:gd name="T15" fmla="*/ 37 h 135"/>
                <a:gd name="T16" fmla="*/ 77 w 96"/>
                <a:gd name="T17" fmla="*/ 16 h 135"/>
                <a:gd name="T18" fmla="*/ 86 w 96"/>
                <a:gd name="T19" fmla="*/ 19 h 135"/>
                <a:gd name="T20" fmla="*/ 93 w 96"/>
                <a:gd name="T21" fmla="*/ 16 h 135"/>
                <a:gd name="T22" fmla="*/ 77 w 96"/>
                <a:gd name="T23" fmla="*/ 5 h 135"/>
                <a:gd name="T24" fmla="*/ 64 w 96"/>
                <a:gd name="T25" fmla="*/ 33 h 135"/>
                <a:gd name="T26" fmla="*/ 58 w 96"/>
                <a:gd name="T27" fmla="*/ 76 h 135"/>
                <a:gd name="T28" fmla="*/ 42 w 96"/>
                <a:gd name="T29" fmla="*/ 131 h 135"/>
                <a:gd name="T30" fmla="*/ 49 w 96"/>
                <a:gd name="T31" fmla="*/ 130 h 135"/>
                <a:gd name="T32" fmla="*/ 31 w 96"/>
                <a:gd name="T33" fmla="*/ 75 h 135"/>
                <a:gd name="T34" fmla="*/ 13 w 96"/>
                <a:gd name="T35" fmla="*/ 5 h 135"/>
                <a:gd name="T36" fmla="*/ 5 w 96"/>
                <a:gd name="T37" fmla="*/ 6 h 135"/>
                <a:gd name="T38" fmla="*/ 0 w 96"/>
                <a:gd name="T39" fmla="*/ 29 h 135"/>
                <a:gd name="T40" fmla="*/ 9 w 96"/>
                <a:gd name="T41" fmla="*/ 2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35">
                  <a:moveTo>
                    <a:pt x="9" y="29"/>
                  </a:moveTo>
                  <a:cubicBezTo>
                    <a:pt x="9" y="21"/>
                    <a:pt x="9" y="14"/>
                    <a:pt x="13" y="7"/>
                  </a:cubicBezTo>
                  <a:cubicBezTo>
                    <a:pt x="10" y="7"/>
                    <a:pt x="7" y="7"/>
                    <a:pt x="4" y="7"/>
                  </a:cubicBezTo>
                  <a:cubicBezTo>
                    <a:pt x="15" y="29"/>
                    <a:pt x="20" y="54"/>
                    <a:pt x="23" y="77"/>
                  </a:cubicBezTo>
                  <a:cubicBezTo>
                    <a:pt x="25" y="95"/>
                    <a:pt x="26" y="120"/>
                    <a:pt x="41" y="133"/>
                  </a:cubicBezTo>
                  <a:cubicBezTo>
                    <a:pt x="43" y="135"/>
                    <a:pt x="47" y="134"/>
                    <a:pt x="48" y="133"/>
                  </a:cubicBezTo>
                  <a:cubicBezTo>
                    <a:pt x="66" y="117"/>
                    <a:pt x="65" y="88"/>
                    <a:pt x="68" y="67"/>
                  </a:cubicBezTo>
                  <a:cubicBezTo>
                    <a:pt x="69" y="57"/>
                    <a:pt x="70" y="47"/>
                    <a:pt x="72" y="37"/>
                  </a:cubicBezTo>
                  <a:cubicBezTo>
                    <a:pt x="73" y="29"/>
                    <a:pt x="75" y="22"/>
                    <a:pt x="77" y="16"/>
                  </a:cubicBezTo>
                  <a:cubicBezTo>
                    <a:pt x="81" y="7"/>
                    <a:pt x="83" y="16"/>
                    <a:pt x="86" y="19"/>
                  </a:cubicBezTo>
                  <a:cubicBezTo>
                    <a:pt x="87" y="22"/>
                    <a:pt x="96" y="19"/>
                    <a:pt x="93" y="16"/>
                  </a:cubicBezTo>
                  <a:cubicBezTo>
                    <a:pt x="89" y="9"/>
                    <a:pt x="87" y="0"/>
                    <a:pt x="77" y="5"/>
                  </a:cubicBezTo>
                  <a:cubicBezTo>
                    <a:pt x="68" y="10"/>
                    <a:pt x="66" y="24"/>
                    <a:pt x="64" y="33"/>
                  </a:cubicBezTo>
                  <a:cubicBezTo>
                    <a:pt x="61" y="47"/>
                    <a:pt x="60" y="62"/>
                    <a:pt x="58" y="76"/>
                  </a:cubicBezTo>
                  <a:cubicBezTo>
                    <a:pt x="56" y="94"/>
                    <a:pt x="56" y="118"/>
                    <a:pt x="42" y="131"/>
                  </a:cubicBezTo>
                  <a:cubicBezTo>
                    <a:pt x="44" y="131"/>
                    <a:pt x="46" y="130"/>
                    <a:pt x="49" y="130"/>
                  </a:cubicBezTo>
                  <a:cubicBezTo>
                    <a:pt x="34" y="117"/>
                    <a:pt x="34" y="93"/>
                    <a:pt x="31" y="75"/>
                  </a:cubicBezTo>
                  <a:cubicBezTo>
                    <a:pt x="29" y="52"/>
                    <a:pt x="23" y="27"/>
                    <a:pt x="13" y="5"/>
                  </a:cubicBezTo>
                  <a:cubicBezTo>
                    <a:pt x="12" y="3"/>
                    <a:pt x="6" y="3"/>
                    <a:pt x="5" y="6"/>
                  </a:cubicBezTo>
                  <a:cubicBezTo>
                    <a:pt x="1" y="14"/>
                    <a:pt x="0" y="21"/>
                    <a:pt x="0" y="29"/>
                  </a:cubicBezTo>
                  <a:cubicBezTo>
                    <a:pt x="0" y="33"/>
                    <a:pt x="9" y="32"/>
                    <a:pt x="9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86"/>
            <p:cNvSpPr/>
            <p:nvPr>
              <p:custDataLst>
                <p:tags r:id="rId59"/>
              </p:custDataLst>
            </p:nvPr>
          </p:nvSpPr>
          <p:spPr bwMode="auto">
            <a:xfrm>
              <a:off x="4099" y="1203"/>
              <a:ext cx="180" cy="26"/>
            </a:xfrm>
            <a:custGeom>
              <a:avLst/>
              <a:gdLst>
                <a:gd name="T0" fmla="*/ 6 w 76"/>
                <a:gd name="T1" fmla="*/ 11 h 11"/>
                <a:gd name="T2" fmla="*/ 66 w 76"/>
                <a:gd name="T3" fmla="*/ 7 h 11"/>
                <a:gd name="T4" fmla="*/ 71 w 76"/>
                <a:gd name="T5" fmla="*/ 4 h 11"/>
                <a:gd name="T6" fmla="*/ 10 w 76"/>
                <a:gd name="T7" fmla="*/ 7 h 11"/>
                <a:gd name="T8" fmla="*/ 6 w 7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">
                  <a:moveTo>
                    <a:pt x="6" y="11"/>
                  </a:moveTo>
                  <a:cubicBezTo>
                    <a:pt x="26" y="11"/>
                    <a:pt x="46" y="4"/>
                    <a:pt x="66" y="7"/>
                  </a:cubicBezTo>
                  <a:cubicBezTo>
                    <a:pt x="68" y="8"/>
                    <a:pt x="76" y="4"/>
                    <a:pt x="71" y="4"/>
                  </a:cubicBezTo>
                  <a:cubicBezTo>
                    <a:pt x="50" y="0"/>
                    <a:pt x="30" y="7"/>
                    <a:pt x="10" y="7"/>
                  </a:cubicBezTo>
                  <a:cubicBezTo>
                    <a:pt x="7" y="7"/>
                    <a:pt x="0" y="11"/>
                    <a:pt x="6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87"/>
            <p:cNvSpPr/>
            <p:nvPr>
              <p:custDataLst>
                <p:tags r:id="rId60"/>
              </p:custDataLst>
            </p:nvPr>
          </p:nvSpPr>
          <p:spPr bwMode="auto">
            <a:xfrm>
              <a:off x="4156" y="1265"/>
              <a:ext cx="130" cy="50"/>
            </a:xfrm>
            <a:custGeom>
              <a:avLst/>
              <a:gdLst>
                <a:gd name="T0" fmla="*/ 0 w 55"/>
                <a:gd name="T1" fmla="*/ 3 h 21"/>
                <a:gd name="T2" fmla="*/ 46 w 55"/>
                <a:gd name="T3" fmla="*/ 19 h 21"/>
                <a:gd name="T4" fmla="*/ 51 w 55"/>
                <a:gd name="T5" fmla="*/ 16 h 21"/>
                <a:gd name="T6" fmla="*/ 8 w 55"/>
                <a:gd name="T7" fmla="*/ 1 h 21"/>
                <a:gd name="T8" fmla="*/ 0 w 55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1">
                  <a:moveTo>
                    <a:pt x="0" y="3"/>
                  </a:moveTo>
                  <a:cubicBezTo>
                    <a:pt x="1" y="21"/>
                    <a:pt x="33" y="19"/>
                    <a:pt x="46" y="19"/>
                  </a:cubicBezTo>
                  <a:cubicBezTo>
                    <a:pt x="47" y="19"/>
                    <a:pt x="55" y="16"/>
                    <a:pt x="51" y="16"/>
                  </a:cubicBezTo>
                  <a:cubicBezTo>
                    <a:pt x="39" y="16"/>
                    <a:pt x="9" y="17"/>
                    <a:pt x="8" y="1"/>
                  </a:cubicBezTo>
                  <a:cubicBezTo>
                    <a:pt x="8" y="0"/>
                    <a:pt x="0" y="1"/>
                    <a:pt x="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88"/>
            <p:cNvSpPr/>
            <p:nvPr>
              <p:custDataLst>
                <p:tags r:id="rId61"/>
              </p:custDataLst>
            </p:nvPr>
          </p:nvSpPr>
          <p:spPr bwMode="auto">
            <a:xfrm>
              <a:off x="4442" y="1113"/>
              <a:ext cx="59" cy="206"/>
            </a:xfrm>
            <a:custGeom>
              <a:avLst/>
              <a:gdLst>
                <a:gd name="T0" fmla="*/ 8 w 25"/>
                <a:gd name="T1" fmla="*/ 85 h 87"/>
                <a:gd name="T2" fmla="*/ 25 w 25"/>
                <a:gd name="T3" fmla="*/ 1 h 87"/>
                <a:gd name="T4" fmla="*/ 16 w 25"/>
                <a:gd name="T5" fmla="*/ 3 h 87"/>
                <a:gd name="T6" fmla="*/ 8 w 25"/>
                <a:gd name="T7" fmla="*/ 86 h 87"/>
                <a:gd name="T8" fmla="*/ 17 w 25"/>
                <a:gd name="T9" fmla="*/ 84 h 87"/>
                <a:gd name="T10" fmla="*/ 25 w 25"/>
                <a:gd name="T11" fmla="*/ 1 h 87"/>
                <a:gd name="T12" fmla="*/ 16 w 25"/>
                <a:gd name="T13" fmla="*/ 2 h 87"/>
                <a:gd name="T14" fmla="*/ 0 w 25"/>
                <a:gd name="T15" fmla="*/ 86 h 87"/>
                <a:gd name="T16" fmla="*/ 8 w 25"/>
                <a:gd name="T17" fmla="*/ 8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87">
                  <a:moveTo>
                    <a:pt x="8" y="85"/>
                  </a:moveTo>
                  <a:cubicBezTo>
                    <a:pt x="16" y="57"/>
                    <a:pt x="17" y="28"/>
                    <a:pt x="25" y="1"/>
                  </a:cubicBezTo>
                  <a:cubicBezTo>
                    <a:pt x="22" y="1"/>
                    <a:pt x="19" y="2"/>
                    <a:pt x="16" y="3"/>
                  </a:cubicBezTo>
                  <a:cubicBezTo>
                    <a:pt x="12" y="31"/>
                    <a:pt x="8" y="58"/>
                    <a:pt x="8" y="86"/>
                  </a:cubicBezTo>
                  <a:cubicBezTo>
                    <a:pt x="8" y="87"/>
                    <a:pt x="16" y="86"/>
                    <a:pt x="17" y="84"/>
                  </a:cubicBezTo>
                  <a:cubicBezTo>
                    <a:pt x="17" y="56"/>
                    <a:pt x="20" y="28"/>
                    <a:pt x="25" y="1"/>
                  </a:cubicBezTo>
                  <a:cubicBezTo>
                    <a:pt x="25" y="0"/>
                    <a:pt x="17" y="1"/>
                    <a:pt x="16" y="2"/>
                  </a:cubicBezTo>
                  <a:cubicBezTo>
                    <a:pt x="8" y="30"/>
                    <a:pt x="8" y="59"/>
                    <a:pt x="0" y="86"/>
                  </a:cubicBezTo>
                  <a:cubicBezTo>
                    <a:pt x="0" y="87"/>
                    <a:pt x="8" y="86"/>
                    <a:pt x="8" y="8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89"/>
            <p:cNvSpPr/>
            <p:nvPr>
              <p:custDataLst>
                <p:tags r:id="rId62"/>
              </p:custDataLst>
            </p:nvPr>
          </p:nvSpPr>
          <p:spPr bwMode="auto">
            <a:xfrm>
              <a:off x="4516" y="1191"/>
              <a:ext cx="123" cy="313"/>
            </a:xfrm>
            <a:custGeom>
              <a:avLst/>
              <a:gdLst>
                <a:gd name="T0" fmla="*/ 42 w 52"/>
                <a:gd name="T1" fmla="*/ 3 h 132"/>
                <a:gd name="T2" fmla="*/ 21 w 52"/>
                <a:gd name="T3" fmla="*/ 53 h 132"/>
                <a:gd name="T4" fmla="*/ 1 w 52"/>
                <a:gd name="T5" fmla="*/ 129 h 132"/>
                <a:gd name="T6" fmla="*/ 10 w 52"/>
                <a:gd name="T7" fmla="*/ 128 h 132"/>
                <a:gd name="T8" fmla="*/ 28 w 52"/>
                <a:gd name="T9" fmla="*/ 59 h 132"/>
                <a:gd name="T10" fmla="*/ 50 w 52"/>
                <a:gd name="T11" fmla="*/ 3 h 132"/>
                <a:gd name="T12" fmla="*/ 42 w 52"/>
                <a:gd name="T13" fmla="*/ 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32">
                  <a:moveTo>
                    <a:pt x="42" y="3"/>
                  </a:moveTo>
                  <a:cubicBezTo>
                    <a:pt x="29" y="17"/>
                    <a:pt x="26" y="35"/>
                    <a:pt x="21" y="53"/>
                  </a:cubicBezTo>
                  <a:cubicBezTo>
                    <a:pt x="15" y="78"/>
                    <a:pt x="10" y="104"/>
                    <a:pt x="1" y="129"/>
                  </a:cubicBezTo>
                  <a:cubicBezTo>
                    <a:pt x="0" y="132"/>
                    <a:pt x="9" y="131"/>
                    <a:pt x="10" y="128"/>
                  </a:cubicBezTo>
                  <a:cubicBezTo>
                    <a:pt x="17" y="105"/>
                    <a:pt x="22" y="82"/>
                    <a:pt x="28" y="59"/>
                  </a:cubicBezTo>
                  <a:cubicBezTo>
                    <a:pt x="33" y="40"/>
                    <a:pt x="36" y="18"/>
                    <a:pt x="50" y="3"/>
                  </a:cubicBezTo>
                  <a:cubicBezTo>
                    <a:pt x="52" y="0"/>
                    <a:pt x="44" y="1"/>
                    <a:pt x="42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90"/>
            <p:cNvSpPr/>
            <p:nvPr>
              <p:custDataLst>
                <p:tags r:id="rId63"/>
              </p:custDataLst>
            </p:nvPr>
          </p:nvSpPr>
          <p:spPr bwMode="auto">
            <a:xfrm>
              <a:off x="4613" y="1267"/>
              <a:ext cx="144" cy="303"/>
            </a:xfrm>
            <a:custGeom>
              <a:avLst/>
              <a:gdLst>
                <a:gd name="T0" fmla="*/ 16 w 61"/>
                <a:gd name="T1" fmla="*/ 18 h 128"/>
                <a:gd name="T2" fmla="*/ 27 w 61"/>
                <a:gd name="T3" fmla="*/ 39 h 128"/>
                <a:gd name="T4" fmla="*/ 22 w 61"/>
                <a:gd name="T5" fmla="*/ 55 h 128"/>
                <a:gd name="T6" fmla="*/ 31 w 61"/>
                <a:gd name="T7" fmla="*/ 81 h 128"/>
                <a:gd name="T8" fmla="*/ 38 w 61"/>
                <a:gd name="T9" fmla="*/ 87 h 128"/>
                <a:gd name="T10" fmla="*/ 23 w 61"/>
                <a:gd name="T11" fmla="*/ 110 h 128"/>
                <a:gd name="T12" fmla="*/ 21 w 61"/>
                <a:gd name="T13" fmla="*/ 124 h 128"/>
                <a:gd name="T14" fmla="*/ 29 w 61"/>
                <a:gd name="T15" fmla="*/ 122 h 128"/>
                <a:gd name="T16" fmla="*/ 50 w 61"/>
                <a:gd name="T17" fmla="*/ 87 h 128"/>
                <a:gd name="T18" fmla="*/ 31 w 61"/>
                <a:gd name="T19" fmla="*/ 64 h 128"/>
                <a:gd name="T20" fmla="*/ 41 w 61"/>
                <a:gd name="T21" fmla="*/ 27 h 128"/>
                <a:gd name="T22" fmla="*/ 10 w 61"/>
                <a:gd name="T23" fmla="*/ 23 h 128"/>
                <a:gd name="T24" fmla="*/ 16 w 61"/>
                <a:gd name="T25" fmla="*/ 1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128">
                  <a:moveTo>
                    <a:pt x="16" y="18"/>
                  </a:moveTo>
                  <a:cubicBezTo>
                    <a:pt x="33" y="32"/>
                    <a:pt x="34" y="27"/>
                    <a:pt x="27" y="39"/>
                  </a:cubicBezTo>
                  <a:cubicBezTo>
                    <a:pt x="25" y="44"/>
                    <a:pt x="23" y="49"/>
                    <a:pt x="22" y="55"/>
                  </a:cubicBezTo>
                  <a:cubicBezTo>
                    <a:pt x="20" y="64"/>
                    <a:pt x="26" y="74"/>
                    <a:pt x="31" y="81"/>
                  </a:cubicBezTo>
                  <a:cubicBezTo>
                    <a:pt x="33" y="82"/>
                    <a:pt x="36" y="85"/>
                    <a:pt x="38" y="87"/>
                  </a:cubicBezTo>
                  <a:cubicBezTo>
                    <a:pt x="49" y="95"/>
                    <a:pt x="27" y="106"/>
                    <a:pt x="23" y="110"/>
                  </a:cubicBezTo>
                  <a:cubicBezTo>
                    <a:pt x="18" y="114"/>
                    <a:pt x="18" y="119"/>
                    <a:pt x="21" y="124"/>
                  </a:cubicBezTo>
                  <a:cubicBezTo>
                    <a:pt x="23" y="128"/>
                    <a:pt x="31" y="125"/>
                    <a:pt x="29" y="122"/>
                  </a:cubicBezTo>
                  <a:cubicBezTo>
                    <a:pt x="24" y="110"/>
                    <a:pt x="61" y="98"/>
                    <a:pt x="50" y="87"/>
                  </a:cubicBezTo>
                  <a:cubicBezTo>
                    <a:pt x="42" y="79"/>
                    <a:pt x="36" y="74"/>
                    <a:pt x="31" y="64"/>
                  </a:cubicBezTo>
                  <a:cubicBezTo>
                    <a:pt x="25" y="51"/>
                    <a:pt x="39" y="39"/>
                    <a:pt x="41" y="27"/>
                  </a:cubicBezTo>
                  <a:cubicBezTo>
                    <a:pt x="46" y="0"/>
                    <a:pt x="0" y="15"/>
                    <a:pt x="10" y="23"/>
                  </a:cubicBezTo>
                  <a:cubicBezTo>
                    <a:pt x="13" y="25"/>
                    <a:pt x="20" y="21"/>
                    <a:pt x="16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91"/>
            <p:cNvSpPr/>
            <p:nvPr>
              <p:custDataLst>
                <p:tags r:id="rId64"/>
              </p:custDataLst>
            </p:nvPr>
          </p:nvSpPr>
          <p:spPr bwMode="auto">
            <a:xfrm>
              <a:off x="4849" y="1189"/>
              <a:ext cx="88" cy="234"/>
            </a:xfrm>
            <a:custGeom>
              <a:avLst/>
              <a:gdLst>
                <a:gd name="T0" fmla="*/ 2 w 37"/>
                <a:gd name="T1" fmla="*/ 5 h 99"/>
                <a:gd name="T2" fmla="*/ 14 w 37"/>
                <a:gd name="T3" fmla="*/ 96 h 99"/>
                <a:gd name="T4" fmla="*/ 22 w 37"/>
                <a:gd name="T5" fmla="*/ 94 h 99"/>
                <a:gd name="T6" fmla="*/ 10 w 37"/>
                <a:gd name="T7" fmla="*/ 2 h 99"/>
                <a:gd name="T8" fmla="*/ 2 w 37"/>
                <a:gd name="T9" fmla="*/ 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9">
                  <a:moveTo>
                    <a:pt x="2" y="5"/>
                  </a:moveTo>
                  <a:cubicBezTo>
                    <a:pt x="29" y="25"/>
                    <a:pt x="6" y="69"/>
                    <a:pt x="14" y="96"/>
                  </a:cubicBezTo>
                  <a:cubicBezTo>
                    <a:pt x="15" y="99"/>
                    <a:pt x="23" y="97"/>
                    <a:pt x="22" y="94"/>
                  </a:cubicBezTo>
                  <a:cubicBezTo>
                    <a:pt x="15" y="67"/>
                    <a:pt x="37" y="22"/>
                    <a:pt x="10" y="2"/>
                  </a:cubicBezTo>
                  <a:cubicBezTo>
                    <a:pt x="7" y="0"/>
                    <a:pt x="0" y="4"/>
                    <a:pt x="2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92"/>
            <p:cNvSpPr/>
            <p:nvPr>
              <p:custDataLst>
                <p:tags r:id="rId65"/>
              </p:custDataLst>
            </p:nvPr>
          </p:nvSpPr>
          <p:spPr bwMode="auto">
            <a:xfrm>
              <a:off x="4840" y="1146"/>
              <a:ext cx="158" cy="263"/>
            </a:xfrm>
            <a:custGeom>
              <a:avLst/>
              <a:gdLst>
                <a:gd name="T0" fmla="*/ 10 w 67"/>
                <a:gd name="T1" fmla="*/ 18 h 111"/>
                <a:gd name="T2" fmla="*/ 35 w 67"/>
                <a:gd name="T3" fmla="*/ 27 h 111"/>
                <a:gd name="T4" fmla="*/ 31 w 67"/>
                <a:gd name="T5" fmla="*/ 46 h 111"/>
                <a:gd name="T6" fmla="*/ 32 w 67"/>
                <a:gd name="T7" fmla="*/ 68 h 111"/>
                <a:gd name="T8" fmla="*/ 50 w 67"/>
                <a:gd name="T9" fmla="*/ 88 h 111"/>
                <a:gd name="T10" fmla="*/ 16 w 67"/>
                <a:gd name="T11" fmla="*/ 107 h 111"/>
                <a:gd name="T12" fmla="*/ 12 w 67"/>
                <a:gd name="T13" fmla="*/ 111 h 111"/>
                <a:gd name="T14" fmla="*/ 51 w 67"/>
                <a:gd name="T15" fmla="*/ 102 h 111"/>
                <a:gd name="T16" fmla="*/ 43 w 67"/>
                <a:gd name="T17" fmla="*/ 69 h 111"/>
                <a:gd name="T18" fmla="*/ 43 w 67"/>
                <a:gd name="T19" fmla="*/ 30 h 111"/>
                <a:gd name="T20" fmla="*/ 34 w 67"/>
                <a:gd name="T21" fmla="*/ 9 h 111"/>
                <a:gd name="T22" fmla="*/ 2 w 67"/>
                <a:gd name="T23" fmla="*/ 18 h 111"/>
                <a:gd name="T24" fmla="*/ 10 w 67"/>
                <a:gd name="T25" fmla="*/ 1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11">
                  <a:moveTo>
                    <a:pt x="10" y="18"/>
                  </a:moveTo>
                  <a:cubicBezTo>
                    <a:pt x="26" y="4"/>
                    <a:pt x="33" y="17"/>
                    <a:pt x="35" y="27"/>
                  </a:cubicBezTo>
                  <a:cubicBezTo>
                    <a:pt x="35" y="33"/>
                    <a:pt x="33" y="40"/>
                    <a:pt x="31" y="46"/>
                  </a:cubicBezTo>
                  <a:cubicBezTo>
                    <a:pt x="29" y="53"/>
                    <a:pt x="28" y="61"/>
                    <a:pt x="32" y="68"/>
                  </a:cubicBezTo>
                  <a:cubicBezTo>
                    <a:pt x="36" y="76"/>
                    <a:pt x="45" y="81"/>
                    <a:pt x="50" y="88"/>
                  </a:cubicBezTo>
                  <a:cubicBezTo>
                    <a:pt x="59" y="103"/>
                    <a:pt x="24" y="107"/>
                    <a:pt x="16" y="107"/>
                  </a:cubicBezTo>
                  <a:cubicBezTo>
                    <a:pt x="13" y="108"/>
                    <a:pt x="7" y="111"/>
                    <a:pt x="12" y="111"/>
                  </a:cubicBezTo>
                  <a:cubicBezTo>
                    <a:pt x="25" y="111"/>
                    <a:pt x="41" y="109"/>
                    <a:pt x="51" y="102"/>
                  </a:cubicBezTo>
                  <a:cubicBezTo>
                    <a:pt x="67" y="90"/>
                    <a:pt x="53" y="80"/>
                    <a:pt x="43" y="69"/>
                  </a:cubicBezTo>
                  <a:cubicBezTo>
                    <a:pt x="32" y="59"/>
                    <a:pt x="41" y="42"/>
                    <a:pt x="43" y="30"/>
                  </a:cubicBezTo>
                  <a:cubicBezTo>
                    <a:pt x="44" y="21"/>
                    <a:pt x="41" y="15"/>
                    <a:pt x="34" y="9"/>
                  </a:cubicBezTo>
                  <a:cubicBezTo>
                    <a:pt x="26" y="0"/>
                    <a:pt x="8" y="13"/>
                    <a:pt x="2" y="18"/>
                  </a:cubicBezTo>
                  <a:cubicBezTo>
                    <a:pt x="0" y="20"/>
                    <a:pt x="8" y="19"/>
                    <a:pt x="10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93"/>
            <p:cNvSpPr/>
            <p:nvPr>
              <p:custDataLst>
                <p:tags r:id="rId66"/>
              </p:custDataLst>
            </p:nvPr>
          </p:nvSpPr>
          <p:spPr bwMode="auto">
            <a:xfrm>
              <a:off x="5055" y="1234"/>
              <a:ext cx="40" cy="45"/>
            </a:xfrm>
            <a:custGeom>
              <a:avLst/>
              <a:gdLst>
                <a:gd name="T0" fmla="*/ 10 w 17"/>
                <a:gd name="T1" fmla="*/ 1 h 19"/>
                <a:gd name="T2" fmla="*/ 1 w 17"/>
                <a:gd name="T3" fmla="*/ 9 h 19"/>
                <a:gd name="T4" fmla="*/ 4 w 17"/>
                <a:gd name="T5" fmla="*/ 17 h 19"/>
                <a:gd name="T6" fmla="*/ 10 w 17"/>
                <a:gd name="T7" fmla="*/ 18 h 19"/>
                <a:gd name="T8" fmla="*/ 12 w 17"/>
                <a:gd name="T9" fmla="*/ 13 h 19"/>
                <a:gd name="T10" fmla="*/ 9 w 17"/>
                <a:gd name="T11" fmla="*/ 10 h 19"/>
                <a:gd name="T12" fmla="*/ 14 w 17"/>
                <a:gd name="T13" fmla="*/ 6 h 19"/>
                <a:gd name="T14" fmla="*/ 16 w 17"/>
                <a:gd name="T15" fmla="*/ 2 h 19"/>
                <a:gd name="T16" fmla="*/ 10 w 17"/>
                <a:gd name="T1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9">
                  <a:moveTo>
                    <a:pt x="10" y="1"/>
                  </a:moveTo>
                  <a:cubicBezTo>
                    <a:pt x="7" y="3"/>
                    <a:pt x="2" y="5"/>
                    <a:pt x="1" y="9"/>
                  </a:cubicBezTo>
                  <a:cubicBezTo>
                    <a:pt x="0" y="12"/>
                    <a:pt x="2" y="15"/>
                    <a:pt x="4" y="17"/>
                  </a:cubicBezTo>
                  <a:cubicBezTo>
                    <a:pt x="5" y="19"/>
                    <a:pt x="8" y="19"/>
                    <a:pt x="10" y="18"/>
                  </a:cubicBezTo>
                  <a:cubicBezTo>
                    <a:pt x="11" y="17"/>
                    <a:pt x="13" y="15"/>
                    <a:pt x="12" y="13"/>
                  </a:cubicBezTo>
                  <a:cubicBezTo>
                    <a:pt x="11" y="12"/>
                    <a:pt x="9" y="11"/>
                    <a:pt x="9" y="10"/>
                  </a:cubicBezTo>
                  <a:cubicBezTo>
                    <a:pt x="10" y="8"/>
                    <a:pt x="12" y="7"/>
                    <a:pt x="14" y="6"/>
                  </a:cubicBezTo>
                  <a:cubicBezTo>
                    <a:pt x="15" y="6"/>
                    <a:pt x="17" y="4"/>
                    <a:pt x="16" y="2"/>
                  </a:cubicBezTo>
                  <a:cubicBezTo>
                    <a:pt x="14" y="0"/>
                    <a:pt x="12" y="1"/>
                    <a:pt x="1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94"/>
            <p:cNvSpPr/>
            <p:nvPr>
              <p:custDataLst>
                <p:tags r:id="rId67"/>
              </p:custDataLst>
            </p:nvPr>
          </p:nvSpPr>
          <p:spPr bwMode="auto">
            <a:xfrm>
              <a:off x="5140" y="1125"/>
              <a:ext cx="55" cy="235"/>
            </a:xfrm>
            <a:custGeom>
              <a:avLst/>
              <a:gdLst>
                <a:gd name="T0" fmla="*/ 0 w 23"/>
                <a:gd name="T1" fmla="*/ 5 h 99"/>
                <a:gd name="T2" fmla="*/ 8 w 23"/>
                <a:gd name="T3" fmla="*/ 96 h 99"/>
                <a:gd name="T4" fmla="*/ 16 w 23"/>
                <a:gd name="T5" fmla="*/ 95 h 99"/>
                <a:gd name="T6" fmla="*/ 8 w 23"/>
                <a:gd name="T7" fmla="*/ 4 h 99"/>
                <a:gd name="T8" fmla="*/ 0 w 23"/>
                <a:gd name="T9" fmla="*/ 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9">
                  <a:moveTo>
                    <a:pt x="0" y="5"/>
                  </a:moveTo>
                  <a:cubicBezTo>
                    <a:pt x="1" y="35"/>
                    <a:pt x="14" y="65"/>
                    <a:pt x="8" y="96"/>
                  </a:cubicBezTo>
                  <a:cubicBezTo>
                    <a:pt x="7" y="99"/>
                    <a:pt x="16" y="98"/>
                    <a:pt x="16" y="95"/>
                  </a:cubicBezTo>
                  <a:cubicBezTo>
                    <a:pt x="23" y="64"/>
                    <a:pt x="9" y="35"/>
                    <a:pt x="8" y="4"/>
                  </a:cubicBezTo>
                  <a:cubicBezTo>
                    <a:pt x="8" y="0"/>
                    <a:pt x="0" y="2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95"/>
            <p:cNvSpPr/>
            <p:nvPr>
              <p:custDataLst>
                <p:tags r:id="rId68"/>
              </p:custDataLst>
            </p:nvPr>
          </p:nvSpPr>
          <p:spPr bwMode="auto">
            <a:xfrm>
              <a:off x="5124" y="1116"/>
              <a:ext cx="170" cy="265"/>
            </a:xfrm>
            <a:custGeom>
              <a:avLst/>
              <a:gdLst>
                <a:gd name="T0" fmla="*/ 10 w 72"/>
                <a:gd name="T1" fmla="*/ 78 h 112"/>
                <a:gd name="T2" fmla="*/ 68 w 72"/>
                <a:gd name="T3" fmla="*/ 4 h 112"/>
                <a:gd name="T4" fmla="*/ 59 w 72"/>
                <a:gd name="T5" fmla="*/ 5 h 112"/>
                <a:gd name="T6" fmla="*/ 63 w 72"/>
                <a:gd name="T7" fmla="*/ 107 h 112"/>
                <a:gd name="T8" fmla="*/ 72 w 72"/>
                <a:gd name="T9" fmla="*/ 107 h 112"/>
                <a:gd name="T10" fmla="*/ 68 w 72"/>
                <a:gd name="T11" fmla="*/ 4 h 112"/>
                <a:gd name="T12" fmla="*/ 59 w 72"/>
                <a:gd name="T13" fmla="*/ 5 h 112"/>
                <a:gd name="T14" fmla="*/ 4 w 72"/>
                <a:gd name="T15" fmla="*/ 75 h 112"/>
                <a:gd name="T16" fmla="*/ 10 w 72"/>
                <a:gd name="T17" fmla="*/ 7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12">
                  <a:moveTo>
                    <a:pt x="10" y="78"/>
                  </a:moveTo>
                  <a:cubicBezTo>
                    <a:pt x="36" y="57"/>
                    <a:pt x="59" y="37"/>
                    <a:pt x="68" y="4"/>
                  </a:cubicBezTo>
                  <a:cubicBezTo>
                    <a:pt x="65" y="4"/>
                    <a:pt x="62" y="5"/>
                    <a:pt x="59" y="5"/>
                  </a:cubicBezTo>
                  <a:cubicBezTo>
                    <a:pt x="56" y="39"/>
                    <a:pt x="63" y="73"/>
                    <a:pt x="63" y="107"/>
                  </a:cubicBezTo>
                  <a:cubicBezTo>
                    <a:pt x="63" y="112"/>
                    <a:pt x="72" y="110"/>
                    <a:pt x="72" y="107"/>
                  </a:cubicBezTo>
                  <a:cubicBezTo>
                    <a:pt x="71" y="72"/>
                    <a:pt x="65" y="38"/>
                    <a:pt x="68" y="4"/>
                  </a:cubicBezTo>
                  <a:cubicBezTo>
                    <a:pt x="68" y="0"/>
                    <a:pt x="60" y="2"/>
                    <a:pt x="59" y="5"/>
                  </a:cubicBezTo>
                  <a:cubicBezTo>
                    <a:pt x="51" y="36"/>
                    <a:pt x="29" y="55"/>
                    <a:pt x="4" y="75"/>
                  </a:cubicBezTo>
                  <a:cubicBezTo>
                    <a:pt x="0" y="78"/>
                    <a:pt x="7" y="81"/>
                    <a:pt x="10" y="7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96"/>
            <p:cNvSpPr/>
            <p:nvPr>
              <p:custDataLst>
                <p:tags r:id="rId69"/>
              </p:custDataLst>
            </p:nvPr>
          </p:nvSpPr>
          <p:spPr bwMode="auto">
            <a:xfrm>
              <a:off x="2973" y="917"/>
              <a:ext cx="1999" cy="241"/>
            </a:xfrm>
            <a:custGeom>
              <a:avLst/>
              <a:gdLst>
                <a:gd name="T0" fmla="*/ 10 w 845"/>
                <a:gd name="T1" fmla="*/ 100 h 102"/>
                <a:gd name="T2" fmla="*/ 62 w 845"/>
                <a:gd name="T3" fmla="*/ 84 h 102"/>
                <a:gd name="T4" fmla="*/ 117 w 845"/>
                <a:gd name="T5" fmla="*/ 70 h 102"/>
                <a:gd name="T6" fmla="*/ 220 w 845"/>
                <a:gd name="T7" fmla="*/ 47 h 102"/>
                <a:gd name="T8" fmla="*/ 446 w 845"/>
                <a:gd name="T9" fmla="*/ 12 h 102"/>
                <a:gd name="T10" fmla="*/ 661 w 845"/>
                <a:gd name="T11" fmla="*/ 12 h 102"/>
                <a:gd name="T12" fmla="*/ 762 w 845"/>
                <a:gd name="T13" fmla="*/ 36 h 102"/>
                <a:gd name="T14" fmla="*/ 840 w 845"/>
                <a:gd name="T15" fmla="*/ 48 h 102"/>
                <a:gd name="T16" fmla="*/ 839 w 845"/>
                <a:gd name="T17" fmla="*/ 45 h 102"/>
                <a:gd name="T18" fmla="*/ 726 w 845"/>
                <a:gd name="T19" fmla="*/ 19 h 102"/>
                <a:gd name="T20" fmla="*/ 627 w 845"/>
                <a:gd name="T21" fmla="*/ 5 h 102"/>
                <a:gd name="T22" fmla="*/ 415 w 845"/>
                <a:gd name="T23" fmla="*/ 11 h 102"/>
                <a:gd name="T24" fmla="*/ 195 w 845"/>
                <a:gd name="T25" fmla="*/ 48 h 102"/>
                <a:gd name="T26" fmla="*/ 84 w 845"/>
                <a:gd name="T27" fmla="*/ 74 h 102"/>
                <a:gd name="T28" fmla="*/ 32 w 845"/>
                <a:gd name="T29" fmla="*/ 88 h 102"/>
                <a:gd name="T30" fmla="*/ 4 w 845"/>
                <a:gd name="T31" fmla="*/ 99 h 102"/>
                <a:gd name="T32" fmla="*/ 10 w 845"/>
                <a:gd name="T33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5" h="102">
                  <a:moveTo>
                    <a:pt x="10" y="100"/>
                  </a:moveTo>
                  <a:cubicBezTo>
                    <a:pt x="23" y="91"/>
                    <a:pt x="47" y="88"/>
                    <a:pt x="62" y="84"/>
                  </a:cubicBezTo>
                  <a:cubicBezTo>
                    <a:pt x="80" y="79"/>
                    <a:pt x="99" y="75"/>
                    <a:pt x="117" y="70"/>
                  </a:cubicBezTo>
                  <a:cubicBezTo>
                    <a:pt x="151" y="62"/>
                    <a:pt x="185" y="54"/>
                    <a:pt x="220" y="47"/>
                  </a:cubicBezTo>
                  <a:cubicBezTo>
                    <a:pt x="295" y="33"/>
                    <a:pt x="370" y="19"/>
                    <a:pt x="446" y="12"/>
                  </a:cubicBezTo>
                  <a:cubicBezTo>
                    <a:pt x="517" y="4"/>
                    <a:pt x="590" y="5"/>
                    <a:pt x="661" y="12"/>
                  </a:cubicBezTo>
                  <a:cubicBezTo>
                    <a:pt x="695" y="16"/>
                    <a:pt x="731" y="22"/>
                    <a:pt x="762" y="36"/>
                  </a:cubicBezTo>
                  <a:cubicBezTo>
                    <a:pt x="787" y="48"/>
                    <a:pt x="812" y="54"/>
                    <a:pt x="840" y="48"/>
                  </a:cubicBezTo>
                  <a:cubicBezTo>
                    <a:pt x="845" y="47"/>
                    <a:pt x="844" y="44"/>
                    <a:pt x="839" y="45"/>
                  </a:cubicBezTo>
                  <a:cubicBezTo>
                    <a:pt x="799" y="53"/>
                    <a:pt x="763" y="28"/>
                    <a:pt x="726" y="19"/>
                  </a:cubicBezTo>
                  <a:cubicBezTo>
                    <a:pt x="694" y="10"/>
                    <a:pt x="660" y="7"/>
                    <a:pt x="627" y="5"/>
                  </a:cubicBezTo>
                  <a:cubicBezTo>
                    <a:pt x="556" y="0"/>
                    <a:pt x="485" y="3"/>
                    <a:pt x="415" y="11"/>
                  </a:cubicBezTo>
                  <a:cubicBezTo>
                    <a:pt x="341" y="20"/>
                    <a:pt x="268" y="34"/>
                    <a:pt x="195" y="48"/>
                  </a:cubicBezTo>
                  <a:cubicBezTo>
                    <a:pt x="158" y="56"/>
                    <a:pt x="121" y="65"/>
                    <a:pt x="84" y="74"/>
                  </a:cubicBezTo>
                  <a:cubicBezTo>
                    <a:pt x="66" y="79"/>
                    <a:pt x="49" y="84"/>
                    <a:pt x="32" y="88"/>
                  </a:cubicBezTo>
                  <a:cubicBezTo>
                    <a:pt x="21" y="91"/>
                    <a:pt x="13" y="93"/>
                    <a:pt x="4" y="99"/>
                  </a:cubicBezTo>
                  <a:cubicBezTo>
                    <a:pt x="0" y="102"/>
                    <a:pt x="8" y="102"/>
                    <a:pt x="10" y="10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97"/>
            <p:cNvSpPr/>
            <p:nvPr>
              <p:custDataLst>
                <p:tags r:id="rId70"/>
              </p:custDataLst>
            </p:nvPr>
          </p:nvSpPr>
          <p:spPr bwMode="auto">
            <a:xfrm>
              <a:off x="4863" y="969"/>
              <a:ext cx="124" cy="116"/>
            </a:xfrm>
            <a:custGeom>
              <a:avLst/>
              <a:gdLst>
                <a:gd name="T0" fmla="*/ 13 w 52"/>
                <a:gd name="T1" fmla="*/ 4 h 49"/>
                <a:gd name="T2" fmla="*/ 40 w 52"/>
                <a:gd name="T3" fmla="*/ 28 h 49"/>
                <a:gd name="T4" fmla="*/ 5 w 52"/>
                <a:gd name="T5" fmla="*/ 47 h 49"/>
                <a:gd name="T6" fmla="*/ 11 w 52"/>
                <a:gd name="T7" fmla="*/ 48 h 49"/>
                <a:gd name="T8" fmla="*/ 48 w 52"/>
                <a:gd name="T9" fmla="*/ 25 h 49"/>
                <a:gd name="T10" fmla="*/ 19 w 52"/>
                <a:gd name="T11" fmla="*/ 0 h 49"/>
                <a:gd name="T12" fmla="*/ 13 w 52"/>
                <a:gd name="T13" fmla="*/ 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9">
                  <a:moveTo>
                    <a:pt x="13" y="4"/>
                  </a:moveTo>
                  <a:cubicBezTo>
                    <a:pt x="22" y="4"/>
                    <a:pt x="43" y="18"/>
                    <a:pt x="40" y="28"/>
                  </a:cubicBezTo>
                  <a:cubicBezTo>
                    <a:pt x="36" y="38"/>
                    <a:pt x="15" y="42"/>
                    <a:pt x="5" y="47"/>
                  </a:cubicBezTo>
                  <a:cubicBezTo>
                    <a:pt x="0" y="49"/>
                    <a:pt x="8" y="49"/>
                    <a:pt x="11" y="48"/>
                  </a:cubicBezTo>
                  <a:cubicBezTo>
                    <a:pt x="22" y="43"/>
                    <a:pt x="44" y="39"/>
                    <a:pt x="48" y="25"/>
                  </a:cubicBezTo>
                  <a:cubicBezTo>
                    <a:pt x="52" y="15"/>
                    <a:pt x="28" y="1"/>
                    <a:pt x="19" y="0"/>
                  </a:cubicBezTo>
                  <a:cubicBezTo>
                    <a:pt x="17" y="0"/>
                    <a:pt x="9" y="3"/>
                    <a:pt x="13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98"/>
            <p:cNvSpPr/>
            <p:nvPr>
              <p:custDataLst>
                <p:tags r:id="rId71"/>
              </p:custDataLst>
            </p:nvPr>
          </p:nvSpPr>
          <p:spPr bwMode="auto">
            <a:xfrm>
              <a:off x="3555" y="1478"/>
              <a:ext cx="1339" cy="443"/>
            </a:xfrm>
            <a:custGeom>
              <a:avLst/>
              <a:gdLst>
                <a:gd name="T0" fmla="*/ 557 w 566"/>
                <a:gd name="T1" fmla="*/ 4 h 187"/>
                <a:gd name="T2" fmla="*/ 497 w 566"/>
                <a:gd name="T3" fmla="*/ 129 h 187"/>
                <a:gd name="T4" fmla="*/ 358 w 566"/>
                <a:gd name="T5" fmla="*/ 173 h 187"/>
                <a:gd name="T6" fmla="*/ 10 w 566"/>
                <a:gd name="T7" fmla="*/ 127 h 187"/>
                <a:gd name="T8" fmla="*/ 4 w 566"/>
                <a:gd name="T9" fmla="*/ 131 h 187"/>
                <a:gd name="T10" fmla="*/ 5 w 566"/>
                <a:gd name="T11" fmla="*/ 131 h 187"/>
                <a:gd name="T12" fmla="*/ 10 w 566"/>
                <a:gd name="T13" fmla="*/ 134 h 187"/>
                <a:gd name="T14" fmla="*/ 13 w 566"/>
                <a:gd name="T15" fmla="*/ 133 h 187"/>
                <a:gd name="T16" fmla="*/ 14 w 566"/>
                <a:gd name="T17" fmla="*/ 129 h 187"/>
                <a:gd name="T18" fmla="*/ 11 w 566"/>
                <a:gd name="T19" fmla="*/ 127 h 187"/>
                <a:gd name="T20" fmla="*/ 5 w 566"/>
                <a:gd name="T21" fmla="*/ 132 h 187"/>
                <a:gd name="T22" fmla="*/ 381 w 566"/>
                <a:gd name="T23" fmla="*/ 176 h 187"/>
                <a:gd name="T24" fmla="*/ 500 w 566"/>
                <a:gd name="T25" fmla="*/ 135 h 187"/>
                <a:gd name="T26" fmla="*/ 565 w 566"/>
                <a:gd name="T27" fmla="*/ 3 h 187"/>
                <a:gd name="T28" fmla="*/ 557 w 566"/>
                <a:gd name="T29" fmla="*/ 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6" h="187">
                  <a:moveTo>
                    <a:pt x="557" y="4"/>
                  </a:moveTo>
                  <a:cubicBezTo>
                    <a:pt x="547" y="50"/>
                    <a:pt x="533" y="95"/>
                    <a:pt x="497" y="129"/>
                  </a:cubicBezTo>
                  <a:cubicBezTo>
                    <a:pt x="461" y="163"/>
                    <a:pt x="406" y="171"/>
                    <a:pt x="358" y="173"/>
                  </a:cubicBezTo>
                  <a:cubicBezTo>
                    <a:pt x="242" y="178"/>
                    <a:pt x="121" y="157"/>
                    <a:pt x="10" y="127"/>
                  </a:cubicBezTo>
                  <a:cubicBezTo>
                    <a:pt x="8" y="126"/>
                    <a:pt x="0" y="129"/>
                    <a:pt x="4" y="131"/>
                  </a:cubicBezTo>
                  <a:cubicBezTo>
                    <a:pt x="4" y="131"/>
                    <a:pt x="5" y="131"/>
                    <a:pt x="5" y="131"/>
                  </a:cubicBezTo>
                  <a:cubicBezTo>
                    <a:pt x="0" y="135"/>
                    <a:pt x="7" y="136"/>
                    <a:pt x="10" y="134"/>
                  </a:cubicBezTo>
                  <a:cubicBezTo>
                    <a:pt x="11" y="134"/>
                    <a:pt x="12" y="133"/>
                    <a:pt x="13" y="133"/>
                  </a:cubicBezTo>
                  <a:cubicBezTo>
                    <a:pt x="15" y="132"/>
                    <a:pt x="16" y="130"/>
                    <a:pt x="14" y="129"/>
                  </a:cubicBezTo>
                  <a:cubicBezTo>
                    <a:pt x="13" y="128"/>
                    <a:pt x="12" y="128"/>
                    <a:pt x="11" y="127"/>
                  </a:cubicBezTo>
                  <a:cubicBezTo>
                    <a:pt x="9" y="129"/>
                    <a:pt x="7" y="130"/>
                    <a:pt x="5" y="132"/>
                  </a:cubicBezTo>
                  <a:cubicBezTo>
                    <a:pt x="124" y="164"/>
                    <a:pt x="256" y="187"/>
                    <a:pt x="381" y="176"/>
                  </a:cubicBezTo>
                  <a:cubicBezTo>
                    <a:pt x="424" y="173"/>
                    <a:pt x="466" y="161"/>
                    <a:pt x="500" y="135"/>
                  </a:cubicBezTo>
                  <a:cubicBezTo>
                    <a:pt x="541" y="102"/>
                    <a:pt x="555" y="50"/>
                    <a:pt x="565" y="3"/>
                  </a:cubicBezTo>
                  <a:cubicBezTo>
                    <a:pt x="566" y="0"/>
                    <a:pt x="557" y="1"/>
                    <a:pt x="557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99"/>
            <p:cNvSpPr/>
            <p:nvPr>
              <p:custDataLst>
                <p:tags r:id="rId72"/>
              </p:custDataLst>
            </p:nvPr>
          </p:nvSpPr>
          <p:spPr bwMode="auto">
            <a:xfrm>
              <a:off x="3496" y="1679"/>
              <a:ext cx="142" cy="185"/>
            </a:xfrm>
            <a:custGeom>
              <a:avLst/>
              <a:gdLst>
                <a:gd name="T0" fmla="*/ 0 w 60"/>
                <a:gd name="T1" fmla="*/ 30 h 78"/>
                <a:gd name="T2" fmla="*/ 20 w 60"/>
                <a:gd name="T3" fmla="*/ 76 h 78"/>
                <a:gd name="T4" fmla="*/ 29 w 60"/>
                <a:gd name="T5" fmla="*/ 74 h 78"/>
                <a:gd name="T6" fmla="*/ 54 w 60"/>
                <a:gd name="T7" fmla="*/ 3 h 78"/>
                <a:gd name="T8" fmla="*/ 51 w 60"/>
                <a:gd name="T9" fmla="*/ 1 h 78"/>
                <a:gd name="T10" fmla="*/ 16 w 60"/>
                <a:gd name="T11" fmla="*/ 25 h 78"/>
                <a:gd name="T12" fmla="*/ 20 w 60"/>
                <a:gd name="T13" fmla="*/ 76 h 78"/>
                <a:gd name="T14" fmla="*/ 29 w 60"/>
                <a:gd name="T15" fmla="*/ 74 h 78"/>
                <a:gd name="T16" fmla="*/ 8 w 60"/>
                <a:gd name="T17" fmla="*/ 28 h 78"/>
                <a:gd name="T18" fmla="*/ 0 w 60"/>
                <a:gd name="T19" fmla="*/ 3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78">
                  <a:moveTo>
                    <a:pt x="0" y="30"/>
                  </a:moveTo>
                  <a:cubicBezTo>
                    <a:pt x="5" y="46"/>
                    <a:pt x="12" y="61"/>
                    <a:pt x="20" y="76"/>
                  </a:cubicBezTo>
                  <a:cubicBezTo>
                    <a:pt x="23" y="75"/>
                    <a:pt x="26" y="74"/>
                    <a:pt x="29" y="74"/>
                  </a:cubicBezTo>
                  <a:cubicBezTo>
                    <a:pt x="12" y="44"/>
                    <a:pt x="18" y="15"/>
                    <a:pt x="54" y="3"/>
                  </a:cubicBezTo>
                  <a:cubicBezTo>
                    <a:pt x="60" y="1"/>
                    <a:pt x="54" y="0"/>
                    <a:pt x="51" y="1"/>
                  </a:cubicBezTo>
                  <a:cubicBezTo>
                    <a:pt x="37" y="6"/>
                    <a:pt x="24" y="13"/>
                    <a:pt x="16" y="25"/>
                  </a:cubicBezTo>
                  <a:cubicBezTo>
                    <a:pt x="5" y="41"/>
                    <a:pt x="12" y="61"/>
                    <a:pt x="20" y="76"/>
                  </a:cubicBezTo>
                  <a:cubicBezTo>
                    <a:pt x="21" y="78"/>
                    <a:pt x="29" y="75"/>
                    <a:pt x="29" y="74"/>
                  </a:cubicBezTo>
                  <a:cubicBezTo>
                    <a:pt x="21" y="59"/>
                    <a:pt x="13" y="44"/>
                    <a:pt x="8" y="28"/>
                  </a:cubicBezTo>
                  <a:cubicBezTo>
                    <a:pt x="8" y="26"/>
                    <a:pt x="0" y="28"/>
                    <a:pt x="0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00"/>
            <p:cNvSpPr/>
            <p:nvPr>
              <p:custDataLst>
                <p:tags r:id="rId73"/>
              </p:custDataLst>
            </p:nvPr>
          </p:nvSpPr>
          <p:spPr bwMode="auto">
            <a:xfrm>
              <a:off x="5313" y="1899"/>
              <a:ext cx="55" cy="74"/>
            </a:xfrm>
            <a:custGeom>
              <a:avLst/>
              <a:gdLst>
                <a:gd name="T0" fmla="*/ 2 w 23"/>
                <a:gd name="T1" fmla="*/ 7 h 31"/>
                <a:gd name="T2" fmla="*/ 13 w 23"/>
                <a:gd name="T3" fmla="*/ 28 h 31"/>
                <a:gd name="T4" fmla="*/ 21 w 23"/>
                <a:gd name="T5" fmla="*/ 24 h 31"/>
                <a:gd name="T6" fmla="*/ 9 w 23"/>
                <a:gd name="T7" fmla="*/ 3 h 31"/>
                <a:gd name="T8" fmla="*/ 2 w 23"/>
                <a:gd name="T9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1">
                  <a:moveTo>
                    <a:pt x="2" y="7"/>
                  </a:moveTo>
                  <a:cubicBezTo>
                    <a:pt x="5" y="14"/>
                    <a:pt x="9" y="21"/>
                    <a:pt x="13" y="28"/>
                  </a:cubicBezTo>
                  <a:cubicBezTo>
                    <a:pt x="15" y="31"/>
                    <a:pt x="23" y="28"/>
                    <a:pt x="21" y="24"/>
                  </a:cubicBezTo>
                  <a:cubicBezTo>
                    <a:pt x="17" y="17"/>
                    <a:pt x="13" y="10"/>
                    <a:pt x="9" y="3"/>
                  </a:cubicBezTo>
                  <a:cubicBezTo>
                    <a:pt x="8" y="0"/>
                    <a:pt x="0" y="3"/>
                    <a:pt x="2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01"/>
            <p:cNvSpPr/>
            <p:nvPr>
              <p:custDataLst>
                <p:tags r:id="rId74"/>
              </p:custDataLst>
            </p:nvPr>
          </p:nvSpPr>
          <p:spPr bwMode="auto">
            <a:xfrm>
              <a:off x="5183" y="1573"/>
              <a:ext cx="213" cy="125"/>
            </a:xfrm>
            <a:custGeom>
              <a:avLst/>
              <a:gdLst>
                <a:gd name="T0" fmla="*/ 9 w 90"/>
                <a:gd name="T1" fmla="*/ 49 h 53"/>
                <a:gd name="T2" fmla="*/ 57 w 90"/>
                <a:gd name="T3" fmla="*/ 6 h 53"/>
                <a:gd name="T4" fmla="*/ 74 w 90"/>
                <a:gd name="T5" fmla="*/ 25 h 53"/>
                <a:gd name="T6" fmla="*/ 51 w 90"/>
                <a:gd name="T7" fmla="*/ 45 h 53"/>
                <a:gd name="T8" fmla="*/ 56 w 90"/>
                <a:gd name="T9" fmla="*/ 47 h 53"/>
                <a:gd name="T10" fmla="*/ 84 w 90"/>
                <a:gd name="T11" fmla="*/ 20 h 53"/>
                <a:gd name="T12" fmla="*/ 69 w 90"/>
                <a:gd name="T13" fmla="*/ 1 h 53"/>
                <a:gd name="T14" fmla="*/ 1 w 90"/>
                <a:gd name="T15" fmla="*/ 50 h 53"/>
                <a:gd name="T16" fmla="*/ 9 w 90"/>
                <a:gd name="T17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53">
                  <a:moveTo>
                    <a:pt x="9" y="49"/>
                  </a:moveTo>
                  <a:cubicBezTo>
                    <a:pt x="14" y="29"/>
                    <a:pt x="37" y="11"/>
                    <a:pt x="57" y="6"/>
                  </a:cubicBezTo>
                  <a:cubicBezTo>
                    <a:pt x="73" y="2"/>
                    <a:pt x="82" y="13"/>
                    <a:pt x="74" y="25"/>
                  </a:cubicBezTo>
                  <a:cubicBezTo>
                    <a:pt x="69" y="33"/>
                    <a:pt x="60" y="40"/>
                    <a:pt x="51" y="45"/>
                  </a:cubicBezTo>
                  <a:cubicBezTo>
                    <a:pt x="46" y="47"/>
                    <a:pt x="53" y="48"/>
                    <a:pt x="56" y="47"/>
                  </a:cubicBezTo>
                  <a:cubicBezTo>
                    <a:pt x="68" y="41"/>
                    <a:pt x="78" y="31"/>
                    <a:pt x="84" y="20"/>
                  </a:cubicBezTo>
                  <a:cubicBezTo>
                    <a:pt x="90" y="9"/>
                    <a:pt x="80" y="1"/>
                    <a:pt x="69" y="1"/>
                  </a:cubicBezTo>
                  <a:cubicBezTo>
                    <a:pt x="42" y="0"/>
                    <a:pt x="7" y="25"/>
                    <a:pt x="1" y="50"/>
                  </a:cubicBezTo>
                  <a:cubicBezTo>
                    <a:pt x="0" y="53"/>
                    <a:pt x="9" y="51"/>
                    <a:pt x="9" y="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102"/>
            <p:cNvSpPr/>
            <p:nvPr>
              <p:custDataLst>
                <p:tags r:id="rId75"/>
              </p:custDataLst>
            </p:nvPr>
          </p:nvSpPr>
          <p:spPr bwMode="auto">
            <a:xfrm>
              <a:off x="5218" y="1708"/>
              <a:ext cx="138" cy="267"/>
            </a:xfrm>
            <a:custGeom>
              <a:avLst/>
              <a:gdLst>
                <a:gd name="T0" fmla="*/ 1 w 58"/>
                <a:gd name="T1" fmla="*/ 4 h 113"/>
                <a:gd name="T2" fmla="*/ 49 w 58"/>
                <a:gd name="T3" fmla="*/ 112 h 113"/>
                <a:gd name="T4" fmla="*/ 57 w 58"/>
                <a:gd name="T5" fmla="*/ 109 h 113"/>
                <a:gd name="T6" fmla="*/ 9 w 58"/>
                <a:gd name="T7" fmla="*/ 2 h 113"/>
                <a:gd name="T8" fmla="*/ 1 w 58"/>
                <a:gd name="T9" fmla="*/ 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13">
                  <a:moveTo>
                    <a:pt x="1" y="4"/>
                  </a:moveTo>
                  <a:cubicBezTo>
                    <a:pt x="20" y="38"/>
                    <a:pt x="31" y="76"/>
                    <a:pt x="49" y="112"/>
                  </a:cubicBezTo>
                  <a:cubicBezTo>
                    <a:pt x="50" y="113"/>
                    <a:pt x="58" y="111"/>
                    <a:pt x="57" y="109"/>
                  </a:cubicBezTo>
                  <a:cubicBezTo>
                    <a:pt x="39" y="74"/>
                    <a:pt x="29" y="36"/>
                    <a:pt x="9" y="2"/>
                  </a:cubicBezTo>
                  <a:cubicBezTo>
                    <a:pt x="8" y="0"/>
                    <a:pt x="0" y="2"/>
                    <a:pt x="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103"/>
            <p:cNvSpPr/>
            <p:nvPr>
              <p:custDataLst>
                <p:tags r:id="rId76"/>
              </p:custDataLst>
            </p:nvPr>
          </p:nvSpPr>
          <p:spPr bwMode="auto">
            <a:xfrm>
              <a:off x="5465" y="1608"/>
              <a:ext cx="156" cy="126"/>
            </a:xfrm>
            <a:custGeom>
              <a:avLst/>
              <a:gdLst>
                <a:gd name="T0" fmla="*/ 9 w 66"/>
                <a:gd name="T1" fmla="*/ 48 h 53"/>
                <a:gd name="T2" fmla="*/ 31 w 66"/>
                <a:gd name="T3" fmla="*/ 22 h 53"/>
                <a:gd name="T4" fmla="*/ 59 w 66"/>
                <a:gd name="T5" fmla="*/ 6 h 53"/>
                <a:gd name="T6" fmla="*/ 60 w 66"/>
                <a:gd name="T7" fmla="*/ 0 h 53"/>
                <a:gd name="T8" fmla="*/ 25 w 66"/>
                <a:gd name="T9" fmla="*/ 18 h 53"/>
                <a:gd name="T10" fmla="*/ 0 w 66"/>
                <a:gd name="T11" fmla="*/ 48 h 53"/>
                <a:gd name="T12" fmla="*/ 9 w 66"/>
                <a:gd name="T13" fmla="*/ 4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3">
                  <a:moveTo>
                    <a:pt x="9" y="48"/>
                  </a:moveTo>
                  <a:cubicBezTo>
                    <a:pt x="10" y="38"/>
                    <a:pt x="23" y="28"/>
                    <a:pt x="31" y="22"/>
                  </a:cubicBezTo>
                  <a:cubicBezTo>
                    <a:pt x="38" y="16"/>
                    <a:pt x="50" y="6"/>
                    <a:pt x="59" y="6"/>
                  </a:cubicBezTo>
                  <a:cubicBezTo>
                    <a:pt x="64" y="5"/>
                    <a:pt x="66" y="0"/>
                    <a:pt x="60" y="0"/>
                  </a:cubicBezTo>
                  <a:cubicBezTo>
                    <a:pt x="47" y="1"/>
                    <a:pt x="35" y="11"/>
                    <a:pt x="25" y="18"/>
                  </a:cubicBezTo>
                  <a:cubicBezTo>
                    <a:pt x="16" y="25"/>
                    <a:pt x="1" y="36"/>
                    <a:pt x="0" y="48"/>
                  </a:cubicBezTo>
                  <a:cubicBezTo>
                    <a:pt x="0" y="53"/>
                    <a:pt x="8" y="51"/>
                    <a:pt x="9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04"/>
            <p:cNvSpPr/>
            <p:nvPr>
              <p:custDataLst>
                <p:tags r:id="rId77"/>
              </p:custDataLst>
            </p:nvPr>
          </p:nvSpPr>
          <p:spPr bwMode="auto">
            <a:xfrm>
              <a:off x="5467" y="1599"/>
              <a:ext cx="270" cy="189"/>
            </a:xfrm>
            <a:custGeom>
              <a:avLst/>
              <a:gdLst>
                <a:gd name="T0" fmla="*/ 11 w 114"/>
                <a:gd name="T1" fmla="*/ 77 h 80"/>
                <a:gd name="T2" fmla="*/ 110 w 114"/>
                <a:gd name="T3" fmla="*/ 5 h 80"/>
                <a:gd name="T4" fmla="*/ 104 w 114"/>
                <a:gd name="T5" fmla="*/ 2 h 80"/>
                <a:gd name="T6" fmla="*/ 4 w 114"/>
                <a:gd name="T7" fmla="*/ 75 h 80"/>
                <a:gd name="T8" fmla="*/ 11 w 114"/>
                <a:gd name="T9" fmla="*/ 7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80">
                  <a:moveTo>
                    <a:pt x="11" y="77"/>
                  </a:moveTo>
                  <a:cubicBezTo>
                    <a:pt x="41" y="50"/>
                    <a:pt x="75" y="27"/>
                    <a:pt x="110" y="5"/>
                  </a:cubicBezTo>
                  <a:cubicBezTo>
                    <a:pt x="114" y="2"/>
                    <a:pt x="107" y="0"/>
                    <a:pt x="104" y="2"/>
                  </a:cubicBezTo>
                  <a:cubicBezTo>
                    <a:pt x="69" y="24"/>
                    <a:pt x="34" y="47"/>
                    <a:pt x="4" y="75"/>
                  </a:cubicBezTo>
                  <a:cubicBezTo>
                    <a:pt x="0" y="79"/>
                    <a:pt x="8" y="80"/>
                    <a:pt x="11" y="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05"/>
            <p:cNvSpPr/>
            <p:nvPr>
              <p:custDataLst>
                <p:tags r:id="rId78"/>
              </p:custDataLst>
            </p:nvPr>
          </p:nvSpPr>
          <p:spPr bwMode="auto">
            <a:xfrm>
              <a:off x="5751" y="1374"/>
              <a:ext cx="113" cy="227"/>
            </a:xfrm>
            <a:custGeom>
              <a:avLst/>
              <a:gdLst>
                <a:gd name="T0" fmla="*/ 1 w 48"/>
                <a:gd name="T1" fmla="*/ 6 h 96"/>
                <a:gd name="T2" fmla="*/ 38 w 48"/>
                <a:gd name="T3" fmla="*/ 93 h 96"/>
                <a:gd name="T4" fmla="*/ 46 w 48"/>
                <a:gd name="T5" fmla="*/ 90 h 96"/>
                <a:gd name="T6" fmla="*/ 10 w 48"/>
                <a:gd name="T7" fmla="*/ 3 h 96"/>
                <a:gd name="T8" fmla="*/ 1 w 48"/>
                <a:gd name="T9" fmla="*/ 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96">
                  <a:moveTo>
                    <a:pt x="1" y="6"/>
                  </a:moveTo>
                  <a:cubicBezTo>
                    <a:pt x="9" y="36"/>
                    <a:pt x="26" y="63"/>
                    <a:pt x="38" y="93"/>
                  </a:cubicBezTo>
                  <a:cubicBezTo>
                    <a:pt x="39" y="96"/>
                    <a:pt x="48" y="93"/>
                    <a:pt x="46" y="90"/>
                  </a:cubicBezTo>
                  <a:cubicBezTo>
                    <a:pt x="34" y="61"/>
                    <a:pt x="17" y="34"/>
                    <a:pt x="10" y="3"/>
                  </a:cubicBezTo>
                  <a:cubicBezTo>
                    <a:pt x="9" y="0"/>
                    <a:pt x="0" y="2"/>
                    <a:pt x="1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06"/>
            <p:cNvSpPr/>
            <p:nvPr>
              <p:custDataLst>
                <p:tags r:id="rId79"/>
              </p:custDataLst>
            </p:nvPr>
          </p:nvSpPr>
          <p:spPr bwMode="auto">
            <a:xfrm>
              <a:off x="5737" y="1260"/>
              <a:ext cx="260" cy="346"/>
            </a:xfrm>
            <a:custGeom>
              <a:avLst/>
              <a:gdLst>
                <a:gd name="T0" fmla="*/ 12 w 110"/>
                <a:gd name="T1" fmla="*/ 44 h 146"/>
                <a:gd name="T2" fmla="*/ 16 w 110"/>
                <a:gd name="T3" fmla="*/ 19 h 146"/>
                <a:gd name="T4" fmla="*/ 39 w 110"/>
                <a:gd name="T5" fmla="*/ 14 h 146"/>
                <a:gd name="T6" fmla="*/ 39 w 110"/>
                <a:gd name="T7" fmla="*/ 31 h 146"/>
                <a:gd name="T8" fmla="*/ 38 w 110"/>
                <a:gd name="T9" fmla="*/ 81 h 146"/>
                <a:gd name="T10" fmla="*/ 77 w 110"/>
                <a:gd name="T11" fmla="*/ 104 h 146"/>
                <a:gd name="T12" fmla="*/ 51 w 110"/>
                <a:gd name="T13" fmla="*/ 143 h 146"/>
                <a:gd name="T14" fmla="*/ 60 w 110"/>
                <a:gd name="T15" fmla="*/ 142 h 146"/>
                <a:gd name="T16" fmla="*/ 82 w 110"/>
                <a:gd name="T17" fmla="*/ 100 h 146"/>
                <a:gd name="T18" fmla="*/ 51 w 110"/>
                <a:gd name="T19" fmla="*/ 83 h 146"/>
                <a:gd name="T20" fmla="*/ 45 w 110"/>
                <a:gd name="T21" fmla="*/ 43 h 146"/>
                <a:gd name="T22" fmla="*/ 30 w 110"/>
                <a:gd name="T23" fmla="*/ 3 h 146"/>
                <a:gd name="T24" fmla="*/ 3 w 110"/>
                <a:gd name="T25" fmla="*/ 47 h 146"/>
                <a:gd name="T26" fmla="*/ 12 w 110"/>
                <a:gd name="T27" fmla="*/ 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146">
                  <a:moveTo>
                    <a:pt x="12" y="44"/>
                  </a:moveTo>
                  <a:cubicBezTo>
                    <a:pt x="10" y="35"/>
                    <a:pt x="12" y="27"/>
                    <a:pt x="16" y="19"/>
                  </a:cubicBezTo>
                  <a:cubicBezTo>
                    <a:pt x="20" y="10"/>
                    <a:pt x="33" y="3"/>
                    <a:pt x="39" y="14"/>
                  </a:cubicBezTo>
                  <a:cubicBezTo>
                    <a:pt x="41" y="19"/>
                    <a:pt x="40" y="26"/>
                    <a:pt x="39" y="31"/>
                  </a:cubicBezTo>
                  <a:cubicBezTo>
                    <a:pt x="37" y="48"/>
                    <a:pt x="29" y="65"/>
                    <a:pt x="38" y="81"/>
                  </a:cubicBezTo>
                  <a:cubicBezTo>
                    <a:pt x="45" y="93"/>
                    <a:pt x="66" y="97"/>
                    <a:pt x="77" y="104"/>
                  </a:cubicBezTo>
                  <a:cubicBezTo>
                    <a:pt x="97" y="118"/>
                    <a:pt x="54" y="129"/>
                    <a:pt x="51" y="143"/>
                  </a:cubicBezTo>
                  <a:cubicBezTo>
                    <a:pt x="51" y="146"/>
                    <a:pt x="59" y="145"/>
                    <a:pt x="60" y="142"/>
                  </a:cubicBezTo>
                  <a:cubicBezTo>
                    <a:pt x="62" y="127"/>
                    <a:pt x="110" y="120"/>
                    <a:pt x="82" y="100"/>
                  </a:cubicBezTo>
                  <a:cubicBezTo>
                    <a:pt x="73" y="93"/>
                    <a:pt x="61" y="89"/>
                    <a:pt x="51" y="83"/>
                  </a:cubicBezTo>
                  <a:cubicBezTo>
                    <a:pt x="38" y="73"/>
                    <a:pt x="43" y="56"/>
                    <a:pt x="45" y="43"/>
                  </a:cubicBezTo>
                  <a:cubicBezTo>
                    <a:pt x="48" y="31"/>
                    <a:pt x="55" y="0"/>
                    <a:pt x="30" y="3"/>
                  </a:cubicBezTo>
                  <a:cubicBezTo>
                    <a:pt x="9" y="6"/>
                    <a:pt x="0" y="29"/>
                    <a:pt x="3" y="47"/>
                  </a:cubicBezTo>
                  <a:cubicBezTo>
                    <a:pt x="4" y="49"/>
                    <a:pt x="12" y="47"/>
                    <a:pt x="12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07"/>
            <p:cNvSpPr/>
            <p:nvPr>
              <p:custDataLst>
                <p:tags r:id="rId80"/>
              </p:custDataLst>
            </p:nvPr>
          </p:nvSpPr>
          <p:spPr bwMode="auto">
            <a:xfrm>
              <a:off x="1688" y="2056"/>
              <a:ext cx="331" cy="158"/>
            </a:xfrm>
            <a:custGeom>
              <a:avLst/>
              <a:gdLst>
                <a:gd name="T0" fmla="*/ 45 w 140"/>
                <a:gd name="T1" fmla="*/ 2 h 67"/>
                <a:gd name="T2" fmla="*/ 30 w 140"/>
                <a:gd name="T3" fmla="*/ 52 h 67"/>
                <a:gd name="T4" fmla="*/ 103 w 140"/>
                <a:gd name="T5" fmla="*/ 34 h 67"/>
                <a:gd name="T6" fmla="*/ 96 w 140"/>
                <a:gd name="T7" fmla="*/ 35 h 67"/>
                <a:gd name="T8" fmla="*/ 137 w 140"/>
                <a:gd name="T9" fmla="*/ 29 h 67"/>
                <a:gd name="T10" fmla="*/ 99 w 140"/>
                <a:gd name="T11" fmla="*/ 34 h 67"/>
                <a:gd name="T12" fmla="*/ 108 w 140"/>
                <a:gd name="T13" fmla="*/ 33 h 67"/>
                <a:gd name="T14" fmla="*/ 129 w 140"/>
                <a:gd name="T15" fmla="*/ 27 h 67"/>
                <a:gd name="T16" fmla="*/ 104 w 140"/>
                <a:gd name="T17" fmla="*/ 32 h 67"/>
                <a:gd name="T18" fmla="*/ 97 w 140"/>
                <a:gd name="T19" fmla="*/ 33 h 67"/>
                <a:gd name="T20" fmla="*/ 27 w 140"/>
                <a:gd name="T21" fmla="*/ 37 h 67"/>
                <a:gd name="T22" fmla="*/ 51 w 140"/>
                <a:gd name="T23" fmla="*/ 2 h 67"/>
                <a:gd name="T24" fmla="*/ 45 w 140"/>
                <a:gd name="T25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67">
                  <a:moveTo>
                    <a:pt x="45" y="2"/>
                  </a:moveTo>
                  <a:cubicBezTo>
                    <a:pt x="30" y="11"/>
                    <a:pt x="0" y="39"/>
                    <a:pt x="30" y="52"/>
                  </a:cubicBezTo>
                  <a:cubicBezTo>
                    <a:pt x="58" y="65"/>
                    <a:pt x="81" y="50"/>
                    <a:pt x="103" y="34"/>
                  </a:cubicBezTo>
                  <a:cubicBezTo>
                    <a:pt x="101" y="34"/>
                    <a:pt x="98" y="34"/>
                    <a:pt x="96" y="35"/>
                  </a:cubicBezTo>
                  <a:cubicBezTo>
                    <a:pt x="107" y="47"/>
                    <a:pt x="136" y="51"/>
                    <a:pt x="137" y="29"/>
                  </a:cubicBezTo>
                  <a:cubicBezTo>
                    <a:pt x="140" y="3"/>
                    <a:pt x="106" y="24"/>
                    <a:pt x="99" y="34"/>
                  </a:cubicBezTo>
                  <a:cubicBezTo>
                    <a:pt x="99" y="35"/>
                    <a:pt x="106" y="35"/>
                    <a:pt x="108" y="33"/>
                  </a:cubicBezTo>
                  <a:cubicBezTo>
                    <a:pt x="111" y="28"/>
                    <a:pt x="127" y="13"/>
                    <a:pt x="129" y="27"/>
                  </a:cubicBezTo>
                  <a:cubicBezTo>
                    <a:pt x="132" y="43"/>
                    <a:pt x="111" y="41"/>
                    <a:pt x="104" y="32"/>
                  </a:cubicBezTo>
                  <a:cubicBezTo>
                    <a:pt x="103" y="31"/>
                    <a:pt x="98" y="32"/>
                    <a:pt x="97" y="33"/>
                  </a:cubicBezTo>
                  <a:cubicBezTo>
                    <a:pt x="77" y="48"/>
                    <a:pt x="42" y="67"/>
                    <a:pt x="27" y="37"/>
                  </a:cubicBezTo>
                  <a:cubicBezTo>
                    <a:pt x="19" y="23"/>
                    <a:pt x="41" y="9"/>
                    <a:pt x="51" y="2"/>
                  </a:cubicBezTo>
                  <a:cubicBezTo>
                    <a:pt x="55" y="0"/>
                    <a:pt x="47" y="1"/>
                    <a:pt x="4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108"/>
            <p:cNvSpPr/>
            <p:nvPr>
              <p:custDataLst>
                <p:tags r:id="rId81"/>
              </p:custDataLst>
            </p:nvPr>
          </p:nvSpPr>
          <p:spPr bwMode="auto">
            <a:xfrm>
              <a:off x="2005" y="2058"/>
              <a:ext cx="142" cy="90"/>
            </a:xfrm>
            <a:custGeom>
              <a:avLst/>
              <a:gdLst>
                <a:gd name="T0" fmla="*/ 17 w 60"/>
                <a:gd name="T1" fmla="*/ 2 h 38"/>
                <a:gd name="T2" fmla="*/ 19 w 60"/>
                <a:gd name="T3" fmla="*/ 27 h 38"/>
                <a:gd name="T4" fmla="*/ 38 w 60"/>
                <a:gd name="T5" fmla="*/ 23 h 38"/>
                <a:gd name="T6" fmla="*/ 45 w 60"/>
                <a:gd name="T7" fmla="*/ 31 h 38"/>
                <a:gd name="T8" fmla="*/ 51 w 60"/>
                <a:gd name="T9" fmla="*/ 37 h 38"/>
                <a:gd name="T10" fmla="*/ 58 w 60"/>
                <a:gd name="T11" fmla="*/ 34 h 38"/>
                <a:gd name="T12" fmla="*/ 51 w 60"/>
                <a:gd name="T13" fmla="*/ 21 h 38"/>
                <a:gd name="T14" fmla="*/ 51 w 60"/>
                <a:gd name="T15" fmla="*/ 21 h 38"/>
                <a:gd name="T16" fmla="*/ 26 w 60"/>
                <a:gd name="T17" fmla="*/ 24 h 38"/>
                <a:gd name="T18" fmla="*/ 26 w 60"/>
                <a:gd name="T19" fmla="*/ 0 h 38"/>
                <a:gd name="T20" fmla="*/ 17 w 60"/>
                <a:gd name="T21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38">
                  <a:moveTo>
                    <a:pt x="17" y="2"/>
                  </a:moveTo>
                  <a:cubicBezTo>
                    <a:pt x="11" y="9"/>
                    <a:pt x="0" y="29"/>
                    <a:pt x="19" y="27"/>
                  </a:cubicBezTo>
                  <a:cubicBezTo>
                    <a:pt x="26" y="27"/>
                    <a:pt x="32" y="26"/>
                    <a:pt x="38" y="23"/>
                  </a:cubicBezTo>
                  <a:cubicBezTo>
                    <a:pt x="44" y="20"/>
                    <a:pt x="44" y="28"/>
                    <a:pt x="45" y="31"/>
                  </a:cubicBezTo>
                  <a:cubicBezTo>
                    <a:pt x="46" y="34"/>
                    <a:pt x="48" y="37"/>
                    <a:pt x="51" y="37"/>
                  </a:cubicBezTo>
                  <a:cubicBezTo>
                    <a:pt x="53" y="38"/>
                    <a:pt x="60" y="35"/>
                    <a:pt x="58" y="34"/>
                  </a:cubicBezTo>
                  <a:cubicBezTo>
                    <a:pt x="54" y="33"/>
                    <a:pt x="52" y="25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1" y="18"/>
                    <a:pt x="35" y="23"/>
                    <a:pt x="26" y="24"/>
                  </a:cubicBezTo>
                  <a:cubicBezTo>
                    <a:pt x="8" y="27"/>
                    <a:pt x="21" y="6"/>
                    <a:pt x="26" y="0"/>
                  </a:cubicBezTo>
                  <a:cubicBezTo>
                    <a:pt x="26" y="0"/>
                    <a:pt x="19" y="0"/>
                    <a:pt x="17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109"/>
            <p:cNvSpPr/>
            <p:nvPr>
              <p:custDataLst>
                <p:tags r:id="rId82"/>
              </p:custDataLst>
            </p:nvPr>
          </p:nvSpPr>
          <p:spPr bwMode="auto">
            <a:xfrm>
              <a:off x="2152" y="2056"/>
              <a:ext cx="144" cy="125"/>
            </a:xfrm>
            <a:custGeom>
              <a:avLst/>
              <a:gdLst>
                <a:gd name="T0" fmla="*/ 55 w 61"/>
                <a:gd name="T1" fmla="*/ 1 h 53"/>
                <a:gd name="T2" fmla="*/ 29 w 61"/>
                <a:gd name="T3" fmla="*/ 24 h 53"/>
                <a:gd name="T4" fmla="*/ 31 w 61"/>
                <a:gd name="T5" fmla="*/ 37 h 53"/>
                <a:gd name="T6" fmla="*/ 9 w 61"/>
                <a:gd name="T7" fmla="*/ 49 h 53"/>
                <a:gd name="T8" fmla="*/ 6 w 61"/>
                <a:gd name="T9" fmla="*/ 52 h 53"/>
                <a:gd name="T10" fmla="*/ 38 w 61"/>
                <a:gd name="T11" fmla="*/ 39 h 53"/>
                <a:gd name="T12" fmla="*/ 38 w 61"/>
                <a:gd name="T13" fmla="*/ 29 h 53"/>
                <a:gd name="T14" fmla="*/ 56 w 61"/>
                <a:gd name="T15" fmla="*/ 3 h 53"/>
                <a:gd name="T16" fmla="*/ 55 w 61"/>
                <a:gd name="T17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53">
                  <a:moveTo>
                    <a:pt x="55" y="1"/>
                  </a:moveTo>
                  <a:cubicBezTo>
                    <a:pt x="41" y="5"/>
                    <a:pt x="34" y="11"/>
                    <a:pt x="29" y="24"/>
                  </a:cubicBezTo>
                  <a:cubicBezTo>
                    <a:pt x="28" y="28"/>
                    <a:pt x="31" y="33"/>
                    <a:pt x="31" y="37"/>
                  </a:cubicBezTo>
                  <a:cubicBezTo>
                    <a:pt x="32" y="45"/>
                    <a:pt x="15" y="49"/>
                    <a:pt x="9" y="49"/>
                  </a:cubicBezTo>
                  <a:cubicBezTo>
                    <a:pt x="7" y="49"/>
                    <a:pt x="0" y="53"/>
                    <a:pt x="6" y="52"/>
                  </a:cubicBezTo>
                  <a:cubicBezTo>
                    <a:pt x="18" y="52"/>
                    <a:pt x="31" y="48"/>
                    <a:pt x="38" y="39"/>
                  </a:cubicBezTo>
                  <a:cubicBezTo>
                    <a:pt x="41" y="35"/>
                    <a:pt x="39" y="32"/>
                    <a:pt x="38" y="29"/>
                  </a:cubicBezTo>
                  <a:cubicBezTo>
                    <a:pt x="35" y="17"/>
                    <a:pt x="45" y="6"/>
                    <a:pt x="56" y="3"/>
                  </a:cubicBezTo>
                  <a:cubicBezTo>
                    <a:pt x="61" y="2"/>
                    <a:pt x="60" y="0"/>
                    <a:pt x="5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110"/>
            <p:cNvSpPr/>
            <p:nvPr>
              <p:custDataLst>
                <p:tags r:id="rId83"/>
              </p:custDataLst>
            </p:nvPr>
          </p:nvSpPr>
          <p:spPr bwMode="auto">
            <a:xfrm>
              <a:off x="2348" y="1954"/>
              <a:ext cx="135" cy="225"/>
            </a:xfrm>
            <a:custGeom>
              <a:avLst/>
              <a:gdLst>
                <a:gd name="T0" fmla="*/ 9 w 57"/>
                <a:gd name="T1" fmla="*/ 3 h 95"/>
                <a:gd name="T2" fmla="*/ 0 w 57"/>
                <a:gd name="T3" fmla="*/ 45 h 95"/>
                <a:gd name="T4" fmla="*/ 10 w 57"/>
                <a:gd name="T5" fmla="*/ 83 h 95"/>
                <a:gd name="T6" fmla="*/ 51 w 57"/>
                <a:gd name="T7" fmla="*/ 65 h 95"/>
                <a:gd name="T8" fmla="*/ 42 w 57"/>
                <a:gd name="T9" fmla="*/ 67 h 95"/>
                <a:gd name="T10" fmla="*/ 15 w 57"/>
                <a:gd name="T11" fmla="*/ 77 h 95"/>
                <a:gd name="T12" fmla="*/ 9 w 57"/>
                <a:gd name="T13" fmla="*/ 54 h 95"/>
                <a:gd name="T14" fmla="*/ 17 w 57"/>
                <a:gd name="T15" fmla="*/ 4 h 95"/>
                <a:gd name="T16" fmla="*/ 9 w 57"/>
                <a:gd name="T17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95">
                  <a:moveTo>
                    <a:pt x="9" y="3"/>
                  </a:moveTo>
                  <a:cubicBezTo>
                    <a:pt x="1" y="15"/>
                    <a:pt x="0" y="31"/>
                    <a:pt x="0" y="45"/>
                  </a:cubicBezTo>
                  <a:cubicBezTo>
                    <a:pt x="0" y="57"/>
                    <a:pt x="0" y="74"/>
                    <a:pt x="10" y="83"/>
                  </a:cubicBezTo>
                  <a:cubicBezTo>
                    <a:pt x="23" y="95"/>
                    <a:pt x="57" y="85"/>
                    <a:pt x="51" y="65"/>
                  </a:cubicBezTo>
                  <a:cubicBezTo>
                    <a:pt x="49" y="61"/>
                    <a:pt x="41" y="64"/>
                    <a:pt x="42" y="67"/>
                  </a:cubicBezTo>
                  <a:cubicBezTo>
                    <a:pt x="47" y="83"/>
                    <a:pt x="25" y="86"/>
                    <a:pt x="15" y="77"/>
                  </a:cubicBezTo>
                  <a:cubicBezTo>
                    <a:pt x="10" y="72"/>
                    <a:pt x="10" y="61"/>
                    <a:pt x="9" y="54"/>
                  </a:cubicBezTo>
                  <a:cubicBezTo>
                    <a:pt x="7" y="38"/>
                    <a:pt x="7" y="17"/>
                    <a:pt x="17" y="4"/>
                  </a:cubicBezTo>
                  <a:cubicBezTo>
                    <a:pt x="20" y="0"/>
                    <a:pt x="11" y="0"/>
                    <a:pt x="9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111"/>
            <p:cNvSpPr/>
            <p:nvPr>
              <p:custDataLst>
                <p:tags r:id="rId84"/>
              </p:custDataLst>
            </p:nvPr>
          </p:nvSpPr>
          <p:spPr bwMode="auto">
            <a:xfrm>
              <a:off x="2282" y="2023"/>
              <a:ext cx="154" cy="33"/>
            </a:xfrm>
            <a:custGeom>
              <a:avLst/>
              <a:gdLst>
                <a:gd name="T0" fmla="*/ 10 w 65"/>
                <a:gd name="T1" fmla="*/ 13 h 14"/>
                <a:gd name="T2" fmla="*/ 60 w 65"/>
                <a:gd name="T3" fmla="*/ 4 h 14"/>
                <a:gd name="T4" fmla="*/ 59 w 65"/>
                <a:gd name="T5" fmla="*/ 1 h 14"/>
                <a:gd name="T6" fmla="*/ 5 w 65"/>
                <a:gd name="T7" fmla="*/ 12 h 14"/>
                <a:gd name="T8" fmla="*/ 10 w 65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4">
                  <a:moveTo>
                    <a:pt x="10" y="13"/>
                  </a:moveTo>
                  <a:cubicBezTo>
                    <a:pt x="26" y="7"/>
                    <a:pt x="44" y="7"/>
                    <a:pt x="60" y="4"/>
                  </a:cubicBezTo>
                  <a:cubicBezTo>
                    <a:pt x="65" y="3"/>
                    <a:pt x="64" y="0"/>
                    <a:pt x="59" y="1"/>
                  </a:cubicBezTo>
                  <a:cubicBezTo>
                    <a:pt x="41" y="5"/>
                    <a:pt x="22" y="5"/>
                    <a:pt x="5" y="12"/>
                  </a:cubicBezTo>
                  <a:cubicBezTo>
                    <a:pt x="0" y="14"/>
                    <a:pt x="8" y="14"/>
                    <a:pt x="10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112"/>
            <p:cNvSpPr/>
            <p:nvPr>
              <p:custDataLst>
                <p:tags r:id="rId85"/>
              </p:custDataLst>
            </p:nvPr>
          </p:nvSpPr>
          <p:spPr bwMode="auto">
            <a:xfrm>
              <a:off x="2481" y="2151"/>
              <a:ext cx="30" cy="30"/>
            </a:xfrm>
            <a:custGeom>
              <a:avLst/>
              <a:gdLst>
                <a:gd name="T0" fmla="*/ 8 w 13"/>
                <a:gd name="T1" fmla="*/ 12 h 13"/>
                <a:gd name="T2" fmla="*/ 12 w 13"/>
                <a:gd name="T3" fmla="*/ 7 h 13"/>
                <a:gd name="T4" fmla="*/ 13 w 13"/>
                <a:gd name="T5" fmla="*/ 3 h 13"/>
                <a:gd name="T6" fmla="*/ 5 w 13"/>
                <a:gd name="T7" fmla="*/ 4 h 13"/>
                <a:gd name="T8" fmla="*/ 4 w 13"/>
                <a:gd name="T9" fmla="*/ 7 h 13"/>
                <a:gd name="T10" fmla="*/ 2 w 13"/>
                <a:gd name="T11" fmla="*/ 10 h 13"/>
                <a:gd name="T12" fmla="*/ 2 w 13"/>
                <a:gd name="T13" fmla="*/ 13 h 13"/>
                <a:gd name="T14" fmla="*/ 8 w 13"/>
                <a:gd name="T1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3">
                  <a:moveTo>
                    <a:pt x="8" y="12"/>
                  </a:moveTo>
                  <a:cubicBezTo>
                    <a:pt x="10" y="10"/>
                    <a:pt x="11" y="9"/>
                    <a:pt x="12" y="7"/>
                  </a:cubicBezTo>
                  <a:cubicBezTo>
                    <a:pt x="13" y="6"/>
                    <a:pt x="13" y="5"/>
                    <a:pt x="13" y="3"/>
                  </a:cubicBezTo>
                  <a:cubicBezTo>
                    <a:pt x="13" y="0"/>
                    <a:pt x="5" y="2"/>
                    <a:pt x="5" y="4"/>
                  </a:cubicBezTo>
                  <a:cubicBezTo>
                    <a:pt x="5" y="5"/>
                    <a:pt x="5" y="7"/>
                    <a:pt x="4" y="7"/>
                  </a:cubicBezTo>
                  <a:cubicBezTo>
                    <a:pt x="4" y="8"/>
                    <a:pt x="3" y="9"/>
                    <a:pt x="2" y="10"/>
                  </a:cubicBezTo>
                  <a:cubicBezTo>
                    <a:pt x="0" y="11"/>
                    <a:pt x="1" y="13"/>
                    <a:pt x="2" y="13"/>
                  </a:cubicBezTo>
                  <a:cubicBezTo>
                    <a:pt x="4" y="13"/>
                    <a:pt x="7" y="13"/>
                    <a:pt x="8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C183F356-0A07-4593-91D0-E25B203A1FE8}"/>
              </a:ext>
            </a:extLst>
      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0" y="59068"/>
            <a:ext cx="4938188" cy="71939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9D682A2-A4A7-432D-84FF-AA42E63201F7}"/>
              </a:ext>
            </a:extLst>
      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882817" y="1674394"/>
            <a:ext cx="10491661" cy="53941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C37AA0D-E281-4599-B2AE-B2159DBE3800}"/>
              </a:ext>
            </a:extLst>
      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1738312" y="2314826"/>
            <a:ext cx="5254931" cy="6128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B6A0A19-7522-4BA6-B9BE-3625428FD0DB}"/>
              </a:ext>
            </a:extLst>
      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2711617" y="3054014"/>
            <a:ext cx="5026904" cy="55545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17716A3-CAFC-4CFB-993C-BE02B2A4B1A9}"/>
              </a:ext>
            </a:extLst>
      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2711616" y="3832057"/>
            <a:ext cx="4954305" cy="54743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AFDCC20-3675-4386-ADEA-3260D28A0854}"/>
              </a:ext>
            </a:extLst>
      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2275220" y="4537909"/>
            <a:ext cx="8063917" cy="58328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DDC21D1-76D5-44FB-B3BF-8697A86C2B09}"/>
              </a:ext>
            </a:extLst>
      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2289258" y="5388141"/>
            <a:ext cx="5707031" cy="54743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19FB5A7-CFE1-4382-9D1F-A5B2B9B81E17}"/>
              </a:ext>
            </a:extLst>
      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797343" y="856248"/>
            <a:ext cx="9672434" cy="60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5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5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12205072" cy="457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714" y="5722027"/>
            <a:ext cx="1766090" cy="96308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37" name="图片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71" y="6301399"/>
            <a:ext cx="657364" cy="116674"/>
          </a:xfrm>
          <a:prstGeom prst="rect">
            <a:avLst/>
          </a:prstGeom>
          <a:effectLst/>
        </p:spPr>
      </p:pic>
      <p:grpSp>
        <p:nvGrpSpPr>
          <p:cNvPr id="167" name="Group 30"/>
          <p:cNvGrpSpPr>
            <a:grpSpLocks noChangeAspect="1"/>
          </p:cNvGrpSpPr>
          <p:nvPr/>
        </p:nvGrpSpPr>
        <p:grpSpPr bwMode="auto">
          <a:xfrm>
            <a:off x="10166744" y="252312"/>
            <a:ext cx="1619689" cy="1020904"/>
            <a:chOff x="1688" y="801"/>
            <a:chExt cx="4309" cy="2716"/>
          </a:xfrm>
          <a:solidFill>
            <a:schemeClr val="bg1">
              <a:lumMod val="95000"/>
              <a:alpha val="60000"/>
            </a:schemeClr>
          </a:solidFill>
        </p:grpSpPr>
        <p:sp>
          <p:nvSpPr>
            <p:cNvPr id="168" name="Freeform 31"/>
            <p:cNvSpPr/>
            <p:nvPr>
              <p:custDataLst>
                <p:tags r:id="rId4"/>
              </p:custDataLst>
            </p:nvPr>
          </p:nvSpPr>
          <p:spPr bwMode="auto">
            <a:xfrm>
              <a:off x="2523" y="3280"/>
              <a:ext cx="187" cy="187"/>
            </a:xfrm>
            <a:custGeom>
              <a:avLst/>
              <a:gdLst>
                <a:gd name="T0" fmla="*/ 68 w 79"/>
                <a:gd name="T1" fmla="*/ 2 h 79"/>
                <a:gd name="T2" fmla="*/ 4 w 79"/>
                <a:gd name="T3" fmla="*/ 75 h 79"/>
                <a:gd name="T4" fmla="*/ 10 w 79"/>
                <a:gd name="T5" fmla="*/ 77 h 79"/>
                <a:gd name="T6" fmla="*/ 75 w 79"/>
                <a:gd name="T7" fmla="*/ 4 h 79"/>
                <a:gd name="T8" fmla="*/ 68 w 79"/>
                <a:gd name="T9" fmla="*/ 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68" y="2"/>
                  </a:moveTo>
                  <a:cubicBezTo>
                    <a:pt x="44" y="23"/>
                    <a:pt x="28" y="53"/>
                    <a:pt x="4" y="75"/>
                  </a:cubicBezTo>
                  <a:cubicBezTo>
                    <a:pt x="0" y="78"/>
                    <a:pt x="8" y="79"/>
                    <a:pt x="10" y="77"/>
                  </a:cubicBezTo>
                  <a:cubicBezTo>
                    <a:pt x="35" y="55"/>
                    <a:pt x="50" y="25"/>
                    <a:pt x="75" y="4"/>
                  </a:cubicBezTo>
                  <a:cubicBezTo>
                    <a:pt x="79" y="0"/>
                    <a:pt x="71" y="0"/>
                    <a:pt x="6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32"/>
            <p:cNvSpPr/>
            <p:nvPr>
              <p:custDataLst>
                <p:tags r:id="rId5"/>
              </p:custDataLst>
            </p:nvPr>
          </p:nvSpPr>
          <p:spPr bwMode="auto">
            <a:xfrm>
              <a:off x="3515" y="3406"/>
              <a:ext cx="158" cy="19"/>
            </a:xfrm>
            <a:custGeom>
              <a:avLst/>
              <a:gdLst>
                <a:gd name="T0" fmla="*/ 6 w 67"/>
                <a:gd name="T1" fmla="*/ 7 h 8"/>
                <a:gd name="T2" fmla="*/ 57 w 67"/>
                <a:gd name="T3" fmla="*/ 7 h 8"/>
                <a:gd name="T4" fmla="*/ 62 w 67"/>
                <a:gd name="T5" fmla="*/ 4 h 8"/>
                <a:gd name="T6" fmla="*/ 8 w 67"/>
                <a:gd name="T7" fmla="*/ 4 h 8"/>
                <a:gd name="T8" fmla="*/ 6 w 67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">
                  <a:moveTo>
                    <a:pt x="6" y="7"/>
                  </a:moveTo>
                  <a:cubicBezTo>
                    <a:pt x="23" y="3"/>
                    <a:pt x="40" y="7"/>
                    <a:pt x="57" y="7"/>
                  </a:cubicBezTo>
                  <a:cubicBezTo>
                    <a:pt x="59" y="7"/>
                    <a:pt x="67" y="4"/>
                    <a:pt x="62" y="4"/>
                  </a:cubicBezTo>
                  <a:cubicBezTo>
                    <a:pt x="44" y="4"/>
                    <a:pt x="26" y="0"/>
                    <a:pt x="8" y="4"/>
                  </a:cubicBezTo>
                  <a:cubicBezTo>
                    <a:pt x="5" y="5"/>
                    <a:pt x="0" y="8"/>
                    <a:pt x="6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33"/>
            <p:cNvSpPr/>
            <p:nvPr>
              <p:custDataLst>
                <p:tags r:id="rId6"/>
              </p:custDataLst>
            </p:nvPr>
          </p:nvSpPr>
          <p:spPr bwMode="auto">
            <a:xfrm>
              <a:off x="3269" y="3297"/>
              <a:ext cx="118" cy="125"/>
            </a:xfrm>
            <a:custGeom>
              <a:avLst/>
              <a:gdLst>
                <a:gd name="T0" fmla="*/ 39 w 50"/>
                <a:gd name="T1" fmla="*/ 3 h 53"/>
                <a:gd name="T2" fmla="*/ 4 w 50"/>
                <a:gd name="T3" fmla="*/ 46 h 53"/>
                <a:gd name="T4" fmla="*/ 10 w 50"/>
                <a:gd name="T5" fmla="*/ 51 h 53"/>
                <a:gd name="T6" fmla="*/ 48 w 50"/>
                <a:gd name="T7" fmla="*/ 5 h 53"/>
                <a:gd name="T8" fmla="*/ 39 w 50"/>
                <a:gd name="T9" fmla="*/ 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3">
                  <a:moveTo>
                    <a:pt x="39" y="3"/>
                  </a:moveTo>
                  <a:cubicBezTo>
                    <a:pt x="31" y="20"/>
                    <a:pt x="19" y="35"/>
                    <a:pt x="4" y="46"/>
                  </a:cubicBezTo>
                  <a:cubicBezTo>
                    <a:pt x="0" y="50"/>
                    <a:pt x="6" y="53"/>
                    <a:pt x="10" y="51"/>
                  </a:cubicBezTo>
                  <a:cubicBezTo>
                    <a:pt x="26" y="38"/>
                    <a:pt x="38" y="22"/>
                    <a:pt x="48" y="5"/>
                  </a:cubicBezTo>
                  <a:cubicBezTo>
                    <a:pt x="50" y="0"/>
                    <a:pt x="41" y="0"/>
                    <a:pt x="39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34"/>
            <p:cNvSpPr/>
            <p:nvPr>
              <p:custDataLst>
                <p:tags r:id="rId7"/>
              </p:custDataLst>
            </p:nvPr>
          </p:nvSpPr>
          <p:spPr bwMode="auto">
            <a:xfrm>
              <a:off x="3243" y="3323"/>
              <a:ext cx="137" cy="118"/>
            </a:xfrm>
            <a:custGeom>
              <a:avLst/>
              <a:gdLst>
                <a:gd name="T0" fmla="*/ 2 w 58"/>
                <a:gd name="T1" fmla="*/ 7 h 50"/>
                <a:gd name="T2" fmla="*/ 47 w 58"/>
                <a:gd name="T3" fmla="*/ 48 h 50"/>
                <a:gd name="T4" fmla="*/ 54 w 58"/>
                <a:gd name="T5" fmla="*/ 43 h 50"/>
                <a:gd name="T6" fmla="*/ 10 w 58"/>
                <a:gd name="T7" fmla="*/ 3 h 50"/>
                <a:gd name="T8" fmla="*/ 2 w 58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0">
                  <a:moveTo>
                    <a:pt x="2" y="7"/>
                  </a:moveTo>
                  <a:cubicBezTo>
                    <a:pt x="15" y="23"/>
                    <a:pt x="31" y="36"/>
                    <a:pt x="47" y="48"/>
                  </a:cubicBezTo>
                  <a:cubicBezTo>
                    <a:pt x="50" y="50"/>
                    <a:pt x="58" y="46"/>
                    <a:pt x="54" y="43"/>
                  </a:cubicBezTo>
                  <a:cubicBezTo>
                    <a:pt x="38" y="31"/>
                    <a:pt x="22" y="19"/>
                    <a:pt x="10" y="3"/>
                  </a:cubicBezTo>
                  <a:cubicBezTo>
                    <a:pt x="8" y="0"/>
                    <a:pt x="0" y="4"/>
                    <a:pt x="2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35"/>
            <p:cNvSpPr/>
            <p:nvPr>
              <p:custDataLst>
                <p:tags r:id="rId8"/>
              </p:custDataLst>
            </p:nvPr>
          </p:nvSpPr>
          <p:spPr bwMode="auto">
            <a:xfrm>
              <a:off x="3493" y="3275"/>
              <a:ext cx="52" cy="242"/>
            </a:xfrm>
            <a:custGeom>
              <a:avLst/>
              <a:gdLst>
                <a:gd name="T0" fmla="*/ 1 w 22"/>
                <a:gd name="T1" fmla="*/ 6 h 102"/>
                <a:gd name="T2" fmla="*/ 5 w 22"/>
                <a:gd name="T3" fmla="*/ 97 h 102"/>
                <a:gd name="T4" fmla="*/ 13 w 22"/>
                <a:gd name="T5" fmla="*/ 98 h 102"/>
                <a:gd name="T6" fmla="*/ 9 w 22"/>
                <a:gd name="T7" fmla="*/ 4 h 102"/>
                <a:gd name="T8" fmla="*/ 1 w 22"/>
                <a:gd name="T9" fmla="*/ 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02">
                  <a:moveTo>
                    <a:pt x="1" y="6"/>
                  </a:moveTo>
                  <a:cubicBezTo>
                    <a:pt x="10" y="34"/>
                    <a:pt x="14" y="68"/>
                    <a:pt x="5" y="97"/>
                  </a:cubicBezTo>
                  <a:cubicBezTo>
                    <a:pt x="4" y="102"/>
                    <a:pt x="12" y="102"/>
                    <a:pt x="13" y="98"/>
                  </a:cubicBezTo>
                  <a:cubicBezTo>
                    <a:pt x="22" y="69"/>
                    <a:pt x="18" y="33"/>
                    <a:pt x="9" y="4"/>
                  </a:cubicBezTo>
                  <a:cubicBezTo>
                    <a:pt x="8" y="0"/>
                    <a:pt x="0" y="2"/>
                    <a:pt x="1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36"/>
            <p:cNvSpPr/>
            <p:nvPr>
              <p:custDataLst>
                <p:tags r:id="rId9"/>
              </p:custDataLst>
            </p:nvPr>
          </p:nvSpPr>
          <p:spPr bwMode="auto">
            <a:xfrm>
              <a:off x="4068" y="3328"/>
              <a:ext cx="90" cy="111"/>
            </a:xfrm>
            <a:custGeom>
              <a:avLst/>
              <a:gdLst>
                <a:gd name="T0" fmla="*/ 0 w 38"/>
                <a:gd name="T1" fmla="*/ 4 h 47"/>
                <a:gd name="T2" fmla="*/ 29 w 38"/>
                <a:gd name="T3" fmla="*/ 45 h 47"/>
                <a:gd name="T4" fmla="*/ 37 w 38"/>
                <a:gd name="T5" fmla="*/ 42 h 47"/>
                <a:gd name="T6" fmla="*/ 9 w 38"/>
                <a:gd name="T7" fmla="*/ 2 h 47"/>
                <a:gd name="T8" fmla="*/ 0 w 38"/>
                <a:gd name="T9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7">
                  <a:moveTo>
                    <a:pt x="0" y="4"/>
                  </a:moveTo>
                  <a:cubicBezTo>
                    <a:pt x="8" y="19"/>
                    <a:pt x="19" y="31"/>
                    <a:pt x="29" y="45"/>
                  </a:cubicBezTo>
                  <a:cubicBezTo>
                    <a:pt x="30" y="47"/>
                    <a:pt x="38" y="43"/>
                    <a:pt x="37" y="42"/>
                  </a:cubicBezTo>
                  <a:cubicBezTo>
                    <a:pt x="28" y="29"/>
                    <a:pt x="16" y="17"/>
                    <a:pt x="9" y="2"/>
                  </a:cubicBezTo>
                  <a:cubicBezTo>
                    <a:pt x="8" y="0"/>
                    <a:pt x="0" y="3"/>
                    <a:pt x="0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37"/>
            <p:cNvSpPr/>
            <p:nvPr>
              <p:custDataLst>
                <p:tags r:id="rId10"/>
              </p:custDataLst>
            </p:nvPr>
          </p:nvSpPr>
          <p:spPr bwMode="auto">
            <a:xfrm>
              <a:off x="2566" y="2127"/>
              <a:ext cx="184" cy="298"/>
            </a:xfrm>
            <a:custGeom>
              <a:avLst/>
              <a:gdLst>
                <a:gd name="T0" fmla="*/ 69 w 78"/>
                <a:gd name="T1" fmla="*/ 3 h 126"/>
                <a:gd name="T2" fmla="*/ 40 w 78"/>
                <a:gd name="T3" fmla="*/ 69 h 126"/>
                <a:gd name="T4" fmla="*/ 5 w 78"/>
                <a:gd name="T5" fmla="*/ 124 h 126"/>
                <a:gd name="T6" fmla="*/ 13 w 78"/>
                <a:gd name="T7" fmla="*/ 123 h 126"/>
                <a:gd name="T8" fmla="*/ 9 w 78"/>
                <a:gd name="T9" fmla="*/ 115 h 126"/>
                <a:gd name="T10" fmla="*/ 0 w 78"/>
                <a:gd name="T11" fmla="*/ 117 h 126"/>
                <a:gd name="T12" fmla="*/ 4 w 78"/>
                <a:gd name="T13" fmla="*/ 125 h 126"/>
                <a:gd name="T14" fmla="*/ 12 w 78"/>
                <a:gd name="T15" fmla="*/ 123 h 126"/>
                <a:gd name="T16" fmla="*/ 46 w 78"/>
                <a:gd name="T17" fmla="*/ 72 h 126"/>
                <a:gd name="T18" fmla="*/ 77 w 78"/>
                <a:gd name="T19" fmla="*/ 1 h 126"/>
                <a:gd name="T20" fmla="*/ 69 w 78"/>
                <a:gd name="T21" fmla="*/ 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126">
                  <a:moveTo>
                    <a:pt x="69" y="3"/>
                  </a:moveTo>
                  <a:cubicBezTo>
                    <a:pt x="58" y="24"/>
                    <a:pt x="50" y="47"/>
                    <a:pt x="40" y="69"/>
                  </a:cubicBezTo>
                  <a:cubicBezTo>
                    <a:pt x="31" y="88"/>
                    <a:pt x="24" y="111"/>
                    <a:pt x="5" y="124"/>
                  </a:cubicBezTo>
                  <a:cubicBezTo>
                    <a:pt x="7" y="124"/>
                    <a:pt x="10" y="123"/>
                    <a:pt x="13" y="123"/>
                  </a:cubicBezTo>
                  <a:cubicBezTo>
                    <a:pt x="10" y="121"/>
                    <a:pt x="8" y="118"/>
                    <a:pt x="9" y="115"/>
                  </a:cubicBezTo>
                  <a:cubicBezTo>
                    <a:pt x="8" y="114"/>
                    <a:pt x="0" y="115"/>
                    <a:pt x="0" y="117"/>
                  </a:cubicBezTo>
                  <a:cubicBezTo>
                    <a:pt x="0" y="120"/>
                    <a:pt x="1" y="123"/>
                    <a:pt x="4" y="125"/>
                  </a:cubicBezTo>
                  <a:cubicBezTo>
                    <a:pt x="6" y="126"/>
                    <a:pt x="11" y="124"/>
                    <a:pt x="12" y="123"/>
                  </a:cubicBezTo>
                  <a:cubicBezTo>
                    <a:pt x="30" y="111"/>
                    <a:pt x="38" y="90"/>
                    <a:pt x="46" y="72"/>
                  </a:cubicBezTo>
                  <a:cubicBezTo>
                    <a:pt x="57" y="48"/>
                    <a:pt x="65" y="24"/>
                    <a:pt x="77" y="1"/>
                  </a:cubicBezTo>
                  <a:cubicBezTo>
                    <a:pt x="78" y="0"/>
                    <a:pt x="70" y="1"/>
                    <a:pt x="69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38"/>
            <p:cNvSpPr/>
            <p:nvPr>
              <p:custDataLst>
                <p:tags r:id="rId11"/>
              </p:custDataLst>
            </p:nvPr>
          </p:nvSpPr>
          <p:spPr bwMode="auto">
            <a:xfrm>
              <a:off x="2530" y="2205"/>
              <a:ext cx="253" cy="199"/>
            </a:xfrm>
            <a:custGeom>
              <a:avLst/>
              <a:gdLst>
                <a:gd name="T0" fmla="*/ 9 w 107"/>
                <a:gd name="T1" fmla="*/ 13 h 84"/>
                <a:gd name="T2" fmla="*/ 60 w 107"/>
                <a:gd name="T3" fmla="*/ 48 h 84"/>
                <a:gd name="T4" fmla="*/ 97 w 107"/>
                <a:gd name="T5" fmla="*/ 81 h 84"/>
                <a:gd name="T6" fmla="*/ 103 w 107"/>
                <a:gd name="T7" fmla="*/ 77 h 84"/>
                <a:gd name="T8" fmla="*/ 50 w 107"/>
                <a:gd name="T9" fmla="*/ 28 h 84"/>
                <a:gd name="T10" fmla="*/ 5 w 107"/>
                <a:gd name="T11" fmla="*/ 8 h 84"/>
                <a:gd name="T12" fmla="*/ 9 w 107"/>
                <a:gd name="T13" fmla="*/ 1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84">
                  <a:moveTo>
                    <a:pt x="9" y="13"/>
                  </a:moveTo>
                  <a:cubicBezTo>
                    <a:pt x="21" y="6"/>
                    <a:pt x="54" y="41"/>
                    <a:pt x="60" y="48"/>
                  </a:cubicBezTo>
                  <a:cubicBezTo>
                    <a:pt x="72" y="59"/>
                    <a:pt x="84" y="72"/>
                    <a:pt x="97" y="81"/>
                  </a:cubicBezTo>
                  <a:cubicBezTo>
                    <a:pt x="100" y="84"/>
                    <a:pt x="107" y="80"/>
                    <a:pt x="103" y="77"/>
                  </a:cubicBezTo>
                  <a:cubicBezTo>
                    <a:pt x="84" y="63"/>
                    <a:pt x="68" y="44"/>
                    <a:pt x="50" y="28"/>
                  </a:cubicBezTo>
                  <a:cubicBezTo>
                    <a:pt x="40" y="20"/>
                    <a:pt x="20" y="0"/>
                    <a:pt x="5" y="8"/>
                  </a:cubicBezTo>
                  <a:cubicBezTo>
                    <a:pt x="0" y="11"/>
                    <a:pt x="5" y="15"/>
                    <a:pt x="9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39"/>
            <p:cNvSpPr/>
            <p:nvPr>
              <p:custDataLst>
                <p:tags r:id="rId12"/>
              </p:custDataLst>
            </p:nvPr>
          </p:nvSpPr>
          <p:spPr bwMode="auto">
            <a:xfrm>
              <a:off x="2765" y="2023"/>
              <a:ext cx="191" cy="168"/>
            </a:xfrm>
            <a:custGeom>
              <a:avLst/>
              <a:gdLst>
                <a:gd name="T0" fmla="*/ 9 w 81"/>
                <a:gd name="T1" fmla="*/ 15 h 71"/>
                <a:gd name="T2" fmla="*/ 25 w 81"/>
                <a:gd name="T3" fmla="*/ 15 h 71"/>
                <a:gd name="T4" fmla="*/ 22 w 81"/>
                <a:gd name="T5" fmla="*/ 30 h 71"/>
                <a:gd name="T6" fmla="*/ 22 w 81"/>
                <a:gd name="T7" fmla="*/ 55 h 71"/>
                <a:gd name="T8" fmla="*/ 71 w 81"/>
                <a:gd name="T9" fmla="*/ 71 h 71"/>
                <a:gd name="T10" fmla="*/ 77 w 81"/>
                <a:gd name="T11" fmla="*/ 67 h 71"/>
                <a:gd name="T12" fmla="*/ 35 w 81"/>
                <a:gd name="T13" fmla="*/ 58 h 71"/>
                <a:gd name="T14" fmla="*/ 31 w 81"/>
                <a:gd name="T15" fmla="*/ 23 h 71"/>
                <a:gd name="T16" fmla="*/ 25 w 81"/>
                <a:gd name="T17" fmla="*/ 1 h 71"/>
                <a:gd name="T18" fmla="*/ 1 w 81"/>
                <a:gd name="T19" fmla="*/ 15 h 71"/>
                <a:gd name="T20" fmla="*/ 9 w 81"/>
                <a:gd name="T21" fmla="*/ 1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71">
                  <a:moveTo>
                    <a:pt x="9" y="15"/>
                  </a:moveTo>
                  <a:cubicBezTo>
                    <a:pt x="14" y="8"/>
                    <a:pt x="25" y="3"/>
                    <a:pt x="25" y="15"/>
                  </a:cubicBezTo>
                  <a:cubicBezTo>
                    <a:pt x="24" y="20"/>
                    <a:pt x="23" y="25"/>
                    <a:pt x="22" y="30"/>
                  </a:cubicBezTo>
                  <a:cubicBezTo>
                    <a:pt x="20" y="38"/>
                    <a:pt x="18" y="47"/>
                    <a:pt x="22" y="55"/>
                  </a:cubicBezTo>
                  <a:cubicBezTo>
                    <a:pt x="28" y="70"/>
                    <a:pt x="58" y="69"/>
                    <a:pt x="71" y="71"/>
                  </a:cubicBezTo>
                  <a:cubicBezTo>
                    <a:pt x="74" y="71"/>
                    <a:pt x="81" y="67"/>
                    <a:pt x="77" y="67"/>
                  </a:cubicBezTo>
                  <a:cubicBezTo>
                    <a:pt x="63" y="65"/>
                    <a:pt x="47" y="65"/>
                    <a:pt x="35" y="58"/>
                  </a:cubicBezTo>
                  <a:cubicBezTo>
                    <a:pt x="23" y="51"/>
                    <a:pt x="29" y="34"/>
                    <a:pt x="31" y="23"/>
                  </a:cubicBezTo>
                  <a:cubicBezTo>
                    <a:pt x="33" y="16"/>
                    <a:pt x="37" y="3"/>
                    <a:pt x="25" y="1"/>
                  </a:cubicBezTo>
                  <a:cubicBezTo>
                    <a:pt x="14" y="0"/>
                    <a:pt x="6" y="8"/>
                    <a:pt x="1" y="15"/>
                  </a:cubicBezTo>
                  <a:cubicBezTo>
                    <a:pt x="0" y="18"/>
                    <a:pt x="8" y="17"/>
                    <a:pt x="9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40"/>
            <p:cNvSpPr/>
            <p:nvPr>
              <p:custDataLst>
                <p:tags r:id="rId13"/>
              </p:custDataLst>
            </p:nvPr>
          </p:nvSpPr>
          <p:spPr bwMode="auto">
            <a:xfrm>
              <a:off x="2980" y="2136"/>
              <a:ext cx="66" cy="244"/>
            </a:xfrm>
            <a:custGeom>
              <a:avLst/>
              <a:gdLst>
                <a:gd name="T0" fmla="*/ 11 w 28"/>
                <a:gd name="T1" fmla="*/ 2 h 103"/>
                <a:gd name="T2" fmla="*/ 19 w 28"/>
                <a:gd name="T3" fmla="*/ 102 h 103"/>
                <a:gd name="T4" fmla="*/ 28 w 28"/>
                <a:gd name="T5" fmla="*/ 100 h 103"/>
                <a:gd name="T6" fmla="*/ 19 w 28"/>
                <a:gd name="T7" fmla="*/ 1 h 103"/>
                <a:gd name="T8" fmla="*/ 11 w 28"/>
                <a:gd name="T9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3">
                  <a:moveTo>
                    <a:pt x="11" y="2"/>
                  </a:moveTo>
                  <a:cubicBezTo>
                    <a:pt x="0" y="36"/>
                    <a:pt x="14" y="69"/>
                    <a:pt x="19" y="102"/>
                  </a:cubicBezTo>
                  <a:cubicBezTo>
                    <a:pt x="19" y="103"/>
                    <a:pt x="28" y="101"/>
                    <a:pt x="28" y="100"/>
                  </a:cubicBezTo>
                  <a:cubicBezTo>
                    <a:pt x="23" y="67"/>
                    <a:pt x="8" y="34"/>
                    <a:pt x="19" y="1"/>
                  </a:cubicBezTo>
                  <a:cubicBezTo>
                    <a:pt x="20" y="0"/>
                    <a:pt x="12" y="1"/>
                    <a:pt x="1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41"/>
            <p:cNvSpPr/>
            <p:nvPr>
              <p:custDataLst>
                <p:tags r:id="rId14"/>
              </p:custDataLst>
            </p:nvPr>
          </p:nvSpPr>
          <p:spPr bwMode="auto">
            <a:xfrm>
              <a:off x="2949" y="2229"/>
              <a:ext cx="215" cy="85"/>
            </a:xfrm>
            <a:custGeom>
              <a:avLst/>
              <a:gdLst>
                <a:gd name="T0" fmla="*/ 12 w 91"/>
                <a:gd name="T1" fmla="*/ 29 h 36"/>
                <a:gd name="T2" fmla="*/ 17 w 91"/>
                <a:gd name="T3" fmla="*/ 23 h 36"/>
                <a:gd name="T4" fmla="*/ 41 w 91"/>
                <a:gd name="T5" fmla="*/ 18 h 36"/>
                <a:gd name="T6" fmla="*/ 86 w 91"/>
                <a:gd name="T7" fmla="*/ 7 h 36"/>
                <a:gd name="T8" fmla="*/ 84 w 91"/>
                <a:gd name="T9" fmla="*/ 2 h 36"/>
                <a:gd name="T10" fmla="*/ 3 w 91"/>
                <a:gd name="T11" fmla="*/ 21 h 36"/>
                <a:gd name="T12" fmla="*/ 0 w 91"/>
                <a:gd name="T13" fmla="*/ 24 h 36"/>
                <a:gd name="T14" fmla="*/ 4 w 91"/>
                <a:gd name="T15" fmla="*/ 33 h 36"/>
                <a:gd name="T16" fmla="*/ 12 w 91"/>
                <a:gd name="T17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36">
                  <a:moveTo>
                    <a:pt x="12" y="29"/>
                  </a:moveTo>
                  <a:cubicBezTo>
                    <a:pt x="7" y="25"/>
                    <a:pt x="11" y="25"/>
                    <a:pt x="17" y="23"/>
                  </a:cubicBezTo>
                  <a:cubicBezTo>
                    <a:pt x="25" y="21"/>
                    <a:pt x="33" y="20"/>
                    <a:pt x="41" y="18"/>
                  </a:cubicBezTo>
                  <a:cubicBezTo>
                    <a:pt x="56" y="15"/>
                    <a:pt x="71" y="12"/>
                    <a:pt x="86" y="7"/>
                  </a:cubicBezTo>
                  <a:cubicBezTo>
                    <a:pt x="91" y="6"/>
                    <a:pt x="89" y="0"/>
                    <a:pt x="84" y="2"/>
                  </a:cubicBezTo>
                  <a:cubicBezTo>
                    <a:pt x="58" y="10"/>
                    <a:pt x="30" y="14"/>
                    <a:pt x="3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28"/>
                    <a:pt x="1" y="30"/>
                    <a:pt x="4" y="33"/>
                  </a:cubicBezTo>
                  <a:cubicBezTo>
                    <a:pt x="7" y="36"/>
                    <a:pt x="15" y="32"/>
                    <a:pt x="12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42"/>
            <p:cNvSpPr/>
            <p:nvPr>
              <p:custDataLst>
                <p:tags r:id="rId15"/>
              </p:custDataLst>
            </p:nvPr>
          </p:nvSpPr>
          <p:spPr bwMode="auto">
            <a:xfrm>
              <a:off x="3143" y="2160"/>
              <a:ext cx="227" cy="483"/>
            </a:xfrm>
            <a:custGeom>
              <a:avLst/>
              <a:gdLst>
                <a:gd name="T0" fmla="*/ 11 w 96"/>
                <a:gd name="T1" fmla="*/ 4 h 204"/>
                <a:gd name="T2" fmla="*/ 43 w 96"/>
                <a:gd name="T3" fmla="*/ 28 h 204"/>
                <a:gd name="T4" fmla="*/ 80 w 96"/>
                <a:gd name="T5" fmla="*/ 28 h 204"/>
                <a:gd name="T6" fmla="*/ 82 w 96"/>
                <a:gd name="T7" fmla="*/ 78 h 204"/>
                <a:gd name="T8" fmla="*/ 65 w 96"/>
                <a:gd name="T9" fmla="*/ 164 h 204"/>
                <a:gd name="T10" fmla="*/ 24 w 96"/>
                <a:gd name="T11" fmla="*/ 185 h 204"/>
                <a:gd name="T12" fmla="*/ 13 w 96"/>
                <a:gd name="T13" fmla="*/ 144 h 204"/>
                <a:gd name="T14" fmla="*/ 59 w 96"/>
                <a:gd name="T15" fmla="*/ 83 h 204"/>
                <a:gd name="T16" fmla="*/ 51 w 96"/>
                <a:gd name="T17" fmla="*/ 83 h 204"/>
                <a:gd name="T18" fmla="*/ 5 w 96"/>
                <a:gd name="T19" fmla="*/ 145 h 204"/>
                <a:gd name="T20" fmla="*/ 30 w 96"/>
                <a:gd name="T21" fmla="*/ 196 h 204"/>
                <a:gd name="T22" fmla="*/ 81 w 96"/>
                <a:gd name="T23" fmla="*/ 132 h 204"/>
                <a:gd name="T24" fmla="*/ 91 w 96"/>
                <a:gd name="T25" fmla="*/ 69 h 204"/>
                <a:gd name="T26" fmla="*/ 86 w 96"/>
                <a:gd name="T27" fmla="*/ 22 h 204"/>
                <a:gd name="T28" fmla="*/ 19 w 96"/>
                <a:gd name="T29" fmla="*/ 3 h 204"/>
                <a:gd name="T30" fmla="*/ 11 w 96"/>
                <a:gd name="T31" fmla="*/ 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" h="204">
                  <a:moveTo>
                    <a:pt x="11" y="4"/>
                  </a:moveTo>
                  <a:cubicBezTo>
                    <a:pt x="3" y="30"/>
                    <a:pt x="20" y="34"/>
                    <a:pt x="43" y="28"/>
                  </a:cubicBezTo>
                  <a:cubicBezTo>
                    <a:pt x="55" y="25"/>
                    <a:pt x="73" y="14"/>
                    <a:pt x="80" y="28"/>
                  </a:cubicBezTo>
                  <a:cubicBezTo>
                    <a:pt x="87" y="43"/>
                    <a:pt x="84" y="63"/>
                    <a:pt x="82" y="78"/>
                  </a:cubicBezTo>
                  <a:cubicBezTo>
                    <a:pt x="79" y="106"/>
                    <a:pt x="76" y="138"/>
                    <a:pt x="65" y="164"/>
                  </a:cubicBezTo>
                  <a:cubicBezTo>
                    <a:pt x="60" y="178"/>
                    <a:pt x="41" y="202"/>
                    <a:pt x="24" y="185"/>
                  </a:cubicBezTo>
                  <a:cubicBezTo>
                    <a:pt x="14" y="175"/>
                    <a:pt x="12" y="157"/>
                    <a:pt x="13" y="144"/>
                  </a:cubicBezTo>
                  <a:cubicBezTo>
                    <a:pt x="17" y="120"/>
                    <a:pt x="43" y="101"/>
                    <a:pt x="59" y="83"/>
                  </a:cubicBezTo>
                  <a:cubicBezTo>
                    <a:pt x="62" y="80"/>
                    <a:pt x="53" y="81"/>
                    <a:pt x="51" y="83"/>
                  </a:cubicBezTo>
                  <a:cubicBezTo>
                    <a:pt x="34" y="102"/>
                    <a:pt x="12" y="120"/>
                    <a:pt x="5" y="145"/>
                  </a:cubicBezTo>
                  <a:cubicBezTo>
                    <a:pt x="0" y="163"/>
                    <a:pt x="10" y="191"/>
                    <a:pt x="30" y="196"/>
                  </a:cubicBezTo>
                  <a:cubicBezTo>
                    <a:pt x="65" y="204"/>
                    <a:pt x="77" y="154"/>
                    <a:pt x="81" y="132"/>
                  </a:cubicBezTo>
                  <a:cubicBezTo>
                    <a:pt x="86" y="111"/>
                    <a:pt x="90" y="90"/>
                    <a:pt x="91" y="69"/>
                  </a:cubicBezTo>
                  <a:cubicBezTo>
                    <a:pt x="93" y="55"/>
                    <a:pt x="96" y="33"/>
                    <a:pt x="86" y="22"/>
                  </a:cubicBezTo>
                  <a:cubicBezTo>
                    <a:pt x="68" y="0"/>
                    <a:pt x="4" y="54"/>
                    <a:pt x="19" y="3"/>
                  </a:cubicBezTo>
                  <a:cubicBezTo>
                    <a:pt x="20" y="0"/>
                    <a:pt x="11" y="1"/>
                    <a:pt x="1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43"/>
            <p:cNvSpPr/>
            <p:nvPr>
              <p:custDataLst>
                <p:tags r:id="rId16"/>
              </p:custDataLst>
            </p:nvPr>
          </p:nvSpPr>
          <p:spPr bwMode="auto">
            <a:xfrm>
              <a:off x="3411" y="2044"/>
              <a:ext cx="184" cy="168"/>
            </a:xfrm>
            <a:custGeom>
              <a:avLst/>
              <a:gdLst>
                <a:gd name="T0" fmla="*/ 5 w 78"/>
                <a:gd name="T1" fmla="*/ 5 h 71"/>
                <a:gd name="T2" fmla="*/ 17 w 78"/>
                <a:gd name="T3" fmla="*/ 29 h 71"/>
                <a:gd name="T4" fmla="*/ 23 w 78"/>
                <a:gd name="T5" fmla="*/ 54 h 71"/>
                <a:gd name="T6" fmla="*/ 71 w 78"/>
                <a:gd name="T7" fmla="*/ 66 h 71"/>
                <a:gd name="T8" fmla="*/ 72 w 78"/>
                <a:gd name="T9" fmla="*/ 61 h 71"/>
                <a:gd name="T10" fmla="*/ 37 w 78"/>
                <a:gd name="T11" fmla="*/ 58 h 71"/>
                <a:gd name="T12" fmla="*/ 26 w 78"/>
                <a:gd name="T13" fmla="*/ 31 h 71"/>
                <a:gd name="T14" fmla="*/ 9 w 78"/>
                <a:gd name="T15" fmla="*/ 0 h 71"/>
                <a:gd name="T16" fmla="*/ 5 w 78"/>
                <a:gd name="T17" fmla="*/ 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71">
                  <a:moveTo>
                    <a:pt x="5" y="5"/>
                  </a:moveTo>
                  <a:cubicBezTo>
                    <a:pt x="17" y="6"/>
                    <a:pt x="17" y="21"/>
                    <a:pt x="17" y="29"/>
                  </a:cubicBezTo>
                  <a:cubicBezTo>
                    <a:pt x="18" y="38"/>
                    <a:pt x="18" y="46"/>
                    <a:pt x="23" y="54"/>
                  </a:cubicBezTo>
                  <a:cubicBezTo>
                    <a:pt x="33" y="71"/>
                    <a:pt x="55" y="68"/>
                    <a:pt x="71" y="66"/>
                  </a:cubicBezTo>
                  <a:cubicBezTo>
                    <a:pt x="75" y="65"/>
                    <a:pt x="78" y="61"/>
                    <a:pt x="72" y="61"/>
                  </a:cubicBezTo>
                  <a:cubicBezTo>
                    <a:pt x="60" y="63"/>
                    <a:pt x="47" y="66"/>
                    <a:pt x="37" y="58"/>
                  </a:cubicBezTo>
                  <a:cubicBezTo>
                    <a:pt x="28" y="52"/>
                    <a:pt x="26" y="41"/>
                    <a:pt x="26" y="31"/>
                  </a:cubicBezTo>
                  <a:cubicBezTo>
                    <a:pt x="26" y="18"/>
                    <a:pt x="26" y="2"/>
                    <a:pt x="9" y="0"/>
                  </a:cubicBezTo>
                  <a:cubicBezTo>
                    <a:pt x="6" y="0"/>
                    <a:pt x="0" y="4"/>
                    <a:pt x="5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44"/>
            <p:cNvSpPr/>
            <p:nvPr>
              <p:custDataLst>
                <p:tags r:id="rId17"/>
              </p:custDataLst>
            </p:nvPr>
          </p:nvSpPr>
          <p:spPr bwMode="auto">
            <a:xfrm>
              <a:off x="3626" y="2262"/>
              <a:ext cx="199" cy="16"/>
            </a:xfrm>
            <a:custGeom>
              <a:avLst/>
              <a:gdLst>
                <a:gd name="T0" fmla="*/ 9 w 84"/>
                <a:gd name="T1" fmla="*/ 5 h 7"/>
                <a:gd name="T2" fmla="*/ 45 w 84"/>
                <a:gd name="T3" fmla="*/ 5 h 7"/>
                <a:gd name="T4" fmla="*/ 75 w 84"/>
                <a:gd name="T5" fmla="*/ 7 h 7"/>
                <a:gd name="T6" fmla="*/ 80 w 84"/>
                <a:gd name="T7" fmla="*/ 4 h 7"/>
                <a:gd name="T8" fmla="*/ 28 w 84"/>
                <a:gd name="T9" fmla="*/ 1 h 7"/>
                <a:gd name="T10" fmla="*/ 1 w 84"/>
                <a:gd name="T11" fmla="*/ 6 h 7"/>
                <a:gd name="T12" fmla="*/ 9 w 84"/>
                <a:gd name="T1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">
                  <a:moveTo>
                    <a:pt x="9" y="5"/>
                  </a:moveTo>
                  <a:cubicBezTo>
                    <a:pt x="13" y="0"/>
                    <a:pt x="39" y="5"/>
                    <a:pt x="45" y="5"/>
                  </a:cubicBezTo>
                  <a:cubicBezTo>
                    <a:pt x="55" y="6"/>
                    <a:pt x="65" y="7"/>
                    <a:pt x="75" y="7"/>
                  </a:cubicBezTo>
                  <a:cubicBezTo>
                    <a:pt x="77" y="7"/>
                    <a:pt x="84" y="4"/>
                    <a:pt x="80" y="4"/>
                  </a:cubicBezTo>
                  <a:cubicBezTo>
                    <a:pt x="63" y="4"/>
                    <a:pt x="46" y="1"/>
                    <a:pt x="28" y="1"/>
                  </a:cubicBezTo>
                  <a:cubicBezTo>
                    <a:pt x="21" y="1"/>
                    <a:pt x="6" y="0"/>
                    <a:pt x="1" y="6"/>
                  </a:cubicBezTo>
                  <a:cubicBezTo>
                    <a:pt x="0" y="7"/>
                    <a:pt x="8" y="7"/>
                    <a:pt x="9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45"/>
            <p:cNvSpPr/>
            <p:nvPr>
              <p:custDataLst>
                <p:tags r:id="rId18"/>
              </p:custDataLst>
            </p:nvPr>
          </p:nvSpPr>
          <p:spPr bwMode="auto">
            <a:xfrm>
              <a:off x="3960" y="2120"/>
              <a:ext cx="104" cy="310"/>
            </a:xfrm>
            <a:custGeom>
              <a:avLst/>
              <a:gdLst>
                <a:gd name="T0" fmla="*/ 9 w 44"/>
                <a:gd name="T1" fmla="*/ 66 h 131"/>
                <a:gd name="T2" fmla="*/ 18 w 44"/>
                <a:gd name="T3" fmla="*/ 5 h 131"/>
                <a:gd name="T4" fmla="*/ 9 w 44"/>
                <a:gd name="T5" fmla="*/ 6 h 131"/>
                <a:gd name="T6" fmla="*/ 22 w 44"/>
                <a:gd name="T7" fmla="*/ 76 h 131"/>
                <a:gd name="T8" fmla="*/ 34 w 44"/>
                <a:gd name="T9" fmla="*/ 128 h 131"/>
                <a:gd name="T10" fmla="*/ 41 w 44"/>
                <a:gd name="T11" fmla="*/ 125 h 131"/>
                <a:gd name="T12" fmla="*/ 30 w 44"/>
                <a:gd name="T13" fmla="*/ 69 h 131"/>
                <a:gd name="T14" fmla="*/ 18 w 44"/>
                <a:gd name="T15" fmla="*/ 4 h 131"/>
                <a:gd name="T16" fmla="*/ 9 w 44"/>
                <a:gd name="T17" fmla="*/ 5 h 131"/>
                <a:gd name="T18" fmla="*/ 1 w 44"/>
                <a:gd name="T19" fmla="*/ 65 h 131"/>
                <a:gd name="T20" fmla="*/ 9 w 44"/>
                <a:gd name="T21" fmla="*/ 6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131">
                  <a:moveTo>
                    <a:pt x="9" y="66"/>
                  </a:moveTo>
                  <a:cubicBezTo>
                    <a:pt x="17" y="46"/>
                    <a:pt x="18" y="26"/>
                    <a:pt x="18" y="5"/>
                  </a:cubicBezTo>
                  <a:cubicBezTo>
                    <a:pt x="15" y="5"/>
                    <a:pt x="12" y="6"/>
                    <a:pt x="9" y="6"/>
                  </a:cubicBezTo>
                  <a:cubicBezTo>
                    <a:pt x="16" y="29"/>
                    <a:pt x="18" y="53"/>
                    <a:pt x="22" y="76"/>
                  </a:cubicBezTo>
                  <a:cubicBezTo>
                    <a:pt x="25" y="95"/>
                    <a:pt x="23" y="112"/>
                    <a:pt x="34" y="128"/>
                  </a:cubicBezTo>
                  <a:cubicBezTo>
                    <a:pt x="36" y="131"/>
                    <a:pt x="44" y="128"/>
                    <a:pt x="41" y="125"/>
                  </a:cubicBezTo>
                  <a:cubicBezTo>
                    <a:pt x="30" y="108"/>
                    <a:pt x="33" y="88"/>
                    <a:pt x="30" y="69"/>
                  </a:cubicBezTo>
                  <a:cubicBezTo>
                    <a:pt x="26" y="47"/>
                    <a:pt x="24" y="25"/>
                    <a:pt x="18" y="4"/>
                  </a:cubicBezTo>
                  <a:cubicBezTo>
                    <a:pt x="16" y="0"/>
                    <a:pt x="9" y="2"/>
                    <a:pt x="9" y="5"/>
                  </a:cubicBezTo>
                  <a:cubicBezTo>
                    <a:pt x="9" y="26"/>
                    <a:pt x="9" y="46"/>
                    <a:pt x="1" y="65"/>
                  </a:cubicBezTo>
                  <a:cubicBezTo>
                    <a:pt x="0" y="70"/>
                    <a:pt x="8" y="70"/>
                    <a:pt x="9" y="6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46"/>
            <p:cNvSpPr/>
            <p:nvPr>
              <p:custDataLst>
                <p:tags r:id="rId19"/>
              </p:custDataLst>
            </p:nvPr>
          </p:nvSpPr>
          <p:spPr bwMode="auto">
            <a:xfrm>
              <a:off x="4177" y="2174"/>
              <a:ext cx="239" cy="64"/>
            </a:xfrm>
            <a:custGeom>
              <a:avLst/>
              <a:gdLst>
                <a:gd name="T0" fmla="*/ 11 w 101"/>
                <a:gd name="T1" fmla="*/ 8 h 27"/>
                <a:gd name="T2" fmla="*/ 8 w 101"/>
                <a:gd name="T3" fmla="*/ 10 h 27"/>
                <a:gd name="T4" fmla="*/ 7 w 101"/>
                <a:gd name="T5" fmla="*/ 14 h 27"/>
                <a:gd name="T6" fmla="*/ 91 w 101"/>
                <a:gd name="T7" fmla="*/ 25 h 27"/>
                <a:gd name="T8" fmla="*/ 99 w 101"/>
                <a:gd name="T9" fmla="*/ 22 h 27"/>
                <a:gd name="T10" fmla="*/ 6 w 101"/>
                <a:gd name="T11" fmla="*/ 10 h 27"/>
                <a:gd name="T12" fmla="*/ 5 w 101"/>
                <a:gd name="T13" fmla="*/ 15 h 27"/>
                <a:gd name="T14" fmla="*/ 18 w 101"/>
                <a:gd name="T15" fmla="*/ 9 h 27"/>
                <a:gd name="T16" fmla="*/ 11 w 101"/>
                <a:gd name="T17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27">
                  <a:moveTo>
                    <a:pt x="11" y="8"/>
                  </a:moveTo>
                  <a:cubicBezTo>
                    <a:pt x="10" y="9"/>
                    <a:pt x="9" y="9"/>
                    <a:pt x="8" y="10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32" y="7"/>
                    <a:pt x="72" y="5"/>
                    <a:pt x="91" y="25"/>
                  </a:cubicBezTo>
                  <a:cubicBezTo>
                    <a:pt x="93" y="27"/>
                    <a:pt x="101" y="24"/>
                    <a:pt x="99" y="22"/>
                  </a:cubicBezTo>
                  <a:cubicBezTo>
                    <a:pt x="78" y="0"/>
                    <a:pt x="33" y="2"/>
                    <a:pt x="6" y="10"/>
                  </a:cubicBezTo>
                  <a:cubicBezTo>
                    <a:pt x="3" y="11"/>
                    <a:pt x="0" y="15"/>
                    <a:pt x="5" y="15"/>
                  </a:cubicBezTo>
                  <a:cubicBezTo>
                    <a:pt x="10" y="14"/>
                    <a:pt x="13" y="13"/>
                    <a:pt x="18" y="9"/>
                  </a:cubicBezTo>
                  <a:cubicBezTo>
                    <a:pt x="21" y="6"/>
                    <a:pt x="13" y="6"/>
                    <a:pt x="11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47"/>
            <p:cNvSpPr/>
            <p:nvPr>
              <p:custDataLst>
                <p:tags r:id="rId20"/>
              </p:custDataLst>
            </p:nvPr>
          </p:nvSpPr>
          <p:spPr bwMode="auto">
            <a:xfrm>
              <a:off x="4222" y="2286"/>
              <a:ext cx="223" cy="45"/>
            </a:xfrm>
            <a:custGeom>
              <a:avLst/>
              <a:gdLst>
                <a:gd name="T0" fmla="*/ 5 w 94"/>
                <a:gd name="T1" fmla="*/ 10 h 19"/>
                <a:gd name="T2" fmla="*/ 89 w 94"/>
                <a:gd name="T3" fmla="*/ 6 h 19"/>
                <a:gd name="T4" fmla="*/ 87 w 94"/>
                <a:gd name="T5" fmla="*/ 0 h 19"/>
                <a:gd name="T6" fmla="*/ 10 w 94"/>
                <a:gd name="T7" fmla="*/ 4 h 19"/>
                <a:gd name="T8" fmla="*/ 5 w 94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9">
                  <a:moveTo>
                    <a:pt x="5" y="10"/>
                  </a:moveTo>
                  <a:cubicBezTo>
                    <a:pt x="32" y="19"/>
                    <a:pt x="62" y="11"/>
                    <a:pt x="89" y="6"/>
                  </a:cubicBezTo>
                  <a:cubicBezTo>
                    <a:pt x="94" y="5"/>
                    <a:pt x="93" y="0"/>
                    <a:pt x="87" y="0"/>
                  </a:cubicBezTo>
                  <a:cubicBezTo>
                    <a:pt x="63" y="4"/>
                    <a:pt x="34" y="12"/>
                    <a:pt x="10" y="4"/>
                  </a:cubicBezTo>
                  <a:cubicBezTo>
                    <a:pt x="6" y="3"/>
                    <a:pt x="0" y="8"/>
                    <a:pt x="5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48"/>
            <p:cNvSpPr/>
            <p:nvPr>
              <p:custDataLst>
                <p:tags r:id="rId21"/>
              </p:custDataLst>
            </p:nvPr>
          </p:nvSpPr>
          <p:spPr bwMode="auto">
            <a:xfrm>
              <a:off x="4561" y="2108"/>
              <a:ext cx="229" cy="317"/>
            </a:xfrm>
            <a:custGeom>
              <a:avLst/>
              <a:gdLst>
                <a:gd name="T0" fmla="*/ 11 w 97"/>
                <a:gd name="T1" fmla="*/ 0 h 134"/>
                <a:gd name="T2" fmla="*/ 7 w 97"/>
                <a:gd name="T3" fmla="*/ 0 h 134"/>
                <a:gd name="T4" fmla="*/ 5 w 97"/>
                <a:gd name="T5" fmla="*/ 5 h 134"/>
                <a:gd name="T6" fmla="*/ 24 w 97"/>
                <a:gd name="T7" fmla="*/ 102 h 134"/>
                <a:gd name="T8" fmla="*/ 94 w 97"/>
                <a:gd name="T9" fmla="*/ 110 h 134"/>
                <a:gd name="T10" fmla="*/ 87 w 97"/>
                <a:gd name="T11" fmla="*/ 108 h 134"/>
                <a:gd name="T12" fmla="*/ 37 w 97"/>
                <a:gd name="T13" fmla="*/ 110 h 134"/>
                <a:gd name="T14" fmla="*/ 35 w 97"/>
                <a:gd name="T15" fmla="*/ 84 h 134"/>
                <a:gd name="T16" fmla="*/ 48 w 97"/>
                <a:gd name="T17" fmla="*/ 37 h 134"/>
                <a:gd name="T18" fmla="*/ 8 w 97"/>
                <a:gd name="T19" fmla="*/ 0 h 134"/>
                <a:gd name="T20" fmla="*/ 6 w 97"/>
                <a:gd name="T21" fmla="*/ 5 h 134"/>
                <a:gd name="T22" fmla="*/ 8 w 97"/>
                <a:gd name="T23" fmla="*/ 5 h 134"/>
                <a:gd name="T24" fmla="*/ 11 w 97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34">
                  <a:moveTo>
                    <a:pt x="11" y="0"/>
                  </a:moveTo>
                  <a:cubicBezTo>
                    <a:pt x="10" y="0"/>
                    <a:pt x="8" y="0"/>
                    <a:pt x="7" y="0"/>
                  </a:cubicBezTo>
                  <a:cubicBezTo>
                    <a:pt x="4" y="0"/>
                    <a:pt x="0" y="4"/>
                    <a:pt x="5" y="5"/>
                  </a:cubicBezTo>
                  <a:cubicBezTo>
                    <a:pt x="68" y="10"/>
                    <a:pt x="23" y="68"/>
                    <a:pt x="24" y="102"/>
                  </a:cubicBezTo>
                  <a:cubicBezTo>
                    <a:pt x="26" y="134"/>
                    <a:pt x="79" y="126"/>
                    <a:pt x="94" y="110"/>
                  </a:cubicBezTo>
                  <a:cubicBezTo>
                    <a:pt x="97" y="106"/>
                    <a:pt x="89" y="105"/>
                    <a:pt x="87" y="108"/>
                  </a:cubicBezTo>
                  <a:cubicBezTo>
                    <a:pt x="75" y="122"/>
                    <a:pt x="51" y="123"/>
                    <a:pt x="37" y="110"/>
                  </a:cubicBezTo>
                  <a:cubicBezTo>
                    <a:pt x="30" y="104"/>
                    <a:pt x="33" y="92"/>
                    <a:pt x="35" y="84"/>
                  </a:cubicBezTo>
                  <a:cubicBezTo>
                    <a:pt x="39" y="68"/>
                    <a:pt x="45" y="53"/>
                    <a:pt x="48" y="37"/>
                  </a:cubicBezTo>
                  <a:cubicBezTo>
                    <a:pt x="52" y="11"/>
                    <a:pt x="31" y="2"/>
                    <a:pt x="8" y="0"/>
                  </a:cubicBezTo>
                  <a:cubicBezTo>
                    <a:pt x="7" y="1"/>
                    <a:pt x="7" y="3"/>
                    <a:pt x="6" y="5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12" y="5"/>
                    <a:pt x="17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49"/>
            <p:cNvSpPr/>
            <p:nvPr>
              <p:custDataLst>
                <p:tags r:id="rId22"/>
              </p:custDataLst>
            </p:nvPr>
          </p:nvSpPr>
          <p:spPr bwMode="auto">
            <a:xfrm>
              <a:off x="4584" y="2236"/>
              <a:ext cx="152" cy="38"/>
            </a:xfrm>
            <a:custGeom>
              <a:avLst/>
              <a:gdLst>
                <a:gd name="T0" fmla="*/ 8 w 64"/>
                <a:gd name="T1" fmla="*/ 12 h 16"/>
                <a:gd name="T2" fmla="*/ 8 w 64"/>
                <a:gd name="T3" fmla="*/ 8 h 16"/>
                <a:gd name="T4" fmla="*/ 5 w 64"/>
                <a:gd name="T5" fmla="*/ 10 h 16"/>
                <a:gd name="T6" fmla="*/ 55 w 64"/>
                <a:gd name="T7" fmla="*/ 7 h 16"/>
                <a:gd name="T8" fmla="*/ 58 w 64"/>
                <a:gd name="T9" fmla="*/ 3 h 16"/>
                <a:gd name="T10" fmla="*/ 2 w 64"/>
                <a:gd name="T11" fmla="*/ 8 h 16"/>
                <a:gd name="T12" fmla="*/ 0 w 64"/>
                <a:gd name="T13" fmla="*/ 10 h 16"/>
                <a:gd name="T14" fmla="*/ 0 w 64"/>
                <a:gd name="T15" fmla="*/ 14 h 16"/>
                <a:gd name="T16" fmla="*/ 8 w 64"/>
                <a:gd name="T1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6">
                  <a:moveTo>
                    <a:pt x="8" y="12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7" y="9"/>
                    <a:pt x="6" y="10"/>
                    <a:pt x="5" y="10"/>
                  </a:cubicBezTo>
                  <a:cubicBezTo>
                    <a:pt x="21" y="4"/>
                    <a:pt x="38" y="7"/>
                    <a:pt x="55" y="7"/>
                  </a:cubicBezTo>
                  <a:cubicBezTo>
                    <a:pt x="57" y="7"/>
                    <a:pt x="64" y="3"/>
                    <a:pt x="58" y="3"/>
                  </a:cubicBezTo>
                  <a:cubicBezTo>
                    <a:pt x="39" y="3"/>
                    <a:pt x="20" y="0"/>
                    <a:pt x="2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8" y="15"/>
                    <a:pt x="8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50"/>
            <p:cNvSpPr/>
            <p:nvPr>
              <p:custDataLst>
                <p:tags r:id="rId23"/>
              </p:custDataLst>
            </p:nvPr>
          </p:nvSpPr>
          <p:spPr bwMode="auto">
            <a:xfrm>
              <a:off x="2599" y="2783"/>
              <a:ext cx="182" cy="282"/>
            </a:xfrm>
            <a:custGeom>
              <a:avLst/>
              <a:gdLst>
                <a:gd name="T0" fmla="*/ 67 w 77"/>
                <a:gd name="T1" fmla="*/ 3 h 119"/>
                <a:gd name="T2" fmla="*/ 34 w 77"/>
                <a:gd name="T3" fmla="*/ 66 h 119"/>
                <a:gd name="T4" fmla="*/ 7 w 77"/>
                <a:gd name="T5" fmla="*/ 115 h 119"/>
                <a:gd name="T6" fmla="*/ 6 w 77"/>
                <a:gd name="T7" fmla="*/ 118 h 119"/>
                <a:gd name="T8" fmla="*/ 35 w 77"/>
                <a:gd name="T9" fmla="*/ 87 h 119"/>
                <a:gd name="T10" fmla="*/ 75 w 77"/>
                <a:gd name="T11" fmla="*/ 2 h 119"/>
                <a:gd name="T12" fmla="*/ 67 w 77"/>
                <a:gd name="T13" fmla="*/ 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9">
                  <a:moveTo>
                    <a:pt x="67" y="3"/>
                  </a:moveTo>
                  <a:cubicBezTo>
                    <a:pt x="52" y="22"/>
                    <a:pt x="41" y="43"/>
                    <a:pt x="34" y="66"/>
                  </a:cubicBezTo>
                  <a:cubicBezTo>
                    <a:pt x="30" y="79"/>
                    <a:pt x="25" y="113"/>
                    <a:pt x="7" y="115"/>
                  </a:cubicBezTo>
                  <a:cubicBezTo>
                    <a:pt x="4" y="116"/>
                    <a:pt x="0" y="119"/>
                    <a:pt x="6" y="118"/>
                  </a:cubicBezTo>
                  <a:cubicBezTo>
                    <a:pt x="23" y="116"/>
                    <a:pt x="30" y="102"/>
                    <a:pt x="35" y="87"/>
                  </a:cubicBezTo>
                  <a:cubicBezTo>
                    <a:pt x="47" y="57"/>
                    <a:pt x="54" y="29"/>
                    <a:pt x="75" y="2"/>
                  </a:cubicBezTo>
                  <a:cubicBezTo>
                    <a:pt x="77" y="0"/>
                    <a:pt x="69" y="1"/>
                    <a:pt x="67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51"/>
            <p:cNvSpPr/>
            <p:nvPr>
              <p:custDataLst>
                <p:tags r:id="rId24"/>
              </p:custDataLst>
            </p:nvPr>
          </p:nvSpPr>
          <p:spPr bwMode="auto">
            <a:xfrm>
              <a:off x="2568" y="2871"/>
              <a:ext cx="253" cy="120"/>
            </a:xfrm>
            <a:custGeom>
              <a:avLst/>
              <a:gdLst>
                <a:gd name="T0" fmla="*/ 10 w 107"/>
                <a:gd name="T1" fmla="*/ 8 h 51"/>
                <a:gd name="T2" fmla="*/ 58 w 107"/>
                <a:gd name="T3" fmla="*/ 31 h 51"/>
                <a:gd name="T4" fmla="*/ 97 w 107"/>
                <a:gd name="T5" fmla="*/ 51 h 51"/>
                <a:gd name="T6" fmla="*/ 104 w 107"/>
                <a:gd name="T7" fmla="*/ 48 h 51"/>
                <a:gd name="T8" fmla="*/ 41 w 107"/>
                <a:gd name="T9" fmla="*/ 13 h 51"/>
                <a:gd name="T10" fmla="*/ 5 w 107"/>
                <a:gd name="T11" fmla="*/ 7 h 51"/>
                <a:gd name="T12" fmla="*/ 10 w 107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51">
                  <a:moveTo>
                    <a:pt x="10" y="8"/>
                  </a:moveTo>
                  <a:cubicBezTo>
                    <a:pt x="21" y="2"/>
                    <a:pt x="49" y="26"/>
                    <a:pt x="58" y="31"/>
                  </a:cubicBezTo>
                  <a:cubicBezTo>
                    <a:pt x="70" y="39"/>
                    <a:pt x="83" y="48"/>
                    <a:pt x="97" y="51"/>
                  </a:cubicBezTo>
                  <a:cubicBezTo>
                    <a:pt x="99" y="51"/>
                    <a:pt x="107" y="48"/>
                    <a:pt x="104" y="48"/>
                  </a:cubicBezTo>
                  <a:cubicBezTo>
                    <a:pt x="81" y="43"/>
                    <a:pt x="61" y="24"/>
                    <a:pt x="41" y="13"/>
                  </a:cubicBezTo>
                  <a:cubicBezTo>
                    <a:pt x="30" y="7"/>
                    <a:pt x="17" y="0"/>
                    <a:pt x="5" y="7"/>
                  </a:cubicBezTo>
                  <a:cubicBezTo>
                    <a:pt x="0" y="9"/>
                    <a:pt x="8" y="9"/>
                    <a:pt x="10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52"/>
            <p:cNvSpPr/>
            <p:nvPr>
              <p:custDataLst>
                <p:tags r:id="rId25"/>
              </p:custDataLst>
            </p:nvPr>
          </p:nvSpPr>
          <p:spPr bwMode="auto">
            <a:xfrm>
              <a:off x="2838" y="2653"/>
              <a:ext cx="156" cy="201"/>
            </a:xfrm>
            <a:custGeom>
              <a:avLst/>
              <a:gdLst>
                <a:gd name="T0" fmla="*/ 11 w 66"/>
                <a:gd name="T1" fmla="*/ 16 h 85"/>
                <a:gd name="T2" fmla="*/ 27 w 66"/>
                <a:gd name="T3" fmla="*/ 14 h 85"/>
                <a:gd name="T4" fmla="*/ 27 w 66"/>
                <a:gd name="T5" fmla="*/ 31 h 85"/>
                <a:gd name="T6" fmla="*/ 26 w 66"/>
                <a:gd name="T7" fmla="*/ 55 h 85"/>
                <a:gd name="T8" fmla="*/ 56 w 66"/>
                <a:gd name="T9" fmla="*/ 83 h 85"/>
                <a:gd name="T10" fmla="*/ 62 w 66"/>
                <a:gd name="T11" fmla="*/ 78 h 85"/>
                <a:gd name="T12" fmla="*/ 35 w 66"/>
                <a:gd name="T13" fmla="*/ 55 h 85"/>
                <a:gd name="T14" fmla="*/ 36 w 66"/>
                <a:gd name="T15" fmla="*/ 19 h 85"/>
                <a:gd name="T16" fmla="*/ 24 w 66"/>
                <a:gd name="T17" fmla="*/ 1 h 85"/>
                <a:gd name="T18" fmla="*/ 3 w 66"/>
                <a:gd name="T19" fmla="*/ 15 h 85"/>
                <a:gd name="T20" fmla="*/ 11 w 66"/>
                <a:gd name="T21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85">
                  <a:moveTo>
                    <a:pt x="11" y="16"/>
                  </a:moveTo>
                  <a:cubicBezTo>
                    <a:pt x="14" y="11"/>
                    <a:pt x="24" y="3"/>
                    <a:pt x="27" y="14"/>
                  </a:cubicBezTo>
                  <a:cubicBezTo>
                    <a:pt x="28" y="19"/>
                    <a:pt x="28" y="25"/>
                    <a:pt x="27" y="31"/>
                  </a:cubicBezTo>
                  <a:cubicBezTo>
                    <a:pt x="27" y="39"/>
                    <a:pt x="25" y="47"/>
                    <a:pt x="26" y="55"/>
                  </a:cubicBezTo>
                  <a:cubicBezTo>
                    <a:pt x="28" y="68"/>
                    <a:pt x="46" y="75"/>
                    <a:pt x="56" y="83"/>
                  </a:cubicBezTo>
                  <a:cubicBezTo>
                    <a:pt x="59" y="85"/>
                    <a:pt x="66" y="81"/>
                    <a:pt x="62" y="78"/>
                  </a:cubicBezTo>
                  <a:cubicBezTo>
                    <a:pt x="53" y="72"/>
                    <a:pt x="40" y="66"/>
                    <a:pt x="35" y="55"/>
                  </a:cubicBezTo>
                  <a:cubicBezTo>
                    <a:pt x="31" y="44"/>
                    <a:pt x="37" y="30"/>
                    <a:pt x="36" y="19"/>
                  </a:cubicBezTo>
                  <a:cubicBezTo>
                    <a:pt x="35" y="11"/>
                    <a:pt x="34" y="2"/>
                    <a:pt x="24" y="1"/>
                  </a:cubicBezTo>
                  <a:cubicBezTo>
                    <a:pt x="14" y="0"/>
                    <a:pt x="7" y="8"/>
                    <a:pt x="3" y="15"/>
                  </a:cubicBezTo>
                  <a:cubicBezTo>
                    <a:pt x="0" y="19"/>
                    <a:pt x="9" y="19"/>
                    <a:pt x="11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53"/>
            <p:cNvSpPr/>
            <p:nvPr>
              <p:custDataLst>
                <p:tags r:id="rId26"/>
              </p:custDataLst>
            </p:nvPr>
          </p:nvSpPr>
          <p:spPr bwMode="auto">
            <a:xfrm>
              <a:off x="3013" y="2823"/>
              <a:ext cx="69" cy="246"/>
            </a:xfrm>
            <a:custGeom>
              <a:avLst/>
              <a:gdLst>
                <a:gd name="T0" fmla="*/ 1 w 29"/>
                <a:gd name="T1" fmla="*/ 6 h 104"/>
                <a:gd name="T2" fmla="*/ 17 w 29"/>
                <a:gd name="T3" fmla="*/ 100 h 104"/>
                <a:gd name="T4" fmla="*/ 26 w 29"/>
                <a:gd name="T5" fmla="*/ 99 h 104"/>
                <a:gd name="T6" fmla="*/ 10 w 29"/>
                <a:gd name="T7" fmla="*/ 4 h 104"/>
                <a:gd name="T8" fmla="*/ 1 w 29"/>
                <a:gd name="T9" fmla="*/ 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4">
                  <a:moveTo>
                    <a:pt x="1" y="6"/>
                  </a:moveTo>
                  <a:cubicBezTo>
                    <a:pt x="11" y="35"/>
                    <a:pt x="21" y="69"/>
                    <a:pt x="17" y="100"/>
                  </a:cubicBezTo>
                  <a:cubicBezTo>
                    <a:pt x="17" y="104"/>
                    <a:pt x="25" y="102"/>
                    <a:pt x="26" y="99"/>
                  </a:cubicBezTo>
                  <a:cubicBezTo>
                    <a:pt x="29" y="67"/>
                    <a:pt x="20" y="34"/>
                    <a:pt x="10" y="4"/>
                  </a:cubicBezTo>
                  <a:cubicBezTo>
                    <a:pt x="8" y="0"/>
                    <a:pt x="0" y="3"/>
                    <a:pt x="1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54"/>
            <p:cNvSpPr/>
            <p:nvPr>
              <p:custDataLst>
                <p:tags r:id="rId27"/>
              </p:custDataLst>
            </p:nvPr>
          </p:nvSpPr>
          <p:spPr bwMode="auto">
            <a:xfrm>
              <a:off x="2942" y="2918"/>
              <a:ext cx="187" cy="66"/>
            </a:xfrm>
            <a:custGeom>
              <a:avLst/>
              <a:gdLst>
                <a:gd name="T0" fmla="*/ 10 w 79"/>
                <a:gd name="T1" fmla="*/ 26 h 28"/>
                <a:gd name="T2" fmla="*/ 70 w 79"/>
                <a:gd name="T3" fmla="*/ 5 h 28"/>
                <a:gd name="T4" fmla="*/ 73 w 79"/>
                <a:gd name="T5" fmla="*/ 0 h 28"/>
                <a:gd name="T6" fmla="*/ 4 w 79"/>
                <a:gd name="T7" fmla="*/ 25 h 28"/>
                <a:gd name="T8" fmla="*/ 10 w 79"/>
                <a:gd name="T9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28">
                  <a:moveTo>
                    <a:pt x="10" y="26"/>
                  </a:moveTo>
                  <a:cubicBezTo>
                    <a:pt x="26" y="12"/>
                    <a:pt x="49" y="6"/>
                    <a:pt x="70" y="5"/>
                  </a:cubicBezTo>
                  <a:cubicBezTo>
                    <a:pt x="74" y="5"/>
                    <a:pt x="79" y="0"/>
                    <a:pt x="73" y="0"/>
                  </a:cubicBezTo>
                  <a:cubicBezTo>
                    <a:pt x="48" y="1"/>
                    <a:pt x="22" y="8"/>
                    <a:pt x="4" y="25"/>
                  </a:cubicBezTo>
                  <a:cubicBezTo>
                    <a:pt x="0" y="28"/>
                    <a:pt x="8" y="28"/>
                    <a:pt x="10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55"/>
            <p:cNvSpPr/>
            <p:nvPr>
              <p:custDataLst>
                <p:tags r:id="rId28"/>
              </p:custDataLst>
            </p:nvPr>
          </p:nvSpPr>
          <p:spPr bwMode="auto">
            <a:xfrm>
              <a:off x="3155" y="2790"/>
              <a:ext cx="144" cy="234"/>
            </a:xfrm>
            <a:custGeom>
              <a:avLst/>
              <a:gdLst>
                <a:gd name="T0" fmla="*/ 10 w 61"/>
                <a:gd name="T1" fmla="*/ 23 h 99"/>
                <a:gd name="T2" fmla="*/ 16 w 61"/>
                <a:gd name="T3" fmla="*/ 13 h 99"/>
                <a:gd name="T4" fmla="*/ 34 w 61"/>
                <a:gd name="T5" fmla="*/ 22 h 99"/>
                <a:gd name="T6" fmla="*/ 29 w 61"/>
                <a:gd name="T7" fmla="*/ 40 h 99"/>
                <a:gd name="T8" fmla="*/ 13 w 61"/>
                <a:gd name="T9" fmla="*/ 74 h 99"/>
                <a:gd name="T10" fmla="*/ 54 w 61"/>
                <a:gd name="T11" fmla="*/ 94 h 99"/>
                <a:gd name="T12" fmla="*/ 55 w 61"/>
                <a:gd name="T13" fmla="*/ 88 h 99"/>
                <a:gd name="T14" fmla="*/ 30 w 61"/>
                <a:gd name="T15" fmla="*/ 89 h 99"/>
                <a:gd name="T16" fmla="*/ 26 w 61"/>
                <a:gd name="T17" fmla="*/ 63 h 99"/>
                <a:gd name="T18" fmla="*/ 42 w 61"/>
                <a:gd name="T19" fmla="*/ 25 h 99"/>
                <a:gd name="T20" fmla="*/ 27 w 61"/>
                <a:gd name="T21" fmla="*/ 4 h 99"/>
                <a:gd name="T22" fmla="*/ 2 w 61"/>
                <a:gd name="T23" fmla="*/ 22 h 99"/>
                <a:gd name="T24" fmla="*/ 10 w 61"/>
                <a:gd name="T25" fmla="*/ 2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9">
                  <a:moveTo>
                    <a:pt x="10" y="23"/>
                  </a:moveTo>
                  <a:cubicBezTo>
                    <a:pt x="11" y="19"/>
                    <a:pt x="13" y="16"/>
                    <a:pt x="16" y="13"/>
                  </a:cubicBezTo>
                  <a:cubicBezTo>
                    <a:pt x="25" y="0"/>
                    <a:pt x="34" y="15"/>
                    <a:pt x="34" y="22"/>
                  </a:cubicBezTo>
                  <a:cubicBezTo>
                    <a:pt x="34" y="28"/>
                    <a:pt x="31" y="35"/>
                    <a:pt x="29" y="40"/>
                  </a:cubicBezTo>
                  <a:cubicBezTo>
                    <a:pt x="25" y="52"/>
                    <a:pt x="17" y="62"/>
                    <a:pt x="13" y="74"/>
                  </a:cubicBezTo>
                  <a:cubicBezTo>
                    <a:pt x="5" y="99"/>
                    <a:pt x="37" y="94"/>
                    <a:pt x="54" y="94"/>
                  </a:cubicBezTo>
                  <a:cubicBezTo>
                    <a:pt x="59" y="93"/>
                    <a:pt x="61" y="88"/>
                    <a:pt x="55" y="88"/>
                  </a:cubicBezTo>
                  <a:cubicBezTo>
                    <a:pt x="47" y="89"/>
                    <a:pt x="38" y="89"/>
                    <a:pt x="30" y="89"/>
                  </a:cubicBezTo>
                  <a:cubicBezTo>
                    <a:pt x="13" y="88"/>
                    <a:pt x="22" y="71"/>
                    <a:pt x="26" y="63"/>
                  </a:cubicBezTo>
                  <a:cubicBezTo>
                    <a:pt x="33" y="50"/>
                    <a:pt x="39" y="39"/>
                    <a:pt x="42" y="25"/>
                  </a:cubicBezTo>
                  <a:cubicBezTo>
                    <a:pt x="44" y="14"/>
                    <a:pt x="40" y="5"/>
                    <a:pt x="27" y="4"/>
                  </a:cubicBezTo>
                  <a:cubicBezTo>
                    <a:pt x="14" y="3"/>
                    <a:pt x="6" y="12"/>
                    <a:pt x="2" y="22"/>
                  </a:cubicBezTo>
                  <a:cubicBezTo>
                    <a:pt x="0" y="26"/>
                    <a:pt x="9" y="26"/>
                    <a:pt x="10" y="2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56"/>
            <p:cNvSpPr/>
            <p:nvPr>
              <p:custDataLst>
                <p:tags r:id="rId29"/>
              </p:custDataLst>
            </p:nvPr>
          </p:nvSpPr>
          <p:spPr bwMode="auto">
            <a:xfrm>
              <a:off x="3380" y="2766"/>
              <a:ext cx="165" cy="434"/>
            </a:xfrm>
            <a:custGeom>
              <a:avLst/>
              <a:gdLst>
                <a:gd name="T0" fmla="*/ 20 w 70"/>
                <a:gd name="T1" fmla="*/ 2 h 183"/>
                <a:gd name="T2" fmla="*/ 16 w 70"/>
                <a:gd name="T3" fmla="*/ 36 h 183"/>
                <a:gd name="T4" fmla="*/ 47 w 70"/>
                <a:gd name="T5" fmla="*/ 29 h 183"/>
                <a:gd name="T6" fmla="*/ 40 w 70"/>
                <a:gd name="T7" fmla="*/ 30 h 183"/>
                <a:gd name="T8" fmla="*/ 51 w 70"/>
                <a:gd name="T9" fmla="*/ 59 h 183"/>
                <a:gd name="T10" fmla="*/ 58 w 70"/>
                <a:gd name="T11" fmla="*/ 109 h 183"/>
                <a:gd name="T12" fmla="*/ 56 w 70"/>
                <a:gd name="T13" fmla="*/ 153 h 183"/>
                <a:gd name="T14" fmla="*/ 29 w 70"/>
                <a:gd name="T15" fmla="*/ 147 h 183"/>
                <a:gd name="T16" fmla="*/ 20 w 70"/>
                <a:gd name="T17" fmla="*/ 116 h 183"/>
                <a:gd name="T18" fmla="*/ 12 w 70"/>
                <a:gd name="T19" fmla="*/ 117 h 183"/>
                <a:gd name="T20" fmla="*/ 66 w 70"/>
                <a:gd name="T21" fmla="*/ 144 h 183"/>
                <a:gd name="T22" fmla="*/ 63 w 70"/>
                <a:gd name="T23" fmla="*/ 77 h 183"/>
                <a:gd name="T24" fmla="*/ 48 w 70"/>
                <a:gd name="T25" fmla="*/ 27 h 183"/>
                <a:gd name="T26" fmla="*/ 41 w 70"/>
                <a:gd name="T27" fmla="*/ 28 h 183"/>
                <a:gd name="T28" fmla="*/ 28 w 70"/>
                <a:gd name="T29" fmla="*/ 2 h 183"/>
                <a:gd name="T30" fmla="*/ 20 w 70"/>
                <a:gd name="T3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183">
                  <a:moveTo>
                    <a:pt x="20" y="2"/>
                  </a:moveTo>
                  <a:cubicBezTo>
                    <a:pt x="10" y="11"/>
                    <a:pt x="5" y="26"/>
                    <a:pt x="16" y="36"/>
                  </a:cubicBezTo>
                  <a:cubicBezTo>
                    <a:pt x="25" y="43"/>
                    <a:pt x="41" y="34"/>
                    <a:pt x="47" y="29"/>
                  </a:cubicBezTo>
                  <a:cubicBezTo>
                    <a:pt x="45" y="29"/>
                    <a:pt x="43" y="30"/>
                    <a:pt x="40" y="30"/>
                  </a:cubicBezTo>
                  <a:cubicBezTo>
                    <a:pt x="48" y="34"/>
                    <a:pt x="50" y="52"/>
                    <a:pt x="51" y="59"/>
                  </a:cubicBezTo>
                  <a:cubicBezTo>
                    <a:pt x="55" y="75"/>
                    <a:pt x="57" y="92"/>
                    <a:pt x="58" y="109"/>
                  </a:cubicBezTo>
                  <a:cubicBezTo>
                    <a:pt x="59" y="123"/>
                    <a:pt x="60" y="139"/>
                    <a:pt x="56" y="153"/>
                  </a:cubicBezTo>
                  <a:cubicBezTo>
                    <a:pt x="52" y="166"/>
                    <a:pt x="35" y="153"/>
                    <a:pt x="29" y="147"/>
                  </a:cubicBezTo>
                  <a:cubicBezTo>
                    <a:pt x="22" y="139"/>
                    <a:pt x="16" y="126"/>
                    <a:pt x="20" y="116"/>
                  </a:cubicBezTo>
                  <a:cubicBezTo>
                    <a:pt x="21" y="114"/>
                    <a:pt x="13" y="115"/>
                    <a:pt x="12" y="117"/>
                  </a:cubicBezTo>
                  <a:cubicBezTo>
                    <a:pt x="0" y="149"/>
                    <a:pt x="59" y="183"/>
                    <a:pt x="66" y="144"/>
                  </a:cubicBezTo>
                  <a:cubicBezTo>
                    <a:pt x="70" y="122"/>
                    <a:pt x="67" y="98"/>
                    <a:pt x="63" y="77"/>
                  </a:cubicBezTo>
                  <a:cubicBezTo>
                    <a:pt x="62" y="66"/>
                    <a:pt x="60" y="34"/>
                    <a:pt x="48" y="27"/>
                  </a:cubicBezTo>
                  <a:cubicBezTo>
                    <a:pt x="46" y="26"/>
                    <a:pt x="43" y="27"/>
                    <a:pt x="41" y="28"/>
                  </a:cubicBezTo>
                  <a:cubicBezTo>
                    <a:pt x="14" y="47"/>
                    <a:pt x="16" y="13"/>
                    <a:pt x="28" y="2"/>
                  </a:cubicBezTo>
                  <a:cubicBezTo>
                    <a:pt x="30" y="0"/>
                    <a:pt x="22" y="1"/>
                    <a:pt x="2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57"/>
            <p:cNvSpPr/>
            <p:nvPr>
              <p:custDataLst>
                <p:tags r:id="rId30"/>
              </p:custDataLst>
            </p:nvPr>
          </p:nvSpPr>
          <p:spPr bwMode="auto">
            <a:xfrm>
              <a:off x="3486" y="2707"/>
              <a:ext cx="185" cy="190"/>
            </a:xfrm>
            <a:custGeom>
              <a:avLst/>
              <a:gdLst>
                <a:gd name="T0" fmla="*/ 9 w 78"/>
                <a:gd name="T1" fmla="*/ 26 h 80"/>
                <a:gd name="T2" fmla="*/ 39 w 78"/>
                <a:gd name="T3" fmla="*/ 57 h 80"/>
                <a:gd name="T4" fmla="*/ 73 w 78"/>
                <a:gd name="T5" fmla="*/ 76 h 80"/>
                <a:gd name="T6" fmla="*/ 71 w 78"/>
                <a:gd name="T7" fmla="*/ 70 h 80"/>
                <a:gd name="T8" fmla="*/ 5 w 78"/>
                <a:gd name="T9" fmla="*/ 21 h 80"/>
                <a:gd name="T10" fmla="*/ 9 w 78"/>
                <a:gd name="T11" fmla="*/ 2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80">
                  <a:moveTo>
                    <a:pt x="9" y="26"/>
                  </a:moveTo>
                  <a:cubicBezTo>
                    <a:pt x="28" y="17"/>
                    <a:pt x="33" y="46"/>
                    <a:pt x="39" y="57"/>
                  </a:cubicBezTo>
                  <a:cubicBezTo>
                    <a:pt x="45" y="71"/>
                    <a:pt x="56" y="80"/>
                    <a:pt x="73" y="76"/>
                  </a:cubicBezTo>
                  <a:cubicBezTo>
                    <a:pt x="78" y="74"/>
                    <a:pt x="76" y="69"/>
                    <a:pt x="71" y="70"/>
                  </a:cubicBezTo>
                  <a:cubicBezTo>
                    <a:pt x="35" y="79"/>
                    <a:pt x="48" y="0"/>
                    <a:pt x="5" y="21"/>
                  </a:cubicBezTo>
                  <a:cubicBezTo>
                    <a:pt x="0" y="23"/>
                    <a:pt x="5" y="28"/>
                    <a:pt x="9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58"/>
            <p:cNvSpPr/>
            <p:nvPr>
              <p:custDataLst>
                <p:tags r:id="rId31"/>
              </p:custDataLst>
            </p:nvPr>
          </p:nvSpPr>
          <p:spPr bwMode="auto">
            <a:xfrm>
              <a:off x="3721" y="2871"/>
              <a:ext cx="172" cy="52"/>
            </a:xfrm>
            <a:custGeom>
              <a:avLst/>
              <a:gdLst>
                <a:gd name="T0" fmla="*/ 9 w 73"/>
                <a:gd name="T1" fmla="*/ 18 h 22"/>
                <a:gd name="T2" fmla="*/ 64 w 73"/>
                <a:gd name="T3" fmla="*/ 9 h 22"/>
                <a:gd name="T4" fmla="*/ 68 w 73"/>
                <a:gd name="T5" fmla="*/ 6 h 22"/>
                <a:gd name="T6" fmla="*/ 1 w 73"/>
                <a:gd name="T7" fmla="*/ 20 h 22"/>
                <a:gd name="T8" fmla="*/ 9 w 7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2">
                  <a:moveTo>
                    <a:pt x="9" y="18"/>
                  </a:moveTo>
                  <a:cubicBezTo>
                    <a:pt x="15" y="4"/>
                    <a:pt x="51" y="9"/>
                    <a:pt x="64" y="9"/>
                  </a:cubicBezTo>
                  <a:cubicBezTo>
                    <a:pt x="67" y="9"/>
                    <a:pt x="73" y="6"/>
                    <a:pt x="68" y="6"/>
                  </a:cubicBezTo>
                  <a:cubicBezTo>
                    <a:pt x="51" y="5"/>
                    <a:pt x="8" y="0"/>
                    <a:pt x="1" y="20"/>
                  </a:cubicBezTo>
                  <a:cubicBezTo>
                    <a:pt x="0" y="22"/>
                    <a:pt x="9" y="21"/>
                    <a:pt x="9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59"/>
            <p:cNvSpPr/>
            <p:nvPr>
              <p:custDataLst>
                <p:tags r:id="rId32"/>
              </p:custDataLst>
            </p:nvPr>
          </p:nvSpPr>
          <p:spPr bwMode="auto">
            <a:xfrm>
              <a:off x="3945" y="2728"/>
              <a:ext cx="197" cy="287"/>
            </a:xfrm>
            <a:custGeom>
              <a:avLst/>
              <a:gdLst>
                <a:gd name="T0" fmla="*/ 11 w 83"/>
                <a:gd name="T1" fmla="*/ 19 h 121"/>
                <a:gd name="T2" fmla="*/ 27 w 83"/>
                <a:gd name="T3" fmla="*/ 45 h 121"/>
                <a:gd name="T4" fmla="*/ 38 w 83"/>
                <a:gd name="T5" fmla="*/ 64 h 121"/>
                <a:gd name="T6" fmla="*/ 56 w 83"/>
                <a:gd name="T7" fmla="*/ 80 h 121"/>
                <a:gd name="T8" fmla="*/ 63 w 83"/>
                <a:gd name="T9" fmla="*/ 87 h 121"/>
                <a:gd name="T10" fmla="*/ 54 w 83"/>
                <a:gd name="T11" fmla="*/ 112 h 121"/>
                <a:gd name="T12" fmla="*/ 39 w 83"/>
                <a:gd name="T13" fmla="*/ 114 h 121"/>
                <a:gd name="T14" fmla="*/ 40 w 83"/>
                <a:gd name="T15" fmla="*/ 120 h 121"/>
                <a:gd name="T16" fmla="*/ 78 w 83"/>
                <a:gd name="T17" fmla="*/ 101 h 121"/>
                <a:gd name="T18" fmla="*/ 51 w 83"/>
                <a:gd name="T19" fmla="*/ 66 h 121"/>
                <a:gd name="T20" fmla="*/ 37 w 83"/>
                <a:gd name="T21" fmla="*/ 32 h 121"/>
                <a:gd name="T22" fmla="*/ 29 w 83"/>
                <a:gd name="T23" fmla="*/ 10 h 121"/>
                <a:gd name="T24" fmla="*/ 4 w 83"/>
                <a:gd name="T25" fmla="*/ 17 h 121"/>
                <a:gd name="T26" fmla="*/ 11 w 83"/>
                <a:gd name="T27" fmla="*/ 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21">
                  <a:moveTo>
                    <a:pt x="11" y="19"/>
                  </a:moveTo>
                  <a:cubicBezTo>
                    <a:pt x="29" y="0"/>
                    <a:pt x="28" y="38"/>
                    <a:pt x="27" y="45"/>
                  </a:cubicBezTo>
                  <a:cubicBezTo>
                    <a:pt x="26" y="51"/>
                    <a:pt x="34" y="60"/>
                    <a:pt x="38" y="64"/>
                  </a:cubicBezTo>
                  <a:cubicBezTo>
                    <a:pt x="43" y="70"/>
                    <a:pt x="50" y="75"/>
                    <a:pt x="56" y="80"/>
                  </a:cubicBezTo>
                  <a:cubicBezTo>
                    <a:pt x="59" y="83"/>
                    <a:pt x="61" y="85"/>
                    <a:pt x="63" y="87"/>
                  </a:cubicBezTo>
                  <a:cubicBezTo>
                    <a:pt x="72" y="94"/>
                    <a:pt x="68" y="103"/>
                    <a:pt x="54" y="112"/>
                  </a:cubicBezTo>
                  <a:cubicBezTo>
                    <a:pt x="49" y="112"/>
                    <a:pt x="44" y="113"/>
                    <a:pt x="39" y="114"/>
                  </a:cubicBezTo>
                  <a:cubicBezTo>
                    <a:pt x="34" y="116"/>
                    <a:pt x="35" y="121"/>
                    <a:pt x="40" y="120"/>
                  </a:cubicBezTo>
                  <a:cubicBezTo>
                    <a:pt x="56" y="115"/>
                    <a:pt x="70" y="118"/>
                    <a:pt x="78" y="101"/>
                  </a:cubicBezTo>
                  <a:cubicBezTo>
                    <a:pt x="83" y="88"/>
                    <a:pt x="59" y="73"/>
                    <a:pt x="51" y="66"/>
                  </a:cubicBezTo>
                  <a:cubicBezTo>
                    <a:pt x="39" y="55"/>
                    <a:pt x="36" y="47"/>
                    <a:pt x="37" y="32"/>
                  </a:cubicBezTo>
                  <a:cubicBezTo>
                    <a:pt x="38" y="24"/>
                    <a:pt x="34" y="16"/>
                    <a:pt x="29" y="10"/>
                  </a:cubicBezTo>
                  <a:cubicBezTo>
                    <a:pt x="21" y="1"/>
                    <a:pt x="9" y="11"/>
                    <a:pt x="4" y="17"/>
                  </a:cubicBezTo>
                  <a:cubicBezTo>
                    <a:pt x="0" y="21"/>
                    <a:pt x="8" y="22"/>
                    <a:pt x="11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60"/>
            <p:cNvSpPr/>
            <p:nvPr>
              <p:custDataLst>
                <p:tags r:id="rId33"/>
              </p:custDataLst>
            </p:nvPr>
          </p:nvSpPr>
          <p:spPr bwMode="auto">
            <a:xfrm>
              <a:off x="4165" y="2790"/>
              <a:ext cx="213" cy="62"/>
            </a:xfrm>
            <a:custGeom>
              <a:avLst/>
              <a:gdLst>
                <a:gd name="T0" fmla="*/ 9 w 90"/>
                <a:gd name="T1" fmla="*/ 24 h 26"/>
                <a:gd name="T2" fmla="*/ 80 w 90"/>
                <a:gd name="T3" fmla="*/ 20 h 26"/>
                <a:gd name="T4" fmla="*/ 88 w 90"/>
                <a:gd name="T5" fmla="*/ 17 h 26"/>
                <a:gd name="T6" fmla="*/ 5 w 90"/>
                <a:gd name="T7" fmla="*/ 21 h 26"/>
                <a:gd name="T8" fmla="*/ 9 w 90"/>
                <a:gd name="T9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6">
                  <a:moveTo>
                    <a:pt x="9" y="24"/>
                  </a:moveTo>
                  <a:cubicBezTo>
                    <a:pt x="28" y="16"/>
                    <a:pt x="62" y="6"/>
                    <a:pt x="80" y="20"/>
                  </a:cubicBezTo>
                  <a:cubicBezTo>
                    <a:pt x="82" y="22"/>
                    <a:pt x="90" y="19"/>
                    <a:pt x="88" y="17"/>
                  </a:cubicBezTo>
                  <a:cubicBezTo>
                    <a:pt x="67" y="0"/>
                    <a:pt x="28" y="11"/>
                    <a:pt x="5" y="21"/>
                  </a:cubicBezTo>
                  <a:cubicBezTo>
                    <a:pt x="0" y="23"/>
                    <a:pt x="5" y="26"/>
                    <a:pt x="9" y="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61"/>
            <p:cNvSpPr/>
            <p:nvPr>
              <p:custDataLst>
                <p:tags r:id="rId34"/>
              </p:custDataLst>
            </p:nvPr>
          </p:nvSpPr>
          <p:spPr bwMode="auto">
            <a:xfrm>
              <a:off x="4217" y="2899"/>
              <a:ext cx="173" cy="33"/>
            </a:xfrm>
            <a:custGeom>
              <a:avLst/>
              <a:gdLst>
                <a:gd name="T0" fmla="*/ 1 w 73"/>
                <a:gd name="T1" fmla="*/ 5 h 14"/>
                <a:gd name="T2" fmla="*/ 64 w 73"/>
                <a:gd name="T3" fmla="*/ 5 h 14"/>
                <a:gd name="T4" fmla="*/ 68 w 73"/>
                <a:gd name="T5" fmla="*/ 1 h 14"/>
                <a:gd name="T6" fmla="*/ 9 w 73"/>
                <a:gd name="T7" fmla="*/ 2 h 14"/>
                <a:gd name="T8" fmla="*/ 1 w 73"/>
                <a:gd name="T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4">
                  <a:moveTo>
                    <a:pt x="1" y="5"/>
                  </a:moveTo>
                  <a:cubicBezTo>
                    <a:pt x="19" y="14"/>
                    <a:pt x="45" y="5"/>
                    <a:pt x="64" y="5"/>
                  </a:cubicBezTo>
                  <a:cubicBezTo>
                    <a:pt x="67" y="5"/>
                    <a:pt x="73" y="1"/>
                    <a:pt x="68" y="1"/>
                  </a:cubicBezTo>
                  <a:cubicBezTo>
                    <a:pt x="50" y="2"/>
                    <a:pt x="26" y="10"/>
                    <a:pt x="9" y="2"/>
                  </a:cubicBezTo>
                  <a:cubicBezTo>
                    <a:pt x="7" y="0"/>
                    <a:pt x="0" y="4"/>
                    <a:pt x="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62"/>
            <p:cNvSpPr/>
            <p:nvPr>
              <p:custDataLst>
                <p:tags r:id="rId35"/>
              </p:custDataLst>
            </p:nvPr>
          </p:nvSpPr>
          <p:spPr bwMode="auto">
            <a:xfrm>
              <a:off x="4459" y="2740"/>
              <a:ext cx="234" cy="292"/>
            </a:xfrm>
            <a:custGeom>
              <a:avLst/>
              <a:gdLst>
                <a:gd name="T0" fmla="*/ 13 w 99"/>
                <a:gd name="T1" fmla="*/ 31 h 123"/>
                <a:gd name="T2" fmla="*/ 36 w 99"/>
                <a:gd name="T3" fmla="*/ 25 h 123"/>
                <a:gd name="T4" fmla="*/ 37 w 99"/>
                <a:gd name="T5" fmla="*/ 39 h 123"/>
                <a:gd name="T6" fmla="*/ 33 w 99"/>
                <a:gd name="T7" fmla="*/ 56 h 123"/>
                <a:gd name="T8" fmla="*/ 29 w 99"/>
                <a:gd name="T9" fmla="*/ 95 h 123"/>
                <a:gd name="T10" fmla="*/ 94 w 99"/>
                <a:gd name="T11" fmla="*/ 103 h 123"/>
                <a:gd name="T12" fmla="*/ 92 w 99"/>
                <a:gd name="T13" fmla="*/ 98 h 123"/>
                <a:gd name="T14" fmla="*/ 51 w 99"/>
                <a:gd name="T15" fmla="*/ 106 h 123"/>
                <a:gd name="T16" fmla="*/ 38 w 99"/>
                <a:gd name="T17" fmla="*/ 72 h 123"/>
                <a:gd name="T18" fmla="*/ 46 w 99"/>
                <a:gd name="T19" fmla="*/ 26 h 123"/>
                <a:gd name="T20" fmla="*/ 4 w 99"/>
                <a:gd name="T21" fmla="*/ 33 h 123"/>
                <a:gd name="T22" fmla="*/ 13 w 99"/>
                <a:gd name="T23" fmla="*/ 3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123">
                  <a:moveTo>
                    <a:pt x="13" y="31"/>
                  </a:moveTo>
                  <a:cubicBezTo>
                    <a:pt x="25" y="16"/>
                    <a:pt x="33" y="14"/>
                    <a:pt x="36" y="25"/>
                  </a:cubicBezTo>
                  <a:cubicBezTo>
                    <a:pt x="38" y="29"/>
                    <a:pt x="37" y="35"/>
                    <a:pt x="37" y="39"/>
                  </a:cubicBezTo>
                  <a:cubicBezTo>
                    <a:pt x="37" y="45"/>
                    <a:pt x="35" y="51"/>
                    <a:pt x="33" y="56"/>
                  </a:cubicBezTo>
                  <a:cubicBezTo>
                    <a:pt x="29" y="69"/>
                    <a:pt x="26" y="82"/>
                    <a:pt x="29" y="95"/>
                  </a:cubicBezTo>
                  <a:cubicBezTo>
                    <a:pt x="35" y="123"/>
                    <a:pt x="77" y="109"/>
                    <a:pt x="94" y="103"/>
                  </a:cubicBezTo>
                  <a:cubicBezTo>
                    <a:pt x="99" y="102"/>
                    <a:pt x="98" y="96"/>
                    <a:pt x="92" y="98"/>
                  </a:cubicBezTo>
                  <a:cubicBezTo>
                    <a:pt x="80" y="102"/>
                    <a:pt x="65" y="108"/>
                    <a:pt x="51" y="106"/>
                  </a:cubicBezTo>
                  <a:cubicBezTo>
                    <a:pt x="34" y="102"/>
                    <a:pt x="36" y="84"/>
                    <a:pt x="38" y="72"/>
                  </a:cubicBezTo>
                  <a:cubicBezTo>
                    <a:pt x="41" y="56"/>
                    <a:pt x="47" y="42"/>
                    <a:pt x="46" y="26"/>
                  </a:cubicBezTo>
                  <a:cubicBezTo>
                    <a:pt x="43" y="0"/>
                    <a:pt x="0" y="7"/>
                    <a:pt x="4" y="33"/>
                  </a:cubicBezTo>
                  <a:cubicBezTo>
                    <a:pt x="5" y="37"/>
                    <a:pt x="13" y="35"/>
                    <a:pt x="13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63"/>
            <p:cNvSpPr/>
            <p:nvPr>
              <p:custDataLst>
                <p:tags r:id="rId36"/>
              </p:custDataLst>
            </p:nvPr>
          </p:nvSpPr>
          <p:spPr bwMode="auto">
            <a:xfrm>
              <a:off x="4646" y="2747"/>
              <a:ext cx="236" cy="247"/>
            </a:xfrm>
            <a:custGeom>
              <a:avLst/>
              <a:gdLst>
                <a:gd name="T0" fmla="*/ 10 w 100"/>
                <a:gd name="T1" fmla="*/ 17 h 104"/>
                <a:gd name="T2" fmla="*/ 38 w 100"/>
                <a:gd name="T3" fmla="*/ 34 h 104"/>
                <a:gd name="T4" fmla="*/ 47 w 100"/>
                <a:gd name="T5" fmla="*/ 70 h 104"/>
                <a:gd name="T6" fmla="*/ 99 w 100"/>
                <a:gd name="T7" fmla="*/ 82 h 104"/>
                <a:gd name="T8" fmla="*/ 91 w 100"/>
                <a:gd name="T9" fmla="*/ 83 h 104"/>
                <a:gd name="T10" fmla="*/ 54 w 100"/>
                <a:gd name="T11" fmla="*/ 63 h 104"/>
                <a:gd name="T12" fmla="*/ 44 w 100"/>
                <a:gd name="T13" fmla="*/ 24 h 104"/>
                <a:gd name="T14" fmla="*/ 2 w 100"/>
                <a:gd name="T15" fmla="*/ 18 h 104"/>
                <a:gd name="T16" fmla="*/ 10 w 100"/>
                <a:gd name="T17" fmla="*/ 1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10" y="17"/>
                  </a:moveTo>
                  <a:cubicBezTo>
                    <a:pt x="28" y="0"/>
                    <a:pt x="34" y="19"/>
                    <a:pt x="38" y="34"/>
                  </a:cubicBezTo>
                  <a:cubicBezTo>
                    <a:pt x="41" y="46"/>
                    <a:pt x="42" y="59"/>
                    <a:pt x="47" y="70"/>
                  </a:cubicBezTo>
                  <a:cubicBezTo>
                    <a:pt x="54" y="83"/>
                    <a:pt x="92" y="104"/>
                    <a:pt x="99" y="82"/>
                  </a:cubicBezTo>
                  <a:cubicBezTo>
                    <a:pt x="100" y="80"/>
                    <a:pt x="92" y="81"/>
                    <a:pt x="91" y="83"/>
                  </a:cubicBezTo>
                  <a:cubicBezTo>
                    <a:pt x="86" y="98"/>
                    <a:pt x="56" y="71"/>
                    <a:pt x="54" y="63"/>
                  </a:cubicBezTo>
                  <a:cubicBezTo>
                    <a:pt x="49" y="51"/>
                    <a:pt x="48" y="37"/>
                    <a:pt x="44" y="24"/>
                  </a:cubicBezTo>
                  <a:cubicBezTo>
                    <a:pt x="37" y="0"/>
                    <a:pt x="18" y="2"/>
                    <a:pt x="2" y="18"/>
                  </a:cubicBezTo>
                  <a:cubicBezTo>
                    <a:pt x="0" y="20"/>
                    <a:pt x="9" y="19"/>
                    <a:pt x="10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64"/>
            <p:cNvSpPr/>
            <p:nvPr>
              <p:custDataLst>
                <p:tags r:id="rId37"/>
              </p:custDataLst>
            </p:nvPr>
          </p:nvSpPr>
          <p:spPr bwMode="auto">
            <a:xfrm>
              <a:off x="4674" y="2816"/>
              <a:ext cx="211" cy="55"/>
            </a:xfrm>
            <a:custGeom>
              <a:avLst/>
              <a:gdLst>
                <a:gd name="T0" fmla="*/ 6 w 89"/>
                <a:gd name="T1" fmla="*/ 22 h 23"/>
                <a:gd name="T2" fmla="*/ 83 w 89"/>
                <a:gd name="T3" fmla="*/ 6 h 23"/>
                <a:gd name="T4" fmla="*/ 83 w 89"/>
                <a:gd name="T5" fmla="*/ 1 h 23"/>
                <a:gd name="T6" fmla="*/ 7 w 89"/>
                <a:gd name="T7" fmla="*/ 16 h 23"/>
                <a:gd name="T8" fmla="*/ 6 w 89"/>
                <a:gd name="T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3">
                  <a:moveTo>
                    <a:pt x="6" y="22"/>
                  </a:moveTo>
                  <a:cubicBezTo>
                    <a:pt x="32" y="17"/>
                    <a:pt x="57" y="10"/>
                    <a:pt x="83" y="6"/>
                  </a:cubicBezTo>
                  <a:cubicBezTo>
                    <a:pt x="87" y="6"/>
                    <a:pt x="89" y="0"/>
                    <a:pt x="83" y="1"/>
                  </a:cubicBezTo>
                  <a:cubicBezTo>
                    <a:pt x="58" y="5"/>
                    <a:pt x="32" y="12"/>
                    <a:pt x="7" y="16"/>
                  </a:cubicBezTo>
                  <a:cubicBezTo>
                    <a:pt x="2" y="17"/>
                    <a:pt x="0" y="23"/>
                    <a:pt x="6" y="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65"/>
            <p:cNvSpPr/>
            <p:nvPr>
              <p:custDataLst>
                <p:tags r:id="rId38"/>
              </p:custDataLst>
            </p:nvPr>
          </p:nvSpPr>
          <p:spPr bwMode="auto">
            <a:xfrm>
              <a:off x="2365" y="2792"/>
              <a:ext cx="196" cy="320"/>
            </a:xfrm>
            <a:custGeom>
              <a:avLst/>
              <a:gdLst>
                <a:gd name="T0" fmla="*/ 9 w 83"/>
                <a:gd name="T1" fmla="*/ 25 h 135"/>
                <a:gd name="T2" fmla="*/ 39 w 83"/>
                <a:gd name="T3" fmla="*/ 19 h 135"/>
                <a:gd name="T4" fmla="*/ 32 w 83"/>
                <a:gd name="T5" fmla="*/ 41 h 135"/>
                <a:gd name="T6" fmla="*/ 40 w 83"/>
                <a:gd name="T7" fmla="*/ 72 h 135"/>
                <a:gd name="T8" fmla="*/ 72 w 83"/>
                <a:gd name="T9" fmla="*/ 102 h 135"/>
                <a:gd name="T10" fmla="*/ 19 w 83"/>
                <a:gd name="T11" fmla="*/ 131 h 135"/>
                <a:gd name="T12" fmla="*/ 22 w 83"/>
                <a:gd name="T13" fmla="*/ 133 h 135"/>
                <a:gd name="T14" fmla="*/ 62 w 83"/>
                <a:gd name="T15" fmla="*/ 129 h 135"/>
                <a:gd name="T16" fmla="*/ 80 w 83"/>
                <a:gd name="T17" fmla="*/ 103 h 135"/>
                <a:gd name="T18" fmla="*/ 39 w 83"/>
                <a:gd name="T19" fmla="*/ 59 h 135"/>
                <a:gd name="T20" fmla="*/ 40 w 83"/>
                <a:gd name="T21" fmla="*/ 3 h 135"/>
                <a:gd name="T22" fmla="*/ 0 w 83"/>
                <a:gd name="T23" fmla="*/ 26 h 135"/>
                <a:gd name="T24" fmla="*/ 9 w 83"/>
                <a:gd name="T25" fmla="*/ 2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135">
                  <a:moveTo>
                    <a:pt x="9" y="25"/>
                  </a:moveTo>
                  <a:cubicBezTo>
                    <a:pt x="12" y="12"/>
                    <a:pt x="42" y="0"/>
                    <a:pt x="39" y="19"/>
                  </a:cubicBezTo>
                  <a:cubicBezTo>
                    <a:pt x="38" y="27"/>
                    <a:pt x="35" y="34"/>
                    <a:pt x="32" y="41"/>
                  </a:cubicBezTo>
                  <a:cubicBezTo>
                    <a:pt x="28" y="53"/>
                    <a:pt x="29" y="63"/>
                    <a:pt x="40" y="72"/>
                  </a:cubicBezTo>
                  <a:cubicBezTo>
                    <a:pt x="51" y="82"/>
                    <a:pt x="67" y="87"/>
                    <a:pt x="72" y="102"/>
                  </a:cubicBezTo>
                  <a:cubicBezTo>
                    <a:pt x="79" y="127"/>
                    <a:pt x="36" y="125"/>
                    <a:pt x="19" y="131"/>
                  </a:cubicBezTo>
                  <a:cubicBezTo>
                    <a:pt x="14" y="133"/>
                    <a:pt x="19" y="134"/>
                    <a:pt x="22" y="133"/>
                  </a:cubicBezTo>
                  <a:cubicBezTo>
                    <a:pt x="35" y="129"/>
                    <a:pt x="50" y="135"/>
                    <a:pt x="62" y="129"/>
                  </a:cubicBezTo>
                  <a:cubicBezTo>
                    <a:pt x="72" y="124"/>
                    <a:pt x="79" y="113"/>
                    <a:pt x="80" y="103"/>
                  </a:cubicBezTo>
                  <a:cubicBezTo>
                    <a:pt x="83" y="84"/>
                    <a:pt x="48" y="73"/>
                    <a:pt x="39" y="59"/>
                  </a:cubicBezTo>
                  <a:cubicBezTo>
                    <a:pt x="33" y="49"/>
                    <a:pt x="61" y="5"/>
                    <a:pt x="40" y="3"/>
                  </a:cubicBezTo>
                  <a:cubicBezTo>
                    <a:pt x="25" y="2"/>
                    <a:pt x="4" y="11"/>
                    <a:pt x="0" y="26"/>
                  </a:cubicBezTo>
                  <a:cubicBezTo>
                    <a:pt x="0" y="28"/>
                    <a:pt x="8" y="27"/>
                    <a:pt x="9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66"/>
            <p:cNvSpPr/>
            <p:nvPr>
              <p:custDataLst>
                <p:tags r:id="rId39"/>
              </p:custDataLst>
            </p:nvPr>
          </p:nvSpPr>
          <p:spPr bwMode="auto">
            <a:xfrm>
              <a:off x="1882" y="2608"/>
              <a:ext cx="135" cy="132"/>
            </a:xfrm>
            <a:custGeom>
              <a:avLst/>
              <a:gdLst>
                <a:gd name="T0" fmla="*/ 48 w 57"/>
                <a:gd name="T1" fmla="*/ 2 h 56"/>
                <a:gd name="T2" fmla="*/ 5 w 57"/>
                <a:gd name="T3" fmla="*/ 54 h 56"/>
                <a:gd name="T4" fmla="*/ 10 w 57"/>
                <a:gd name="T5" fmla="*/ 55 h 56"/>
                <a:gd name="T6" fmla="*/ 56 w 57"/>
                <a:gd name="T7" fmla="*/ 1 h 56"/>
                <a:gd name="T8" fmla="*/ 48 w 57"/>
                <a:gd name="T9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6">
                  <a:moveTo>
                    <a:pt x="48" y="2"/>
                  </a:moveTo>
                  <a:cubicBezTo>
                    <a:pt x="40" y="22"/>
                    <a:pt x="27" y="45"/>
                    <a:pt x="5" y="54"/>
                  </a:cubicBezTo>
                  <a:cubicBezTo>
                    <a:pt x="0" y="56"/>
                    <a:pt x="8" y="56"/>
                    <a:pt x="10" y="55"/>
                  </a:cubicBezTo>
                  <a:cubicBezTo>
                    <a:pt x="33" y="45"/>
                    <a:pt x="47" y="22"/>
                    <a:pt x="56" y="1"/>
                  </a:cubicBezTo>
                  <a:cubicBezTo>
                    <a:pt x="57" y="0"/>
                    <a:pt x="49" y="0"/>
                    <a:pt x="4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67"/>
            <p:cNvSpPr/>
            <p:nvPr>
              <p:custDataLst>
                <p:tags r:id="rId40"/>
              </p:custDataLst>
            </p:nvPr>
          </p:nvSpPr>
          <p:spPr bwMode="auto">
            <a:xfrm>
              <a:off x="1898" y="2622"/>
              <a:ext cx="138" cy="95"/>
            </a:xfrm>
            <a:custGeom>
              <a:avLst/>
              <a:gdLst>
                <a:gd name="T0" fmla="*/ 1 w 58"/>
                <a:gd name="T1" fmla="*/ 4 h 40"/>
                <a:gd name="T2" fmla="*/ 49 w 58"/>
                <a:gd name="T3" fmla="*/ 39 h 40"/>
                <a:gd name="T4" fmla="*/ 57 w 58"/>
                <a:gd name="T5" fmla="*/ 36 h 40"/>
                <a:gd name="T6" fmla="*/ 9 w 58"/>
                <a:gd name="T7" fmla="*/ 2 h 40"/>
                <a:gd name="T8" fmla="*/ 1 w 58"/>
                <a:gd name="T9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0">
                  <a:moveTo>
                    <a:pt x="1" y="4"/>
                  </a:moveTo>
                  <a:cubicBezTo>
                    <a:pt x="17" y="16"/>
                    <a:pt x="35" y="25"/>
                    <a:pt x="49" y="39"/>
                  </a:cubicBezTo>
                  <a:cubicBezTo>
                    <a:pt x="51" y="40"/>
                    <a:pt x="58" y="37"/>
                    <a:pt x="57" y="36"/>
                  </a:cubicBezTo>
                  <a:cubicBezTo>
                    <a:pt x="43" y="23"/>
                    <a:pt x="25" y="13"/>
                    <a:pt x="9" y="2"/>
                  </a:cubicBezTo>
                  <a:cubicBezTo>
                    <a:pt x="7" y="0"/>
                    <a:pt x="0" y="4"/>
                    <a:pt x="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68"/>
            <p:cNvSpPr/>
            <p:nvPr>
              <p:custDataLst>
                <p:tags r:id="rId41"/>
              </p:custDataLst>
            </p:nvPr>
          </p:nvSpPr>
          <p:spPr bwMode="auto">
            <a:xfrm>
              <a:off x="2017" y="2638"/>
              <a:ext cx="120" cy="31"/>
            </a:xfrm>
            <a:custGeom>
              <a:avLst/>
              <a:gdLst>
                <a:gd name="T0" fmla="*/ 5 w 51"/>
                <a:gd name="T1" fmla="*/ 10 h 13"/>
                <a:gd name="T2" fmla="*/ 45 w 51"/>
                <a:gd name="T3" fmla="*/ 6 h 13"/>
                <a:gd name="T4" fmla="*/ 42 w 51"/>
                <a:gd name="T5" fmla="*/ 2 h 13"/>
                <a:gd name="T6" fmla="*/ 10 w 51"/>
                <a:gd name="T7" fmla="*/ 5 h 13"/>
                <a:gd name="T8" fmla="*/ 5 w 51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3">
                  <a:moveTo>
                    <a:pt x="5" y="10"/>
                  </a:moveTo>
                  <a:cubicBezTo>
                    <a:pt x="18" y="13"/>
                    <a:pt x="33" y="11"/>
                    <a:pt x="45" y="6"/>
                  </a:cubicBezTo>
                  <a:cubicBezTo>
                    <a:pt x="51" y="3"/>
                    <a:pt x="46" y="0"/>
                    <a:pt x="42" y="2"/>
                  </a:cubicBezTo>
                  <a:cubicBezTo>
                    <a:pt x="32" y="6"/>
                    <a:pt x="20" y="8"/>
                    <a:pt x="10" y="5"/>
                  </a:cubicBezTo>
                  <a:cubicBezTo>
                    <a:pt x="7" y="4"/>
                    <a:pt x="0" y="8"/>
                    <a:pt x="5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69"/>
            <p:cNvSpPr/>
            <p:nvPr>
              <p:custDataLst>
                <p:tags r:id="rId42"/>
              </p:custDataLst>
            </p:nvPr>
          </p:nvSpPr>
          <p:spPr bwMode="auto">
            <a:xfrm>
              <a:off x="2064" y="2601"/>
              <a:ext cx="111" cy="125"/>
            </a:xfrm>
            <a:custGeom>
              <a:avLst/>
              <a:gdLst>
                <a:gd name="T0" fmla="*/ 24 w 47"/>
                <a:gd name="T1" fmla="*/ 6 h 53"/>
                <a:gd name="T2" fmla="*/ 30 w 47"/>
                <a:gd name="T3" fmla="*/ 33 h 53"/>
                <a:gd name="T4" fmla="*/ 4 w 47"/>
                <a:gd name="T5" fmla="*/ 49 h 53"/>
                <a:gd name="T6" fmla="*/ 11 w 47"/>
                <a:gd name="T7" fmla="*/ 51 h 53"/>
                <a:gd name="T8" fmla="*/ 41 w 47"/>
                <a:gd name="T9" fmla="*/ 28 h 53"/>
                <a:gd name="T10" fmla="*/ 32 w 47"/>
                <a:gd name="T11" fmla="*/ 3 h 53"/>
                <a:gd name="T12" fmla="*/ 24 w 47"/>
                <a:gd name="T13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53">
                  <a:moveTo>
                    <a:pt x="24" y="6"/>
                  </a:moveTo>
                  <a:cubicBezTo>
                    <a:pt x="31" y="15"/>
                    <a:pt x="41" y="22"/>
                    <a:pt x="30" y="33"/>
                  </a:cubicBezTo>
                  <a:cubicBezTo>
                    <a:pt x="23" y="40"/>
                    <a:pt x="12" y="43"/>
                    <a:pt x="4" y="49"/>
                  </a:cubicBezTo>
                  <a:cubicBezTo>
                    <a:pt x="0" y="52"/>
                    <a:pt x="9" y="53"/>
                    <a:pt x="11" y="51"/>
                  </a:cubicBezTo>
                  <a:cubicBezTo>
                    <a:pt x="21" y="43"/>
                    <a:pt x="35" y="41"/>
                    <a:pt x="41" y="28"/>
                  </a:cubicBezTo>
                  <a:cubicBezTo>
                    <a:pt x="47" y="17"/>
                    <a:pt x="38" y="12"/>
                    <a:pt x="32" y="3"/>
                  </a:cubicBezTo>
                  <a:cubicBezTo>
                    <a:pt x="30" y="0"/>
                    <a:pt x="22" y="3"/>
                    <a:pt x="24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70"/>
            <p:cNvSpPr/>
            <p:nvPr>
              <p:custDataLst>
                <p:tags r:id="rId43"/>
              </p:custDataLst>
            </p:nvPr>
          </p:nvSpPr>
          <p:spPr bwMode="auto">
            <a:xfrm>
              <a:off x="2180" y="2582"/>
              <a:ext cx="118" cy="132"/>
            </a:xfrm>
            <a:custGeom>
              <a:avLst/>
              <a:gdLst>
                <a:gd name="T0" fmla="*/ 12 w 50"/>
                <a:gd name="T1" fmla="*/ 11 h 56"/>
                <a:gd name="T2" fmla="*/ 8 w 50"/>
                <a:gd name="T3" fmla="*/ 44 h 56"/>
                <a:gd name="T4" fmla="*/ 43 w 50"/>
                <a:gd name="T5" fmla="*/ 39 h 56"/>
                <a:gd name="T6" fmla="*/ 38 w 50"/>
                <a:gd name="T7" fmla="*/ 4 h 56"/>
                <a:gd name="T8" fmla="*/ 23 w 50"/>
                <a:gd name="T9" fmla="*/ 2 h 56"/>
                <a:gd name="T10" fmla="*/ 11 w 50"/>
                <a:gd name="T11" fmla="*/ 17 h 56"/>
                <a:gd name="T12" fmla="*/ 19 w 50"/>
                <a:gd name="T13" fmla="*/ 16 h 56"/>
                <a:gd name="T14" fmla="*/ 27 w 50"/>
                <a:gd name="T15" fmla="*/ 6 h 56"/>
                <a:gd name="T16" fmla="*/ 34 w 50"/>
                <a:gd name="T17" fmla="*/ 12 h 56"/>
                <a:gd name="T18" fmla="*/ 35 w 50"/>
                <a:gd name="T19" fmla="*/ 38 h 56"/>
                <a:gd name="T20" fmla="*/ 23 w 50"/>
                <a:gd name="T21" fmla="*/ 45 h 56"/>
                <a:gd name="T22" fmla="*/ 14 w 50"/>
                <a:gd name="T23" fmla="*/ 38 h 56"/>
                <a:gd name="T24" fmla="*/ 18 w 50"/>
                <a:gd name="T25" fmla="*/ 14 h 56"/>
                <a:gd name="T26" fmla="*/ 12 w 50"/>
                <a:gd name="T27" fmla="*/ 1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56">
                  <a:moveTo>
                    <a:pt x="12" y="11"/>
                  </a:moveTo>
                  <a:cubicBezTo>
                    <a:pt x="0" y="18"/>
                    <a:pt x="0" y="34"/>
                    <a:pt x="8" y="44"/>
                  </a:cubicBezTo>
                  <a:cubicBezTo>
                    <a:pt x="18" y="56"/>
                    <a:pt x="35" y="50"/>
                    <a:pt x="43" y="39"/>
                  </a:cubicBezTo>
                  <a:cubicBezTo>
                    <a:pt x="50" y="29"/>
                    <a:pt x="47" y="13"/>
                    <a:pt x="38" y="4"/>
                  </a:cubicBezTo>
                  <a:cubicBezTo>
                    <a:pt x="34" y="1"/>
                    <a:pt x="28" y="0"/>
                    <a:pt x="23" y="2"/>
                  </a:cubicBezTo>
                  <a:cubicBezTo>
                    <a:pt x="16" y="4"/>
                    <a:pt x="13" y="11"/>
                    <a:pt x="11" y="17"/>
                  </a:cubicBezTo>
                  <a:cubicBezTo>
                    <a:pt x="10" y="20"/>
                    <a:pt x="18" y="19"/>
                    <a:pt x="19" y="16"/>
                  </a:cubicBezTo>
                  <a:cubicBezTo>
                    <a:pt x="20" y="14"/>
                    <a:pt x="23" y="6"/>
                    <a:pt x="27" y="6"/>
                  </a:cubicBezTo>
                  <a:cubicBezTo>
                    <a:pt x="30" y="6"/>
                    <a:pt x="32" y="10"/>
                    <a:pt x="34" y="12"/>
                  </a:cubicBezTo>
                  <a:cubicBezTo>
                    <a:pt x="39" y="20"/>
                    <a:pt x="39" y="30"/>
                    <a:pt x="35" y="38"/>
                  </a:cubicBezTo>
                  <a:cubicBezTo>
                    <a:pt x="33" y="41"/>
                    <a:pt x="29" y="46"/>
                    <a:pt x="23" y="45"/>
                  </a:cubicBezTo>
                  <a:cubicBezTo>
                    <a:pt x="19" y="45"/>
                    <a:pt x="16" y="41"/>
                    <a:pt x="14" y="38"/>
                  </a:cubicBezTo>
                  <a:cubicBezTo>
                    <a:pt x="9" y="31"/>
                    <a:pt x="9" y="19"/>
                    <a:pt x="18" y="14"/>
                  </a:cubicBezTo>
                  <a:cubicBezTo>
                    <a:pt x="23" y="11"/>
                    <a:pt x="15" y="9"/>
                    <a:pt x="12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71"/>
            <p:cNvSpPr/>
            <p:nvPr>
              <p:custDataLst>
                <p:tags r:id="rId44"/>
              </p:custDataLst>
            </p:nvPr>
          </p:nvSpPr>
          <p:spPr bwMode="auto">
            <a:xfrm>
              <a:off x="2502" y="3257"/>
              <a:ext cx="170" cy="163"/>
            </a:xfrm>
            <a:custGeom>
              <a:avLst/>
              <a:gdLst>
                <a:gd name="T0" fmla="*/ 6 w 72"/>
                <a:gd name="T1" fmla="*/ 6 h 69"/>
                <a:gd name="T2" fmla="*/ 61 w 72"/>
                <a:gd name="T3" fmla="*/ 67 h 69"/>
                <a:gd name="T4" fmla="*/ 68 w 72"/>
                <a:gd name="T5" fmla="*/ 62 h 69"/>
                <a:gd name="T6" fmla="*/ 10 w 72"/>
                <a:gd name="T7" fmla="*/ 1 h 69"/>
                <a:gd name="T8" fmla="*/ 6 w 72"/>
                <a:gd name="T9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9">
                  <a:moveTo>
                    <a:pt x="6" y="6"/>
                  </a:moveTo>
                  <a:cubicBezTo>
                    <a:pt x="32" y="16"/>
                    <a:pt x="40" y="50"/>
                    <a:pt x="61" y="67"/>
                  </a:cubicBezTo>
                  <a:cubicBezTo>
                    <a:pt x="64" y="69"/>
                    <a:pt x="72" y="65"/>
                    <a:pt x="68" y="62"/>
                  </a:cubicBezTo>
                  <a:cubicBezTo>
                    <a:pt x="46" y="45"/>
                    <a:pt x="39" y="11"/>
                    <a:pt x="10" y="1"/>
                  </a:cubicBezTo>
                  <a:cubicBezTo>
                    <a:pt x="7" y="0"/>
                    <a:pt x="0" y="5"/>
                    <a:pt x="6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72"/>
            <p:cNvSpPr/>
            <p:nvPr>
              <p:custDataLst>
                <p:tags r:id="rId45"/>
              </p:custDataLst>
            </p:nvPr>
          </p:nvSpPr>
          <p:spPr bwMode="auto">
            <a:xfrm>
              <a:off x="3091" y="3271"/>
              <a:ext cx="147" cy="225"/>
            </a:xfrm>
            <a:custGeom>
              <a:avLst/>
              <a:gdLst>
                <a:gd name="T0" fmla="*/ 14 w 62"/>
                <a:gd name="T1" fmla="*/ 16 h 95"/>
                <a:gd name="T2" fmla="*/ 10 w 62"/>
                <a:gd name="T3" fmla="*/ 11 h 95"/>
                <a:gd name="T4" fmla="*/ 14 w 62"/>
                <a:gd name="T5" fmla="*/ 8 h 95"/>
                <a:gd name="T6" fmla="*/ 31 w 62"/>
                <a:gd name="T7" fmla="*/ 11 h 95"/>
                <a:gd name="T8" fmla="*/ 30 w 62"/>
                <a:gd name="T9" fmla="*/ 35 h 95"/>
                <a:gd name="T10" fmla="*/ 35 w 62"/>
                <a:gd name="T11" fmla="*/ 56 h 95"/>
                <a:gd name="T12" fmla="*/ 42 w 62"/>
                <a:gd name="T13" fmla="*/ 66 h 95"/>
                <a:gd name="T14" fmla="*/ 16 w 62"/>
                <a:gd name="T15" fmla="*/ 87 h 95"/>
                <a:gd name="T16" fmla="*/ 11 w 62"/>
                <a:gd name="T17" fmla="*/ 91 h 95"/>
                <a:gd name="T18" fmla="*/ 45 w 62"/>
                <a:gd name="T19" fmla="*/ 78 h 95"/>
                <a:gd name="T20" fmla="*/ 37 w 62"/>
                <a:gd name="T21" fmla="*/ 38 h 95"/>
                <a:gd name="T22" fmla="*/ 29 w 62"/>
                <a:gd name="T23" fmla="*/ 1 h 95"/>
                <a:gd name="T24" fmla="*/ 1 w 62"/>
                <a:gd name="T25" fmla="*/ 13 h 95"/>
                <a:gd name="T26" fmla="*/ 4 w 62"/>
                <a:gd name="T27" fmla="*/ 15 h 95"/>
                <a:gd name="T28" fmla="*/ 5 w 62"/>
                <a:gd name="T29" fmla="*/ 18 h 95"/>
                <a:gd name="T30" fmla="*/ 14 w 62"/>
                <a:gd name="T31" fmla="*/ 1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95">
                  <a:moveTo>
                    <a:pt x="14" y="16"/>
                  </a:moveTo>
                  <a:cubicBezTo>
                    <a:pt x="14" y="13"/>
                    <a:pt x="13" y="11"/>
                    <a:pt x="10" y="11"/>
                  </a:cubicBezTo>
                  <a:cubicBezTo>
                    <a:pt x="11" y="10"/>
                    <a:pt x="13" y="9"/>
                    <a:pt x="14" y="8"/>
                  </a:cubicBezTo>
                  <a:cubicBezTo>
                    <a:pt x="22" y="5"/>
                    <a:pt x="28" y="6"/>
                    <a:pt x="31" y="11"/>
                  </a:cubicBezTo>
                  <a:cubicBezTo>
                    <a:pt x="38" y="17"/>
                    <a:pt x="32" y="28"/>
                    <a:pt x="30" y="35"/>
                  </a:cubicBezTo>
                  <a:cubicBezTo>
                    <a:pt x="27" y="43"/>
                    <a:pt x="30" y="49"/>
                    <a:pt x="35" y="56"/>
                  </a:cubicBezTo>
                  <a:cubicBezTo>
                    <a:pt x="37" y="60"/>
                    <a:pt x="40" y="62"/>
                    <a:pt x="42" y="66"/>
                  </a:cubicBezTo>
                  <a:cubicBezTo>
                    <a:pt x="47" y="76"/>
                    <a:pt x="25" y="89"/>
                    <a:pt x="16" y="87"/>
                  </a:cubicBezTo>
                  <a:cubicBezTo>
                    <a:pt x="14" y="86"/>
                    <a:pt x="6" y="90"/>
                    <a:pt x="11" y="91"/>
                  </a:cubicBezTo>
                  <a:cubicBezTo>
                    <a:pt x="24" y="95"/>
                    <a:pt x="36" y="86"/>
                    <a:pt x="45" y="78"/>
                  </a:cubicBezTo>
                  <a:cubicBezTo>
                    <a:pt x="62" y="64"/>
                    <a:pt x="36" y="53"/>
                    <a:pt x="37" y="38"/>
                  </a:cubicBezTo>
                  <a:cubicBezTo>
                    <a:pt x="38" y="27"/>
                    <a:pt x="51" y="4"/>
                    <a:pt x="29" y="1"/>
                  </a:cubicBezTo>
                  <a:cubicBezTo>
                    <a:pt x="18" y="0"/>
                    <a:pt x="8" y="4"/>
                    <a:pt x="1" y="13"/>
                  </a:cubicBezTo>
                  <a:cubicBezTo>
                    <a:pt x="0" y="14"/>
                    <a:pt x="3" y="15"/>
                    <a:pt x="4" y="15"/>
                  </a:cubicBezTo>
                  <a:cubicBezTo>
                    <a:pt x="4" y="16"/>
                    <a:pt x="5" y="17"/>
                    <a:pt x="5" y="18"/>
                  </a:cubicBezTo>
                  <a:cubicBezTo>
                    <a:pt x="5" y="20"/>
                    <a:pt x="14" y="19"/>
                    <a:pt x="14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73"/>
            <p:cNvSpPr/>
            <p:nvPr>
              <p:custDataLst>
                <p:tags r:id="rId46"/>
              </p:custDataLst>
            </p:nvPr>
          </p:nvSpPr>
          <p:spPr bwMode="auto">
            <a:xfrm>
              <a:off x="3652" y="3193"/>
              <a:ext cx="393" cy="319"/>
            </a:xfrm>
            <a:custGeom>
              <a:avLst/>
              <a:gdLst>
                <a:gd name="T0" fmla="*/ 11 w 166"/>
                <a:gd name="T1" fmla="*/ 96 h 135"/>
                <a:gd name="T2" fmla="*/ 47 w 166"/>
                <a:gd name="T3" fmla="*/ 4 h 135"/>
                <a:gd name="T4" fmla="*/ 39 w 166"/>
                <a:gd name="T5" fmla="*/ 4 h 135"/>
                <a:gd name="T6" fmla="*/ 39 w 166"/>
                <a:gd name="T7" fmla="*/ 113 h 135"/>
                <a:gd name="T8" fmla="*/ 104 w 166"/>
                <a:gd name="T9" fmla="*/ 80 h 135"/>
                <a:gd name="T10" fmla="*/ 95 w 166"/>
                <a:gd name="T11" fmla="*/ 81 h 135"/>
                <a:gd name="T12" fmla="*/ 116 w 166"/>
                <a:gd name="T13" fmla="*/ 93 h 135"/>
                <a:gd name="T14" fmla="*/ 136 w 166"/>
                <a:gd name="T15" fmla="*/ 78 h 135"/>
                <a:gd name="T16" fmla="*/ 156 w 166"/>
                <a:gd name="T17" fmla="*/ 100 h 135"/>
                <a:gd name="T18" fmla="*/ 165 w 166"/>
                <a:gd name="T19" fmla="*/ 98 h 135"/>
                <a:gd name="T20" fmla="*/ 145 w 166"/>
                <a:gd name="T21" fmla="*/ 66 h 135"/>
                <a:gd name="T22" fmla="*/ 104 w 166"/>
                <a:gd name="T23" fmla="*/ 80 h 135"/>
                <a:gd name="T24" fmla="*/ 96 w 166"/>
                <a:gd name="T25" fmla="*/ 80 h 135"/>
                <a:gd name="T26" fmla="*/ 76 w 166"/>
                <a:gd name="T27" fmla="*/ 104 h 135"/>
                <a:gd name="T28" fmla="*/ 34 w 166"/>
                <a:gd name="T29" fmla="*/ 85 h 135"/>
                <a:gd name="T30" fmla="*/ 47 w 166"/>
                <a:gd name="T31" fmla="*/ 4 h 135"/>
                <a:gd name="T32" fmla="*/ 39 w 166"/>
                <a:gd name="T33" fmla="*/ 5 h 135"/>
                <a:gd name="T34" fmla="*/ 3 w 166"/>
                <a:gd name="T35" fmla="*/ 95 h 135"/>
                <a:gd name="T36" fmla="*/ 11 w 166"/>
                <a:gd name="T37" fmla="*/ 9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135">
                  <a:moveTo>
                    <a:pt x="11" y="96"/>
                  </a:moveTo>
                  <a:cubicBezTo>
                    <a:pt x="31" y="68"/>
                    <a:pt x="43" y="37"/>
                    <a:pt x="47" y="4"/>
                  </a:cubicBezTo>
                  <a:cubicBezTo>
                    <a:pt x="48" y="0"/>
                    <a:pt x="40" y="2"/>
                    <a:pt x="39" y="4"/>
                  </a:cubicBezTo>
                  <a:cubicBezTo>
                    <a:pt x="26" y="35"/>
                    <a:pt x="11" y="85"/>
                    <a:pt x="39" y="113"/>
                  </a:cubicBezTo>
                  <a:cubicBezTo>
                    <a:pt x="63" y="135"/>
                    <a:pt x="92" y="96"/>
                    <a:pt x="104" y="80"/>
                  </a:cubicBezTo>
                  <a:cubicBezTo>
                    <a:pt x="101" y="81"/>
                    <a:pt x="98" y="81"/>
                    <a:pt x="95" y="81"/>
                  </a:cubicBezTo>
                  <a:cubicBezTo>
                    <a:pt x="94" y="96"/>
                    <a:pt x="102" y="100"/>
                    <a:pt x="116" y="93"/>
                  </a:cubicBezTo>
                  <a:cubicBezTo>
                    <a:pt x="123" y="89"/>
                    <a:pt x="131" y="83"/>
                    <a:pt x="136" y="78"/>
                  </a:cubicBezTo>
                  <a:cubicBezTo>
                    <a:pt x="152" y="63"/>
                    <a:pt x="153" y="92"/>
                    <a:pt x="156" y="100"/>
                  </a:cubicBezTo>
                  <a:cubicBezTo>
                    <a:pt x="157" y="104"/>
                    <a:pt x="166" y="101"/>
                    <a:pt x="165" y="98"/>
                  </a:cubicBezTo>
                  <a:cubicBezTo>
                    <a:pt x="159" y="85"/>
                    <a:pt x="163" y="68"/>
                    <a:pt x="145" y="66"/>
                  </a:cubicBezTo>
                  <a:cubicBezTo>
                    <a:pt x="135" y="64"/>
                    <a:pt x="102" y="108"/>
                    <a:pt x="104" y="80"/>
                  </a:cubicBezTo>
                  <a:cubicBezTo>
                    <a:pt x="104" y="76"/>
                    <a:pt x="97" y="78"/>
                    <a:pt x="96" y="80"/>
                  </a:cubicBezTo>
                  <a:cubicBezTo>
                    <a:pt x="89" y="88"/>
                    <a:pt x="83" y="96"/>
                    <a:pt x="76" y="104"/>
                  </a:cubicBezTo>
                  <a:cubicBezTo>
                    <a:pt x="55" y="125"/>
                    <a:pt x="38" y="104"/>
                    <a:pt x="34" y="85"/>
                  </a:cubicBezTo>
                  <a:cubicBezTo>
                    <a:pt x="28" y="59"/>
                    <a:pt x="37" y="28"/>
                    <a:pt x="47" y="4"/>
                  </a:cubicBezTo>
                  <a:cubicBezTo>
                    <a:pt x="44" y="4"/>
                    <a:pt x="42" y="4"/>
                    <a:pt x="39" y="5"/>
                  </a:cubicBezTo>
                  <a:cubicBezTo>
                    <a:pt x="34" y="38"/>
                    <a:pt x="23" y="68"/>
                    <a:pt x="3" y="95"/>
                  </a:cubicBezTo>
                  <a:cubicBezTo>
                    <a:pt x="0" y="99"/>
                    <a:pt x="9" y="98"/>
                    <a:pt x="11" y="9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74"/>
            <p:cNvSpPr/>
            <p:nvPr>
              <p:custDataLst>
                <p:tags r:id="rId47"/>
              </p:custDataLst>
            </p:nvPr>
          </p:nvSpPr>
          <p:spPr bwMode="auto">
            <a:xfrm>
              <a:off x="4042" y="3285"/>
              <a:ext cx="131" cy="133"/>
            </a:xfrm>
            <a:custGeom>
              <a:avLst/>
              <a:gdLst>
                <a:gd name="T0" fmla="*/ 44 w 55"/>
                <a:gd name="T1" fmla="*/ 2 h 56"/>
                <a:gd name="T2" fmla="*/ 4 w 55"/>
                <a:gd name="T3" fmla="*/ 52 h 56"/>
                <a:gd name="T4" fmla="*/ 11 w 55"/>
                <a:gd name="T5" fmla="*/ 53 h 56"/>
                <a:gd name="T6" fmla="*/ 51 w 55"/>
                <a:gd name="T7" fmla="*/ 4 h 56"/>
                <a:gd name="T8" fmla="*/ 44 w 55"/>
                <a:gd name="T9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6">
                  <a:moveTo>
                    <a:pt x="44" y="2"/>
                  </a:moveTo>
                  <a:cubicBezTo>
                    <a:pt x="27" y="16"/>
                    <a:pt x="19" y="37"/>
                    <a:pt x="4" y="52"/>
                  </a:cubicBezTo>
                  <a:cubicBezTo>
                    <a:pt x="0" y="55"/>
                    <a:pt x="9" y="56"/>
                    <a:pt x="11" y="53"/>
                  </a:cubicBezTo>
                  <a:cubicBezTo>
                    <a:pt x="26" y="38"/>
                    <a:pt x="34" y="18"/>
                    <a:pt x="51" y="4"/>
                  </a:cubicBezTo>
                  <a:cubicBezTo>
                    <a:pt x="55" y="1"/>
                    <a:pt x="47" y="0"/>
                    <a:pt x="44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75"/>
            <p:cNvSpPr/>
            <p:nvPr>
              <p:custDataLst>
                <p:tags r:id="rId48"/>
              </p:custDataLst>
            </p:nvPr>
          </p:nvSpPr>
          <p:spPr bwMode="auto">
            <a:xfrm>
              <a:off x="4920" y="2020"/>
              <a:ext cx="346" cy="929"/>
            </a:xfrm>
            <a:custGeom>
              <a:avLst/>
              <a:gdLst>
                <a:gd name="T0" fmla="*/ 11 w 146"/>
                <a:gd name="T1" fmla="*/ 29 h 392"/>
                <a:gd name="T2" fmla="*/ 62 w 146"/>
                <a:gd name="T3" fmla="*/ 50 h 392"/>
                <a:gd name="T4" fmla="*/ 66 w 146"/>
                <a:gd name="T5" fmla="*/ 88 h 392"/>
                <a:gd name="T6" fmla="*/ 82 w 146"/>
                <a:gd name="T7" fmla="*/ 158 h 392"/>
                <a:gd name="T8" fmla="*/ 137 w 146"/>
                <a:gd name="T9" fmla="*/ 180 h 392"/>
                <a:gd name="T10" fmla="*/ 128 w 146"/>
                <a:gd name="T11" fmla="*/ 181 h 392"/>
                <a:gd name="T12" fmla="*/ 133 w 146"/>
                <a:gd name="T13" fmla="*/ 299 h 392"/>
                <a:gd name="T14" fmla="*/ 131 w 146"/>
                <a:gd name="T15" fmla="*/ 362 h 392"/>
                <a:gd name="T16" fmla="*/ 94 w 146"/>
                <a:gd name="T17" fmla="*/ 388 h 392"/>
                <a:gd name="T18" fmla="*/ 99 w 146"/>
                <a:gd name="T19" fmla="*/ 391 h 392"/>
                <a:gd name="T20" fmla="*/ 145 w 146"/>
                <a:gd name="T21" fmla="*/ 331 h 392"/>
                <a:gd name="T22" fmla="*/ 137 w 146"/>
                <a:gd name="T23" fmla="*/ 180 h 392"/>
                <a:gd name="T24" fmla="*/ 128 w 146"/>
                <a:gd name="T25" fmla="*/ 181 h 392"/>
                <a:gd name="T26" fmla="*/ 104 w 146"/>
                <a:gd name="T27" fmla="*/ 174 h 392"/>
                <a:gd name="T28" fmla="*/ 82 w 146"/>
                <a:gd name="T29" fmla="*/ 133 h 392"/>
                <a:gd name="T30" fmla="*/ 73 w 146"/>
                <a:gd name="T31" fmla="*/ 64 h 392"/>
                <a:gd name="T32" fmla="*/ 48 w 146"/>
                <a:gd name="T33" fmla="*/ 16 h 392"/>
                <a:gd name="T34" fmla="*/ 4 w 146"/>
                <a:gd name="T35" fmla="*/ 27 h 392"/>
                <a:gd name="T36" fmla="*/ 11 w 146"/>
                <a:gd name="T37" fmla="*/ 2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392">
                  <a:moveTo>
                    <a:pt x="11" y="29"/>
                  </a:moveTo>
                  <a:cubicBezTo>
                    <a:pt x="45" y="0"/>
                    <a:pt x="58" y="30"/>
                    <a:pt x="62" y="50"/>
                  </a:cubicBezTo>
                  <a:cubicBezTo>
                    <a:pt x="65" y="63"/>
                    <a:pt x="65" y="75"/>
                    <a:pt x="66" y="88"/>
                  </a:cubicBezTo>
                  <a:cubicBezTo>
                    <a:pt x="68" y="111"/>
                    <a:pt x="72" y="136"/>
                    <a:pt x="82" y="158"/>
                  </a:cubicBezTo>
                  <a:cubicBezTo>
                    <a:pt x="88" y="171"/>
                    <a:pt x="133" y="218"/>
                    <a:pt x="137" y="180"/>
                  </a:cubicBezTo>
                  <a:cubicBezTo>
                    <a:pt x="137" y="176"/>
                    <a:pt x="129" y="178"/>
                    <a:pt x="128" y="181"/>
                  </a:cubicBezTo>
                  <a:cubicBezTo>
                    <a:pt x="117" y="220"/>
                    <a:pt x="127" y="260"/>
                    <a:pt x="133" y="299"/>
                  </a:cubicBezTo>
                  <a:cubicBezTo>
                    <a:pt x="137" y="319"/>
                    <a:pt x="140" y="342"/>
                    <a:pt x="131" y="362"/>
                  </a:cubicBezTo>
                  <a:cubicBezTo>
                    <a:pt x="124" y="375"/>
                    <a:pt x="106" y="381"/>
                    <a:pt x="94" y="388"/>
                  </a:cubicBezTo>
                  <a:cubicBezTo>
                    <a:pt x="89" y="391"/>
                    <a:pt x="96" y="392"/>
                    <a:pt x="99" y="391"/>
                  </a:cubicBezTo>
                  <a:cubicBezTo>
                    <a:pt x="127" y="376"/>
                    <a:pt x="146" y="365"/>
                    <a:pt x="145" y="331"/>
                  </a:cubicBezTo>
                  <a:cubicBezTo>
                    <a:pt x="144" y="280"/>
                    <a:pt x="122" y="230"/>
                    <a:pt x="137" y="180"/>
                  </a:cubicBezTo>
                  <a:cubicBezTo>
                    <a:pt x="134" y="180"/>
                    <a:pt x="131" y="180"/>
                    <a:pt x="128" y="181"/>
                  </a:cubicBezTo>
                  <a:cubicBezTo>
                    <a:pt x="127" y="197"/>
                    <a:pt x="109" y="180"/>
                    <a:pt x="104" y="174"/>
                  </a:cubicBezTo>
                  <a:cubicBezTo>
                    <a:pt x="92" y="164"/>
                    <a:pt x="86" y="148"/>
                    <a:pt x="82" y="133"/>
                  </a:cubicBezTo>
                  <a:cubicBezTo>
                    <a:pt x="76" y="111"/>
                    <a:pt x="75" y="87"/>
                    <a:pt x="73" y="64"/>
                  </a:cubicBezTo>
                  <a:cubicBezTo>
                    <a:pt x="71" y="46"/>
                    <a:pt x="68" y="23"/>
                    <a:pt x="48" y="16"/>
                  </a:cubicBezTo>
                  <a:cubicBezTo>
                    <a:pt x="32" y="10"/>
                    <a:pt x="16" y="18"/>
                    <a:pt x="4" y="27"/>
                  </a:cubicBezTo>
                  <a:cubicBezTo>
                    <a:pt x="0" y="30"/>
                    <a:pt x="8" y="30"/>
                    <a:pt x="11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76"/>
            <p:cNvSpPr/>
            <p:nvPr>
              <p:custDataLst>
                <p:tags r:id="rId49"/>
              </p:custDataLst>
            </p:nvPr>
          </p:nvSpPr>
          <p:spPr bwMode="auto">
            <a:xfrm>
              <a:off x="2384" y="1386"/>
              <a:ext cx="1112" cy="504"/>
            </a:xfrm>
            <a:custGeom>
              <a:avLst/>
              <a:gdLst>
                <a:gd name="T0" fmla="*/ 175 w 470"/>
                <a:gd name="T1" fmla="*/ 75 h 213"/>
                <a:gd name="T2" fmla="*/ 70 w 470"/>
                <a:gd name="T3" fmla="*/ 184 h 213"/>
                <a:gd name="T4" fmla="*/ 203 w 470"/>
                <a:gd name="T5" fmla="*/ 210 h 213"/>
                <a:gd name="T6" fmla="*/ 349 w 470"/>
                <a:gd name="T7" fmla="*/ 175 h 213"/>
                <a:gd name="T8" fmla="*/ 448 w 470"/>
                <a:gd name="T9" fmla="*/ 109 h 213"/>
                <a:gd name="T10" fmla="*/ 428 w 470"/>
                <a:gd name="T11" fmla="*/ 17 h 213"/>
                <a:gd name="T12" fmla="*/ 306 w 470"/>
                <a:gd name="T13" fmla="*/ 11 h 213"/>
                <a:gd name="T14" fmla="*/ 161 w 470"/>
                <a:gd name="T15" fmla="*/ 46 h 213"/>
                <a:gd name="T16" fmla="*/ 166 w 470"/>
                <a:gd name="T17" fmla="*/ 47 h 213"/>
                <a:gd name="T18" fmla="*/ 294 w 470"/>
                <a:gd name="T19" fmla="*/ 16 h 213"/>
                <a:gd name="T20" fmla="*/ 401 w 470"/>
                <a:gd name="T21" fmla="*/ 13 h 213"/>
                <a:gd name="T22" fmla="*/ 453 w 470"/>
                <a:gd name="T23" fmla="*/ 82 h 213"/>
                <a:gd name="T24" fmla="*/ 376 w 470"/>
                <a:gd name="T25" fmla="*/ 160 h 213"/>
                <a:gd name="T26" fmla="*/ 266 w 470"/>
                <a:gd name="T27" fmla="*/ 196 h 213"/>
                <a:gd name="T28" fmla="*/ 137 w 470"/>
                <a:gd name="T29" fmla="*/ 204 h 213"/>
                <a:gd name="T30" fmla="*/ 56 w 470"/>
                <a:gd name="T31" fmla="*/ 135 h 213"/>
                <a:gd name="T32" fmla="*/ 168 w 470"/>
                <a:gd name="T33" fmla="*/ 79 h 213"/>
                <a:gd name="T34" fmla="*/ 175 w 470"/>
                <a:gd name="T35" fmla="*/ 7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0" h="213">
                  <a:moveTo>
                    <a:pt x="175" y="75"/>
                  </a:moveTo>
                  <a:cubicBezTo>
                    <a:pt x="112" y="53"/>
                    <a:pt x="0" y="127"/>
                    <a:pt x="70" y="184"/>
                  </a:cubicBezTo>
                  <a:cubicBezTo>
                    <a:pt x="105" y="213"/>
                    <a:pt x="160" y="213"/>
                    <a:pt x="203" y="210"/>
                  </a:cubicBezTo>
                  <a:cubicBezTo>
                    <a:pt x="253" y="205"/>
                    <a:pt x="303" y="192"/>
                    <a:pt x="349" y="175"/>
                  </a:cubicBezTo>
                  <a:cubicBezTo>
                    <a:pt x="385" y="162"/>
                    <a:pt x="427" y="142"/>
                    <a:pt x="448" y="109"/>
                  </a:cubicBezTo>
                  <a:cubicBezTo>
                    <a:pt x="469" y="76"/>
                    <a:pt x="470" y="37"/>
                    <a:pt x="428" y="17"/>
                  </a:cubicBezTo>
                  <a:cubicBezTo>
                    <a:pt x="391" y="0"/>
                    <a:pt x="346" y="5"/>
                    <a:pt x="306" y="11"/>
                  </a:cubicBezTo>
                  <a:cubicBezTo>
                    <a:pt x="256" y="18"/>
                    <a:pt x="206" y="23"/>
                    <a:pt x="161" y="46"/>
                  </a:cubicBezTo>
                  <a:cubicBezTo>
                    <a:pt x="156" y="48"/>
                    <a:pt x="163" y="48"/>
                    <a:pt x="166" y="47"/>
                  </a:cubicBezTo>
                  <a:cubicBezTo>
                    <a:pt x="206" y="27"/>
                    <a:pt x="249" y="24"/>
                    <a:pt x="294" y="16"/>
                  </a:cubicBezTo>
                  <a:cubicBezTo>
                    <a:pt x="329" y="10"/>
                    <a:pt x="366" y="6"/>
                    <a:pt x="401" y="13"/>
                  </a:cubicBezTo>
                  <a:cubicBezTo>
                    <a:pt x="437" y="21"/>
                    <a:pt x="460" y="47"/>
                    <a:pt x="453" y="82"/>
                  </a:cubicBezTo>
                  <a:cubicBezTo>
                    <a:pt x="445" y="119"/>
                    <a:pt x="409" y="143"/>
                    <a:pt x="376" y="160"/>
                  </a:cubicBezTo>
                  <a:cubicBezTo>
                    <a:pt x="341" y="177"/>
                    <a:pt x="304" y="187"/>
                    <a:pt x="266" y="196"/>
                  </a:cubicBezTo>
                  <a:cubicBezTo>
                    <a:pt x="224" y="205"/>
                    <a:pt x="180" y="211"/>
                    <a:pt x="137" y="204"/>
                  </a:cubicBezTo>
                  <a:cubicBezTo>
                    <a:pt x="100" y="199"/>
                    <a:pt x="51" y="177"/>
                    <a:pt x="56" y="135"/>
                  </a:cubicBezTo>
                  <a:cubicBezTo>
                    <a:pt x="60" y="93"/>
                    <a:pt x="130" y="65"/>
                    <a:pt x="168" y="79"/>
                  </a:cubicBezTo>
                  <a:cubicBezTo>
                    <a:pt x="170" y="79"/>
                    <a:pt x="178" y="76"/>
                    <a:pt x="175" y="7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77"/>
            <p:cNvSpPr/>
            <p:nvPr>
              <p:custDataLst>
                <p:tags r:id="rId50"/>
              </p:custDataLst>
            </p:nvPr>
          </p:nvSpPr>
          <p:spPr bwMode="auto">
            <a:xfrm>
              <a:off x="2911" y="846"/>
              <a:ext cx="100" cy="679"/>
            </a:xfrm>
            <a:custGeom>
              <a:avLst/>
              <a:gdLst>
                <a:gd name="T0" fmla="*/ 1 w 42"/>
                <a:gd name="T1" fmla="*/ 5 h 287"/>
                <a:gd name="T2" fmla="*/ 17 w 42"/>
                <a:gd name="T3" fmla="*/ 136 h 287"/>
                <a:gd name="T4" fmla="*/ 33 w 42"/>
                <a:gd name="T5" fmla="*/ 283 h 287"/>
                <a:gd name="T6" fmla="*/ 41 w 42"/>
                <a:gd name="T7" fmla="*/ 281 h 287"/>
                <a:gd name="T8" fmla="*/ 27 w 42"/>
                <a:gd name="T9" fmla="*/ 149 h 287"/>
                <a:gd name="T10" fmla="*/ 9 w 42"/>
                <a:gd name="T11" fmla="*/ 4 h 287"/>
                <a:gd name="T12" fmla="*/ 1 w 42"/>
                <a:gd name="T13" fmla="*/ 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87">
                  <a:moveTo>
                    <a:pt x="1" y="5"/>
                  </a:moveTo>
                  <a:cubicBezTo>
                    <a:pt x="1" y="49"/>
                    <a:pt x="11" y="92"/>
                    <a:pt x="17" y="136"/>
                  </a:cubicBezTo>
                  <a:cubicBezTo>
                    <a:pt x="22" y="185"/>
                    <a:pt x="26" y="234"/>
                    <a:pt x="33" y="283"/>
                  </a:cubicBezTo>
                  <a:cubicBezTo>
                    <a:pt x="33" y="287"/>
                    <a:pt x="42" y="285"/>
                    <a:pt x="41" y="281"/>
                  </a:cubicBezTo>
                  <a:cubicBezTo>
                    <a:pt x="36" y="237"/>
                    <a:pt x="32" y="193"/>
                    <a:pt x="27" y="149"/>
                  </a:cubicBezTo>
                  <a:cubicBezTo>
                    <a:pt x="22" y="101"/>
                    <a:pt x="10" y="53"/>
                    <a:pt x="9" y="4"/>
                  </a:cubicBezTo>
                  <a:cubicBezTo>
                    <a:pt x="9" y="0"/>
                    <a:pt x="0" y="1"/>
                    <a:pt x="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78"/>
            <p:cNvSpPr/>
            <p:nvPr>
              <p:custDataLst>
                <p:tags r:id="rId51"/>
              </p:custDataLst>
            </p:nvPr>
          </p:nvSpPr>
          <p:spPr bwMode="auto">
            <a:xfrm>
              <a:off x="2556" y="834"/>
              <a:ext cx="360" cy="739"/>
            </a:xfrm>
            <a:custGeom>
              <a:avLst/>
              <a:gdLst>
                <a:gd name="T0" fmla="*/ 143 w 152"/>
                <a:gd name="T1" fmla="*/ 2 h 312"/>
                <a:gd name="T2" fmla="*/ 1 w 152"/>
                <a:gd name="T3" fmla="*/ 311 h 312"/>
                <a:gd name="T4" fmla="*/ 9 w 152"/>
                <a:gd name="T5" fmla="*/ 309 h 312"/>
                <a:gd name="T6" fmla="*/ 151 w 152"/>
                <a:gd name="T7" fmla="*/ 1 h 312"/>
                <a:gd name="T8" fmla="*/ 143 w 152"/>
                <a:gd name="T9" fmla="*/ 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312">
                  <a:moveTo>
                    <a:pt x="143" y="2"/>
                  </a:moveTo>
                  <a:cubicBezTo>
                    <a:pt x="87" y="101"/>
                    <a:pt x="54" y="210"/>
                    <a:pt x="1" y="311"/>
                  </a:cubicBezTo>
                  <a:cubicBezTo>
                    <a:pt x="0" y="312"/>
                    <a:pt x="8" y="311"/>
                    <a:pt x="9" y="309"/>
                  </a:cubicBezTo>
                  <a:cubicBezTo>
                    <a:pt x="62" y="209"/>
                    <a:pt x="95" y="100"/>
                    <a:pt x="151" y="1"/>
                  </a:cubicBezTo>
                  <a:cubicBezTo>
                    <a:pt x="152" y="0"/>
                    <a:pt x="144" y="0"/>
                    <a:pt x="143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79"/>
            <p:cNvSpPr/>
            <p:nvPr>
              <p:custDataLst>
                <p:tags r:id="rId52"/>
              </p:custDataLst>
            </p:nvPr>
          </p:nvSpPr>
          <p:spPr bwMode="auto">
            <a:xfrm>
              <a:off x="2899" y="801"/>
              <a:ext cx="554" cy="776"/>
            </a:xfrm>
            <a:custGeom>
              <a:avLst/>
              <a:gdLst>
                <a:gd name="T0" fmla="*/ 2 w 234"/>
                <a:gd name="T1" fmla="*/ 6 h 328"/>
                <a:gd name="T2" fmla="*/ 224 w 234"/>
                <a:gd name="T3" fmla="*/ 326 h 328"/>
                <a:gd name="T4" fmla="*/ 232 w 234"/>
                <a:gd name="T5" fmla="*/ 322 h 328"/>
                <a:gd name="T6" fmla="*/ 10 w 234"/>
                <a:gd name="T7" fmla="*/ 3 h 328"/>
                <a:gd name="T8" fmla="*/ 2 w 234"/>
                <a:gd name="T9" fmla="*/ 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328">
                  <a:moveTo>
                    <a:pt x="2" y="6"/>
                  </a:moveTo>
                  <a:cubicBezTo>
                    <a:pt x="70" y="116"/>
                    <a:pt x="144" y="223"/>
                    <a:pt x="224" y="326"/>
                  </a:cubicBezTo>
                  <a:cubicBezTo>
                    <a:pt x="226" y="328"/>
                    <a:pt x="234" y="325"/>
                    <a:pt x="232" y="322"/>
                  </a:cubicBezTo>
                  <a:cubicBezTo>
                    <a:pt x="151" y="220"/>
                    <a:pt x="78" y="112"/>
                    <a:pt x="10" y="3"/>
                  </a:cubicBezTo>
                  <a:cubicBezTo>
                    <a:pt x="8" y="0"/>
                    <a:pt x="0" y="3"/>
                    <a:pt x="2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80"/>
            <p:cNvSpPr/>
            <p:nvPr>
              <p:custDataLst>
                <p:tags r:id="rId53"/>
              </p:custDataLst>
            </p:nvPr>
          </p:nvSpPr>
          <p:spPr bwMode="auto">
            <a:xfrm>
              <a:off x="2880" y="874"/>
              <a:ext cx="43" cy="123"/>
            </a:xfrm>
            <a:custGeom>
              <a:avLst/>
              <a:gdLst>
                <a:gd name="T0" fmla="*/ 1 w 18"/>
                <a:gd name="T1" fmla="*/ 5 h 52"/>
                <a:gd name="T2" fmla="*/ 1 w 18"/>
                <a:gd name="T3" fmla="*/ 50 h 52"/>
                <a:gd name="T4" fmla="*/ 10 w 18"/>
                <a:gd name="T5" fmla="*/ 49 h 52"/>
                <a:gd name="T6" fmla="*/ 10 w 18"/>
                <a:gd name="T7" fmla="*/ 3 h 52"/>
                <a:gd name="T8" fmla="*/ 1 w 18"/>
                <a:gd name="T9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2">
                  <a:moveTo>
                    <a:pt x="1" y="5"/>
                  </a:moveTo>
                  <a:cubicBezTo>
                    <a:pt x="10" y="18"/>
                    <a:pt x="6" y="36"/>
                    <a:pt x="1" y="50"/>
                  </a:cubicBezTo>
                  <a:cubicBezTo>
                    <a:pt x="1" y="52"/>
                    <a:pt x="9" y="51"/>
                    <a:pt x="10" y="49"/>
                  </a:cubicBezTo>
                  <a:cubicBezTo>
                    <a:pt x="15" y="35"/>
                    <a:pt x="18" y="16"/>
                    <a:pt x="10" y="3"/>
                  </a:cubicBezTo>
                  <a:cubicBezTo>
                    <a:pt x="8" y="0"/>
                    <a:pt x="0" y="3"/>
                    <a:pt x="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81"/>
            <p:cNvSpPr/>
            <p:nvPr>
              <p:custDataLst>
                <p:tags r:id="rId54"/>
              </p:custDataLst>
            </p:nvPr>
          </p:nvSpPr>
          <p:spPr bwMode="auto">
            <a:xfrm>
              <a:off x="2864" y="1236"/>
              <a:ext cx="21" cy="60"/>
            </a:xfrm>
            <a:custGeom>
              <a:avLst/>
              <a:gdLst>
                <a:gd name="T0" fmla="*/ 0 w 9"/>
                <a:gd name="T1" fmla="*/ 4 h 25"/>
                <a:gd name="T2" fmla="*/ 0 w 9"/>
                <a:gd name="T3" fmla="*/ 23 h 25"/>
                <a:gd name="T4" fmla="*/ 9 w 9"/>
                <a:gd name="T5" fmla="*/ 21 h 25"/>
                <a:gd name="T6" fmla="*/ 9 w 9"/>
                <a:gd name="T7" fmla="*/ 2 h 25"/>
                <a:gd name="T8" fmla="*/ 0 w 9"/>
                <a:gd name="T9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5">
                  <a:moveTo>
                    <a:pt x="0" y="4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9" y="23"/>
                    <a:pt x="9" y="2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0" y="1"/>
                    <a:pt x="0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82"/>
            <p:cNvSpPr/>
            <p:nvPr>
              <p:custDataLst>
                <p:tags r:id="rId55"/>
              </p:custDataLst>
            </p:nvPr>
          </p:nvSpPr>
          <p:spPr bwMode="auto">
            <a:xfrm>
              <a:off x="2836" y="1454"/>
              <a:ext cx="30" cy="64"/>
            </a:xfrm>
            <a:custGeom>
              <a:avLst/>
              <a:gdLst>
                <a:gd name="T0" fmla="*/ 4 w 13"/>
                <a:gd name="T1" fmla="*/ 3 h 27"/>
                <a:gd name="T2" fmla="*/ 0 w 13"/>
                <a:gd name="T3" fmla="*/ 26 h 27"/>
                <a:gd name="T4" fmla="*/ 9 w 13"/>
                <a:gd name="T5" fmla="*/ 24 h 27"/>
                <a:gd name="T6" fmla="*/ 13 w 13"/>
                <a:gd name="T7" fmla="*/ 1 h 27"/>
                <a:gd name="T8" fmla="*/ 4 w 13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4" y="3"/>
                  </a:moveTo>
                  <a:cubicBezTo>
                    <a:pt x="4" y="11"/>
                    <a:pt x="1" y="18"/>
                    <a:pt x="0" y="26"/>
                  </a:cubicBezTo>
                  <a:cubicBezTo>
                    <a:pt x="0" y="27"/>
                    <a:pt x="9" y="26"/>
                    <a:pt x="9" y="24"/>
                  </a:cubicBezTo>
                  <a:cubicBezTo>
                    <a:pt x="9" y="16"/>
                    <a:pt x="12" y="9"/>
                    <a:pt x="13" y="1"/>
                  </a:cubicBezTo>
                  <a:cubicBezTo>
                    <a:pt x="13" y="0"/>
                    <a:pt x="4" y="1"/>
                    <a:pt x="4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83"/>
            <p:cNvSpPr/>
            <p:nvPr>
              <p:custDataLst>
                <p:tags r:id="rId56"/>
              </p:custDataLst>
            </p:nvPr>
          </p:nvSpPr>
          <p:spPr bwMode="auto">
            <a:xfrm>
              <a:off x="2826" y="1632"/>
              <a:ext cx="31" cy="78"/>
            </a:xfrm>
            <a:custGeom>
              <a:avLst/>
              <a:gdLst>
                <a:gd name="T0" fmla="*/ 4 w 13"/>
                <a:gd name="T1" fmla="*/ 4 h 33"/>
                <a:gd name="T2" fmla="*/ 0 w 13"/>
                <a:gd name="T3" fmla="*/ 31 h 33"/>
                <a:gd name="T4" fmla="*/ 9 w 13"/>
                <a:gd name="T5" fmla="*/ 29 h 33"/>
                <a:gd name="T6" fmla="*/ 13 w 13"/>
                <a:gd name="T7" fmla="*/ 2 h 33"/>
                <a:gd name="T8" fmla="*/ 4 w 13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3">
                  <a:moveTo>
                    <a:pt x="4" y="4"/>
                  </a:moveTo>
                  <a:cubicBezTo>
                    <a:pt x="4" y="13"/>
                    <a:pt x="0" y="22"/>
                    <a:pt x="0" y="31"/>
                  </a:cubicBezTo>
                  <a:cubicBezTo>
                    <a:pt x="0" y="33"/>
                    <a:pt x="9" y="32"/>
                    <a:pt x="9" y="29"/>
                  </a:cubicBezTo>
                  <a:cubicBezTo>
                    <a:pt x="9" y="20"/>
                    <a:pt x="12" y="11"/>
                    <a:pt x="13" y="2"/>
                  </a:cubicBezTo>
                  <a:cubicBezTo>
                    <a:pt x="13" y="0"/>
                    <a:pt x="4" y="2"/>
                    <a:pt x="4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84"/>
            <p:cNvSpPr/>
            <p:nvPr>
              <p:custDataLst>
                <p:tags r:id="rId57"/>
              </p:custDataLst>
            </p:nvPr>
          </p:nvSpPr>
          <p:spPr bwMode="auto">
            <a:xfrm>
              <a:off x="2779" y="1847"/>
              <a:ext cx="19" cy="52"/>
            </a:xfrm>
            <a:custGeom>
              <a:avLst/>
              <a:gdLst>
                <a:gd name="T0" fmla="*/ 0 w 8"/>
                <a:gd name="T1" fmla="*/ 5 h 22"/>
                <a:gd name="T2" fmla="*/ 0 w 8"/>
                <a:gd name="T3" fmla="*/ 20 h 22"/>
                <a:gd name="T4" fmla="*/ 8 w 8"/>
                <a:gd name="T5" fmla="*/ 18 h 22"/>
                <a:gd name="T6" fmla="*/ 8 w 8"/>
                <a:gd name="T7" fmla="*/ 3 h 22"/>
                <a:gd name="T8" fmla="*/ 0 w 8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2">
                  <a:moveTo>
                    <a:pt x="0" y="5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8" y="21"/>
                    <a:pt x="8" y="18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0"/>
                    <a:pt x="0" y="2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85"/>
            <p:cNvSpPr/>
            <p:nvPr>
              <p:custDataLst>
                <p:tags r:id="rId58"/>
              </p:custDataLst>
            </p:nvPr>
          </p:nvSpPr>
          <p:spPr bwMode="auto">
            <a:xfrm>
              <a:off x="3820" y="1165"/>
              <a:ext cx="227" cy="320"/>
            </a:xfrm>
            <a:custGeom>
              <a:avLst/>
              <a:gdLst>
                <a:gd name="T0" fmla="*/ 9 w 96"/>
                <a:gd name="T1" fmla="*/ 29 h 135"/>
                <a:gd name="T2" fmla="*/ 13 w 96"/>
                <a:gd name="T3" fmla="*/ 7 h 135"/>
                <a:gd name="T4" fmla="*/ 4 w 96"/>
                <a:gd name="T5" fmla="*/ 7 h 135"/>
                <a:gd name="T6" fmla="*/ 23 w 96"/>
                <a:gd name="T7" fmla="*/ 77 h 135"/>
                <a:gd name="T8" fmla="*/ 41 w 96"/>
                <a:gd name="T9" fmla="*/ 133 h 135"/>
                <a:gd name="T10" fmla="*/ 48 w 96"/>
                <a:gd name="T11" fmla="*/ 133 h 135"/>
                <a:gd name="T12" fmla="*/ 68 w 96"/>
                <a:gd name="T13" fmla="*/ 67 h 135"/>
                <a:gd name="T14" fmla="*/ 72 w 96"/>
                <a:gd name="T15" fmla="*/ 37 h 135"/>
                <a:gd name="T16" fmla="*/ 77 w 96"/>
                <a:gd name="T17" fmla="*/ 16 h 135"/>
                <a:gd name="T18" fmla="*/ 86 w 96"/>
                <a:gd name="T19" fmla="*/ 19 h 135"/>
                <a:gd name="T20" fmla="*/ 93 w 96"/>
                <a:gd name="T21" fmla="*/ 16 h 135"/>
                <a:gd name="T22" fmla="*/ 77 w 96"/>
                <a:gd name="T23" fmla="*/ 5 h 135"/>
                <a:gd name="T24" fmla="*/ 64 w 96"/>
                <a:gd name="T25" fmla="*/ 33 h 135"/>
                <a:gd name="T26" fmla="*/ 58 w 96"/>
                <a:gd name="T27" fmla="*/ 76 h 135"/>
                <a:gd name="T28" fmla="*/ 42 w 96"/>
                <a:gd name="T29" fmla="*/ 131 h 135"/>
                <a:gd name="T30" fmla="*/ 49 w 96"/>
                <a:gd name="T31" fmla="*/ 130 h 135"/>
                <a:gd name="T32" fmla="*/ 31 w 96"/>
                <a:gd name="T33" fmla="*/ 75 h 135"/>
                <a:gd name="T34" fmla="*/ 13 w 96"/>
                <a:gd name="T35" fmla="*/ 5 h 135"/>
                <a:gd name="T36" fmla="*/ 5 w 96"/>
                <a:gd name="T37" fmla="*/ 6 h 135"/>
                <a:gd name="T38" fmla="*/ 0 w 96"/>
                <a:gd name="T39" fmla="*/ 29 h 135"/>
                <a:gd name="T40" fmla="*/ 9 w 96"/>
                <a:gd name="T41" fmla="*/ 2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35">
                  <a:moveTo>
                    <a:pt x="9" y="29"/>
                  </a:moveTo>
                  <a:cubicBezTo>
                    <a:pt x="9" y="21"/>
                    <a:pt x="9" y="14"/>
                    <a:pt x="13" y="7"/>
                  </a:cubicBezTo>
                  <a:cubicBezTo>
                    <a:pt x="10" y="7"/>
                    <a:pt x="7" y="7"/>
                    <a:pt x="4" y="7"/>
                  </a:cubicBezTo>
                  <a:cubicBezTo>
                    <a:pt x="15" y="29"/>
                    <a:pt x="20" y="54"/>
                    <a:pt x="23" y="77"/>
                  </a:cubicBezTo>
                  <a:cubicBezTo>
                    <a:pt x="25" y="95"/>
                    <a:pt x="26" y="120"/>
                    <a:pt x="41" y="133"/>
                  </a:cubicBezTo>
                  <a:cubicBezTo>
                    <a:pt x="43" y="135"/>
                    <a:pt x="47" y="134"/>
                    <a:pt x="48" y="133"/>
                  </a:cubicBezTo>
                  <a:cubicBezTo>
                    <a:pt x="66" y="117"/>
                    <a:pt x="65" y="88"/>
                    <a:pt x="68" y="67"/>
                  </a:cubicBezTo>
                  <a:cubicBezTo>
                    <a:pt x="69" y="57"/>
                    <a:pt x="70" y="47"/>
                    <a:pt x="72" y="37"/>
                  </a:cubicBezTo>
                  <a:cubicBezTo>
                    <a:pt x="73" y="29"/>
                    <a:pt x="75" y="22"/>
                    <a:pt x="77" y="16"/>
                  </a:cubicBezTo>
                  <a:cubicBezTo>
                    <a:pt x="81" y="7"/>
                    <a:pt x="83" y="16"/>
                    <a:pt x="86" y="19"/>
                  </a:cubicBezTo>
                  <a:cubicBezTo>
                    <a:pt x="87" y="22"/>
                    <a:pt x="96" y="19"/>
                    <a:pt x="93" y="16"/>
                  </a:cubicBezTo>
                  <a:cubicBezTo>
                    <a:pt x="89" y="9"/>
                    <a:pt x="87" y="0"/>
                    <a:pt x="77" y="5"/>
                  </a:cubicBezTo>
                  <a:cubicBezTo>
                    <a:pt x="68" y="10"/>
                    <a:pt x="66" y="24"/>
                    <a:pt x="64" y="33"/>
                  </a:cubicBezTo>
                  <a:cubicBezTo>
                    <a:pt x="61" y="47"/>
                    <a:pt x="60" y="62"/>
                    <a:pt x="58" y="76"/>
                  </a:cubicBezTo>
                  <a:cubicBezTo>
                    <a:pt x="56" y="94"/>
                    <a:pt x="56" y="118"/>
                    <a:pt x="42" y="131"/>
                  </a:cubicBezTo>
                  <a:cubicBezTo>
                    <a:pt x="44" y="131"/>
                    <a:pt x="46" y="130"/>
                    <a:pt x="49" y="130"/>
                  </a:cubicBezTo>
                  <a:cubicBezTo>
                    <a:pt x="34" y="117"/>
                    <a:pt x="34" y="93"/>
                    <a:pt x="31" y="75"/>
                  </a:cubicBezTo>
                  <a:cubicBezTo>
                    <a:pt x="29" y="52"/>
                    <a:pt x="23" y="27"/>
                    <a:pt x="13" y="5"/>
                  </a:cubicBezTo>
                  <a:cubicBezTo>
                    <a:pt x="12" y="3"/>
                    <a:pt x="6" y="3"/>
                    <a:pt x="5" y="6"/>
                  </a:cubicBezTo>
                  <a:cubicBezTo>
                    <a:pt x="1" y="14"/>
                    <a:pt x="0" y="21"/>
                    <a:pt x="0" y="29"/>
                  </a:cubicBezTo>
                  <a:cubicBezTo>
                    <a:pt x="0" y="33"/>
                    <a:pt x="9" y="32"/>
                    <a:pt x="9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86"/>
            <p:cNvSpPr/>
            <p:nvPr>
              <p:custDataLst>
                <p:tags r:id="rId59"/>
              </p:custDataLst>
            </p:nvPr>
          </p:nvSpPr>
          <p:spPr bwMode="auto">
            <a:xfrm>
              <a:off x="4099" y="1203"/>
              <a:ext cx="180" cy="26"/>
            </a:xfrm>
            <a:custGeom>
              <a:avLst/>
              <a:gdLst>
                <a:gd name="T0" fmla="*/ 6 w 76"/>
                <a:gd name="T1" fmla="*/ 11 h 11"/>
                <a:gd name="T2" fmla="*/ 66 w 76"/>
                <a:gd name="T3" fmla="*/ 7 h 11"/>
                <a:gd name="T4" fmla="*/ 71 w 76"/>
                <a:gd name="T5" fmla="*/ 4 h 11"/>
                <a:gd name="T6" fmla="*/ 10 w 76"/>
                <a:gd name="T7" fmla="*/ 7 h 11"/>
                <a:gd name="T8" fmla="*/ 6 w 7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">
                  <a:moveTo>
                    <a:pt x="6" y="11"/>
                  </a:moveTo>
                  <a:cubicBezTo>
                    <a:pt x="26" y="11"/>
                    <a:pt x="46" y="4"/>
                    <a:pt x="66" y="7"/>
                  </a:cubicBezTo>
                  <a:cubicBezTo>
                    <a:pt x="68" y="8"/>
                    <a:pt x="76" y="4"/>
                    <a:pt x="71" y="4"/>
                  </a:cubicBezTo>
                  <a:cubicBezTo>
                    <a:pt x="50" y="0"/>
                    <a:pt x="30" y="7"/>
                    <a:pt x="10" y="7"/>
                  </a:cubicBezTo>
                  <a:cubicBezTo>
                    <a:pt x="7" y="7"/>
                    <a:pt x="0" y="11"/>
                    <a:pt x="6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87"/>
            <p:cNvSpPr/>
            <p:nvPr>
              <p:custDataLst>
                <p:tags r:id="rId60"/>
              </p:custDataLst>
            </p:nvPr>
          </p:nvSpPr>
          <p:spPr bwMode="auto">
            <a:xfrm>
              <a:off x="4156" y="1265"/>
              <a:ext cx="130" cy="50"/>
            </a:xfrm>
            <a:custGeom>
              <a:avLst/>
              <a:gdLst>
                <a:gd name="T0" fmla="*/ 0 w 55"/>
                <a:gd name="T1" fmla="*/ 3 h 21"/>
                <a:gd name="T2" fmla="*/ 46 w 55"/>
                <a:gd name="T3" fmla="*/ 19 h 21"/>
                <a:gd name="T4" fmla="*/ 51 w 55"/>
                <a:gd name="T5" fmla="*/ 16 h 21"/>
                <a:gd name="T6" fmla="*/ 8 w 55"/>
                <a:gd name="T7" fmla="*/ 1 h 21"/>
                <a:gd name="T8" fmla="*/ 0 w 55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1">
                  <a:moveTo>
                    <a:pt x="0" y="3"/>
                  </a:moveTo>
                  <a:cubicBezTo>
                    <a:pt x="1" y="21"/>
                    <a:pt x="33" y="19"/>
                    <a:pt x="46" y="19"/>
                  </a:cubicBezTo>
                  <a:cubicBezTo>
                    <a:pt x="47" y="19"/>
                    <a:pt x="55" y="16"/>
                    <a:pt x="51" y="16"/>
                  </a:cubicBezTo>
                  <a:cubicBezTo>
                    <a:pt x="39" y="16"/>
                    <a:pt x="9" y="17"/>
                    <a:pt x="8" y="1"/>
                  </a:cubicBezTo>
                  <a:cubicBezTo>
                    <a:pt x="8" y="0"/>
                    <a:pt x="0" y="1"/>
                    <a:pt x="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88"/>
            <p:cNvSpPr/>
            <p:nvPr>
              <p:custDataLst>
                <p:tags r:id="rId61"/>
              </p:custDataLst>
            </p:nvPr>
          </p:nvSpPr>
          <p:spPr bwMode="auto">
            <a:xfrm>
              <a:off x="4442" y="1113"/>
              <a:ext cx="59" cy="206"/>
            </a:xfrm>
            <a:custGeom>
              <a:avLst/>
              <a:gdLst>
                <a:gd name="T0" fmla="*/ 8 w 25"/>
                <a:gd name="T1" fmla="*/ 85 h 87"/>
                <a:gd name="T2" fmla="*/ 25 w 25"/>
                <a:gd name="T3" fmla="*/ 1 h 87"/>
                <a:gd name="T4" fmla="*/ 16 w 25"/>
                <a:gd name="T5" fmla="*/ 3 h 87"/>
                <a:gd name="T6" fmla="*/ 8 w 25"/>
                <a:gd name="T7" fmla="*/ 86 h 87"/>
                <a:gd name="T8" fmla="*/ 17 w 25"/>
                <a:gd name="T9" fmla="*/ 84 h 87"/>
                <a:gd name="T10" fmla="*/ 25 w 25"/>
                <a:gd name="T11" fmla="*/ 1 h 87"/>
                <a:gd name="T12" fmla="*/ 16 w 25"/>
                <a:gd name="T13" fmla="*/ 2 h 87"/>
                <a:gd name="T14" fmla="*/ 0 w 25"/>
                <a:gd name="T15" fmla="*/ 86 h 87"/>
                <a:gd name="T16" fmla="*/ 8 w 25"/>
                <a:gd name="T17" fmla="*/ 8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87">
                  <a:moveTo>
                    <a:pt x="8" y="85"/>
                  </a:moveTo>
                  <a:cubicBezTo>
                    <a:pt x="16" y="57"/>
                    <a:pt x="17" y="28"/>
                    <a:pt x="25" y="1"/>
                  </a:cubicBezTo>
                  <a:cubicBezTo>
                    <a:pt x="22" y="1"/>
                    <a:pt x="19" y="2"/>
                    <a:pt x="16" y="3"/>
                  </a:cubicBezTo>
                  <a:cubicBezTo>
                    <a:pt x="12" y="31"/>
                    <a:pt x="8" y="58"/>
                    <a:pt x="8" y="86"/>
                  </a:cubicBezTo>
                  <a:cubicBezTo>
                    <a:pt x="8" y="87"/>
                    <a:pt x="16" y="86"/>
                    <a:pt x="17" y="84"/>
                  </a:cubicBezTo>
                  <a:cubicBezTo>
                    <a:pt x="17" y="56"/>
                    <a:pt x="20" y="28"/>
                    <a:pt x="25" y="1"/>
                  </a:cubicBezTo>
                  <a:cubicBezTo>
                    <a:pt x="25" y="0"/>
                    <a:pt x="17" y="1"/>
                    <a:pt x="16" y="2"/>
                  </a:cubicBezTo>
                  <a:cubicBezTo>
                    <a:pt x="8" y="30"/>
                    <a:pt x="8" y="59"/>
                    <a:pt x="0" y="86"/>
                  </a:cubicBezTo>
                  <a:cubicBezTo>
                    <a:pt x="0" y="87"/>
                    <a:pt x="8" y="86"/>
                    <a:pt x="8" y="8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89"/>
            <p:cNvSpPr/>
            <p:nvPr>
              <p:custDataLst>
                <p:tags r:id="rId62"/>
              </p:custDataLst>
            </p:nvPr>
          </p:nvSpPr>
          <p:spPr bwMode="auto">
            <a:xfrm>
              <a:off x="4516" y="1191"/>
              <a:ext cx="123" cy="313"/>
            </a:xfrm>
            <a:custGeom>
              <a:avLst/>
              <a:gdLst>
                <a:gd name="T0" fmla="*/ 42 w 52"/>
                <a:gd name="T1" fmla="*/ 3 h 132"/>
                <a:gd name="T2" fmla="*/ 21 w 52"/>
                <a:gd name="T3" fmla="*/ 53 h 132"/>
                <a:gd name="T4" fmla="*/ 1 w 52"/>
                <a:gd name="T5" fmla="*/ 129 h 132"/>
                <a:gd name="T6" fmla="*/ 10 w 52"/>
                <a:gd name="T7" fmla="*/ 128 h 132"/>
                <a:gd name="T8" fmla="*/ 28 w 52"/>
                <a:gd name="T9" fmla="*/ 59 h 132"/>
                <a:gd name="T10" fmla="*/ 50 w 52"/>
                <a:gd name="T11" fmla="*/ 3 h 132"/>
                <a:gd name="T12" fmla="*/ 42 w 52"/>
                <a:gd name="T13" fmla="*/ 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32">
                  <a:moveTo>
                    <a:pt x="42" y="3"/>
                  </a:moveTo>
                  <a:cubicBezTo>
                    <a:pt x="29" y="17"/>
                    <a:pt x="26" y="35"/>
                    <a:pt x="21" y="53"/>
                  </a:cubicBezTo>
                  <a:cubicBezTo>
                    <a:pt x="15" y="78"/>
                    <a:pt x="10" y="104"/>
                    <a:pt x="1" y="129"/>
                  </a:cubicBezTo>
                  <a:cubicBezTo>
                    <a:pt x="0" y="132"/>
                    <a:pt x="9" y="131"/>
                    <a:pt x="10" y="128"/>
                  </a:cubicBezTo>
                  <a:cubicBezTo>
                    <a:pt x="17" y="105"/>
                    <a:pt x="22" y="82"/>
                    <a:pt x="28" y="59"/>
                  </a:cubicBezTo>
                  <a:cubicBezTo>
                    <a:pt x="33" y="40"/>
                    <a:pt x="36" y="18"/>
                    <a:pt x="50" y="3"/>
                  </a:cubicBezTo>
                  <a:cubicBezTo>
                    <a:pt x="52" y="0"/>
                    <a:pt x="44" y="1"/>
                    <a:pt x="42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90"/>
            <p:cNvSpPr/>
            <p:nvPr>
              <p:custDataLst>
                <p:tags r:id="rId63"/>
              </p:custDataLst>
            </p:nvPr>
          </p:nvSpPr>
          <p:spPr bwMode="auto">
            <a:xfrm>
              <a:off x="4613" y="1267"/>
              <a:ext cx="144" cy="303"/>
            </a:xfrm>
            <a:custGeom>
              <a:avLst/>
              <a:gdLst>
                <a:gd name="T0" fmla="*/ 16 w 61"/>
                <a:gd name="T1" fmla="*/ 18 h 128"/>
                <a:gd name="T2" fmla="*/ 27 w 61"/>
                <a:gd name="T3" fmla="*/ 39 h 128"/>
                <a:gd name="T4" fmla="*/ 22 w 61"/>
                <a:gd name="T5" fmla="*/ 55 h 128"/>
                <a:gd name="T6" fmla="*/ 31 w 61"/>
                <a:gd name="T7" fmla="*/ 81 h 128"/>
                <a:gd name="T8" fmla="*/ 38 w 61"/>
                <a:gd name="T9" fmla="*/ 87 h 128"/>
                <a:gd name="T10" fmla="*/ 23 w 61"/>
                <a:gd name="T11" fmla="*/ 110 h 128"/>
                <a:gd name="T12" fmla="*/ 21 w 61"/>
                <a:gd name="T13" fmla="*/ 124 h 128"/>
                <a:gd name="T14" fmla="*/ 29 w 61"/>
                <a:gd name="T15" fmla="*/ 122 h 128"/>
                <a:gd name="T16" fmla="*/ 50 w 61"/>
                <a:gd name="T17" fmla="*/ 87 h 128"/>
                <a:gd name="T18" fmla="*/ 31 w 61"/>
                <a:gd name="T19" fmla="*/ 64 h 128"/>
                <a:gd name="T20" fmla="*/ 41 w 61"/>
                <a:gd name="T21" fmla="*/ 27 h 128"/>
                <a:gd name="T22" fmla="*/ 10 w 61"/>
                <a:gd name="T23" fmla="*/ 23 h 128"/>
                <a:gd name="T24" fmla="*/ 16 w 61"/>
                <a:gd name="T25" fmla="*/ 1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128">
                  <a:moveTo>
                    <a:pt x="16" y="18"/>
                  </a:moveTo>
                  <a:cubicBezTo>
                    <a:pt x="33" y="32"/>
                    <a:pt x="34" y="27"/>
                    <a:pt x="27" y="39"/>
                  </a:cubicBezTo>
                  <a:cubicBezTo>
                    <a:pt x="25" y="44"/>
                    <a:pt x="23" y="49"/>
                    <a:pt x="22" y="55"/>
                  </a:cubicBezTo>
                  <a:cubicBezTo>
                    <a:pt x="20" y="64"/>
                    <a:pt x="26" y="74"/>
                    <a:pt x="31" y="81"/>
                  </a:cubicBezTo>
                  <a:cubicBezTo>
                    <a:pt x="33" y="82"/>
                    <a:pt x="36" y="85"/>
                    <a:pt x="38" y="87"/>
                  </a:cubicBezTo>
                  <a:cubicBezTo>
                    <a:pt x="49" y="95"/>
                    <a:pt x="27" y="106"/>
                    <a:pt x="23" y="110"/>
                  </a:cubicBezTo>
                  <a:cubicBezTo>
                    <a:pt x="18" y="114"/>
                    <a:pt x="18" y="119"/>
                    <a:pt x="21" y="124"/>
                  </a:cubicBezTo>
                  <a:cubicBezTo>
                    <a:pt x="23" y="128"/>
                    <a:pt x="31" y="125"/>
                    <a:pt x="29" y="122"/>
                  </a:cubicBezTo>
                  <a:cubicBezTo>
                    <a:pt x="24" y="110"/>
                    <a:pt x="61" y="98"/>
                    <a:pt x="50" y="87"/>
                  </a:cubicBezTo>
                  <a:cubicBezTo>
                    <a:pt x="42" y="79"/>
                    <a:pt x="36" y="74"/>
                    <a:pt x="31" y="64"/>
                  </a:cubicBezTo>
                  <a:cubicBezTo>
                    <a:pt x="25" y="51"/>
                    <a:pt x="39" y="39"/>
                    <a:pt x="41" y="27"/>
                  </a:cubicBezTo>
                  <a:cubicBezTo>
                    <a:pt x="46" y="0"/>
                    <a:pt x="0" y="15"/>
                    <a:pt x="10" y="23"/>
                  </a:cubicBezTo>
                  <a:cubicBezTo>
                    <a:pt x="13" y="25"/>
                    <a:pt x="20" y="21"/>
                    <a:pt x="16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91"/>
            <p:cNvSpPr/>
            <p:nvPr>
              <p:custDataLst>
                <p:tags r:id="rId64"/>
              </p:custDataLst>
            </p:nvPr>
          </p:nvSpPr>
          <p:spPr bwMode="auto">
            <a:xfrm>
              <a:off x="4849" y="1189"/>
              <a:ext cx="88" cy="234"/>
            </a:xfrm>
            <a:custGeom>
              <a:avLst/>
              <a:gdLst>
                <a:gd name="T0" fmla="*/ 2 w 37"/>
                <a:gd name="T1" fmla="*/ 5 h 99"/>
                <a:gd name="T2" fmla="*/ 14 w 37"/>
                <a:gd name="T3" fmla="*/ 96 h 99"/>
                <a:gd name="T4" fmla="*/ 22 w 37"/>
                <a:gd name="T5" fmla="*/ 94 h 99"/>
                <a:gd name="T6" fmla="*/ 10 w 37"/>
                <a:gd name="T7" fmla="*/ 2 h 99"/>
                <a:gd name="T8" fmla="*/ 2 w 37"/>
                <a:gd name="T9" fmla="*/ 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9">
                  <a:moveTo>
                    <a:pt x="2" y="5"/>
                  </a:moveTo>
                  <a:cubicBezTo>
                    <a:pt x="29" y="25"/>
                    <a:pt x="6" y="69"/>
                    <a:pt x="14" y="96"/>
                  </a:cubicBezTo>
                  <a:cubicBezTo>
                    <a:pt x="15" y="99"/>
                    <a:pt x="23" y="97"/>
                    <a:pt x="22" y="94"/>
                  </a:cubicBezTo>
                  <a:cubicBezTo>
                    <a:pt x="15" y="67"/>
                    <a:pt x="37" y="22"/>
                    <a:pt x="10" y="2"/>
                  </a:cubicBezTo>
                  <a:cubicBezTo>
                    <a:pt x="7" y="0"/>
                    <a:pt x="0" y="4"/>
                    <a:pt x="2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92"/>
            <p:cNvSpPr/>
            <p:nvPr>
              <p:custDataLst>
                <p:tags r:id="rId65"/>
              </p:custDataLst>
            </p:nvPr>
          </p:nvSpPr>
          <p:spPr bwMode="auto">
            <a:xfrm>
              <a:off x="4840" y="1146"/>
              <a:ext cx="158" cy="263"/>
            </a:xfrm>
            <a:custGeom>
              <a:avLst/>
              <a:gdLst>
                <a:gd name="T0" fmla="*/ 10 w 67"/>
                <a:gd name="T1" fmla="*/ 18 h 111"/>
                <a:gd name="T2" fmla="*/ 35 w 67"/>
                <a:gd name="T3" fmla="*/ 27 h 111"/>
                <a:gd name="T4" fmla="*/ 31 w 67"/>
                <a:gd name="T5" fmla="*/ 46 h 111"/>
                <a:gd name="T6" fmla="*/ 32 w 67"/>
                <a:gd name="T7" fmla="*/ 68 h 111"/>
                <a:gd name="T8" fmla="*/ 50 w 67"/>
                <a:gd name="T9" fmla="*/ 88 h 111"/>
                <a:gd name="T10" fmla="*/ 16 w 67"/>
                <a:gd name="T11" fmla="*/ 107 h 111"/>
                <a:gd name="T12" fmla="*/ 12 w 67"/>
                <a:gd name="T13" fmla="*/ 111 h 111"/>
                <a:gd name="T14" fmla="*/ 51 w 67"/>
                <a:gd name="T15" fmla="*/ 102 h 111"/>
                <a:gd name="T16" fmla="*/ 43 w 67"/>
                <a:gd name="T17" fmla="*/ 69 h 111"/>
                <a:gd name="T18" fmla="*/ 43 w 67"/>
                <a:gd name="T19" fmla="*/ 30 h 111"/>
                <a:gd name="T20" fmla="*/ 34 w 67"/>
                <a:gd name="T21" fmla="*/ 9 h 111"/>
                <a:gd name="T22" fmla="*/ 2 w 67"/>
                <a:gd name="T23" fmla="*/ 18 h 111"/>
                <a:gd name="T24" fmla="*/ 10 w 67"/>
                <a:gd name="T25" fmla="*/ 1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11">
                  <a:moveTo>
                    <a:pt x="10" y="18"/>
                  </a:moveTo>
                  <a:cubicBezTo>
                    <a:pt x="26" y="4"/>
                    <a:pt x="33" y="17"/>
                    <a:pt x="35" y="27"/>
                  </a:cubicBezTo>
                  <a:cubicBezTo>
                    <a:pt x="35" y="33"/>
                    <a:pt x="33" y="40"/>
                    <a:pt x="31" y="46"/>
                  </a:cubicBezTo>
                  <a:cubicBezTo>
                    <a:pt x="29" y="53"/>
                    <a:pt x="28" y="61"/>
                    <a:pt x="32" y="68"/>
                  </a:cubicBezTo>
                  <a:cubicBezTo>
                    <a:pt x="36" y="76"/>
                    <a:pt x="45" y="81"/>
                    <a:pt x="50" y="88"/>
                  </a:cubicBezTo>
                  <a:cubicBezTo>
                    <a:pt x="59" y="103"/>
                    <a:pt x="24" y="107"/>
                    <a:pt x="16" y="107"/>
                  </a:cubicBezTo>
                  <a:cubicBezTo>
                    <a:pt x="13" y="108"/>
                    <a:pt x="7" y="111"/>
                    <a:pt x="12" y="111"/>
                  </a:cubicBezTo>
                  <a:cubicBezTo>
                    <a:pt x="25" y="111"/>
                    <a:pt x="41" y="109"/>
                    <a:pt x="51" y="102"/>
                  </a:cubicBezTo>
                  <a:cubicBezTo>
                    <a:pt x="67" y="90"/>
                    <a:pt x="53" y="80"/>
                    <a:pt x="43" y="69"/>
                  </a:cubicBezTo>
                  <a:cubicBezTo>
                    <a:pt x="32" y="59"/>
                    <a:pt x="41" y="42"/>
                    <a:pt x="43" y="30"/>
                  </a:cubicBezTo>
                  <a:cubicBezTo>
                    <a:pt x="44" y="21"/>
                    <a:pt x="41" y="15"/>
                    <a:pt x="34" y="9"/>
                  </a:cubicBezTo>
                  <a:cubicBezTo>
                    <a:pt x="26" y="0"/>
                    <a:pt x="8" y="13"/>
                    <a:pt x="2" y="18"/>
                  </a:cubicBezTo>
                  <a:cubicBezTo>
                    <a:pt x="0" y="20"/>
                    <a:pt x="8" y="19"/>
                    <a:pt x="10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93"/>
            <p:cNvSpPr/>
            <p:nvPr>
              <p:custDataLst>
                <p:tags r:id="rId66"/>
              </p:custDataLst>
            </p:nvPr>
          </p:nvSpPr>
          <p:spPr bwMode="auto">
            <a:xfrm>
              <a:off x="5055" y="1234"/>
              <a:ext cx="40" cy="45"/>
            </a:xfrm>
            <a:custGeom>
              <a:avLst/>
              <a:gdLst>
                <a:gd name="T0" fmla="*/ 10 w 17"/>
                <a:gd name="T1" fmla="*/ 1 h 19"/>
                <a:gd name="T2" fmla="*/ 1 w 17"/>
                <a:gd name="T3" fmla="*/ 9 h 19"/>
                <a:gd name="T4" fmla="*/ 4 w 17"/>
                <a:gd name="T5" fmla="*/ 17 h 19"/>
                <a:gd name="T6" fmla="*/ 10 w 17"/>
                <a:gd name="T7" fmla="*/ 18 h 19"/>
                <a:gd name="T8" fmla="*/ 12 w 17"/>
                <a:gd name="T9" fmla="*/ 13 h 19"/>
                <a:gd name="T10" fmla="*/ 9 w 17"/>
                <a:gd name="T11" fmla="*/ 10 h 19"/>
                <a:gd name="T12" fmla="*/ 14 w 17"/>
                <a:gd name="T13" fmla="*/ 6 h 19"/>
                <a:gd name="T14" fmla="*/ 16 w 17"/>
                <a:gd name="T15" fmla="*/ 2 h 19"/>
                <a:gd name="T16" fmla="*/ 10 w 17"/>
                <a:gd name="T1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9">
                  <a:moveTo>
                    <a:pt x="10" y="1"/>
                  </a:moveTo>
                  <a:cubicBezTo>
                    <a:pt x="7" y="3"/>
                    <a:pt x="2" y="5"/>
                    <a:pt x="1" y="9"/>
                  </a:cubicBezTo>
                  <a:cubicBezTo>
                    <a:pt x="0" y="12"/>
                    <a:pt x="2" y="15"/>
                    <a:pt x="4" y="17"/>
                  </a:cubicBezTo>
                  <a:cubicBezTo>
                    <a:pt x="5" y="19"/>
                    <a:pt x="8" y="19"/>
                    <a:pt x="10" y="18"/>
                  </a:cubicBezTo>
                  <a:cubicBezTo>
                    <a:pt x="11" y="17"/>
                    <a:pt x="13" y="15"/>
                    <a:pt x="12" y="13"/>
                  </a:cubicBezTo>
                  <a:cubicBezTo>
                    <a:pt x="11" y="12"/>
                    <a:pt x="9" y="11"/>
                    <a:pt x="9" y="10"/>
                  </a:cubicBezTo>
                  <a:cubicBezTo>
                    <a:pt x="10" y="8"/>
                    <a:pt x="12" y="7"/>
                    <a:pt x="14" y="6"/>
                  </a:cubicBezTo>
                  <a:cubicBezTo>
                    <a:pt x="15" y="6"/>
                    <a:pt x="17" y="4"/>
                    <a:pt x="16" y="2"/>
                  </a:cubicBezTo>
                  <a:cubicBezTo>
                    <a:pt x="14" y="0"/>
                    <a:pt x="12" y="1"/>
                    <a:pt x="1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94"/>
            <p:cNvSpPr/>
            <p:nvPr>
              <p:custDataLst>
                <p:tags r:id="rId67"/>
              </p:custDataLst>
            </p:nvPr>
          </p:nvSpPr>
          <p:spPr bwMode="auto">
            <a:xfrm>
              <a:off x="5140" y="1125"/>
              <a:ext cx="55" cy="235"/>
            </a:xfrm>
            <a:custGeom>
              <a:avLst/>
              <a:gdLst>
                <a:gd name="T0" fmla="*/ 0 w 23"/>
                <a:gd name="T1" fmla="*/ 5 h 99"/>
                <a:gd name="T2" fmla="*/ 8 w 23"/>
                <a:gd name="T3" fmla="*/ 96 h 99"/>
                <a:gd name="T4" fmla="*/ 16 w 23"/>
                <a:gd name="T5" fmla="*/ 95 h 99"/>
                <a:gd name="T6" fmla="*/ 8 w 23"/>
                <a:gd name="T7" fmla="*/ 4 h 99"/>
                <a:gd name="T8" fmla="*/ 0 w 23"/>
                <a:gd name="T9" fmla="*/ 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9">
                  <a:moveTo>
                    <a:pt x="0" y="5"/>
                  </a:moveTo>
                  <a:cubicBezTo>
                    <a:pt x="1" y="35"/>
                    <a:pt x="14" y="65"/>
                    <a:pt x="8" y="96"/>
                  </a:cubicBezTo>
                  <a:cubicBezTo>
                    <a:pt x="7" y="99"/>
                    <a:pt x="16" y="98"/>
                    <a:pt x="16" y="95"/>
                  </a:cubicBezTo>
                  <a:cubicBezTo>
                    <a:pt x="23" y="64"/>
                    <a:pt x="9" y="35"/>
                    <a:pt x="8" y="4"/>
                  </a:cubicBezTo>
                  <a:cubicBezTo>
                    <a:pt x="8" y="0"/>
                    <a:pt x="0" y="2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95"/>
            <p:cNvSpPr/>
            <p:nvPr>
              <p:custDataLst>
                <p:tags r:id="rId68"/>
              </p:custDataLst>
            </p:nvPr>
          </p:nvSpPr>
          <p:spPr bwMode="auto">
            <a:xfrm>
              <a:off x="5124" y="1116"/>
              <a:ext cx="170" cy="265"/>
            </a:xfrm>
            <a:custGeom>
              <a:avLst/>
              <a:gdLst>
                <a:gd name="T0" fmla="*/ 10 w 72"/>
                <a:gd name="T1" fmla="*/ 78 h 112"/>
                <a:gd name="T2" fmla="*/ 68 w 72"/>
                <a:gd name="T3" fmla="*/ 4 h 112"/>
                <a:gd name="T4" fmla="*/ 59 w 72"/>
                <a:gd name="T5" fmla="*/ 5 h 112"/>
                <a:gd name="T6" fmla="*/ 63 w 72"/>
                <a:gd name="T7" fmla="*/ 107 h 112"/>
                <a:gd name="T8" fmla="*/ 72 w 72"/>
                <a:gd name="T9" fmla="*/ 107 h 112"/>
                <a:gd name="T10" fmla="*/ 68 w 72"/>
                <a:gd name="T11" fmla="*/ 4 h 112"/>
                <a:gd name="T12" fmla="*/ 59 w 72"/>
                <a:gd name="T13" fmla="*/ 5 h 112"/>
                <a:gd name="T14" fmla="*/ 4 w 72"/>
                <a:gd name="T15" fmla="*/ 75 h 112"/>
                <a:gd name="T16" fmla="*/ 10 w 72"/>
                <a:gd name="T17" fmla="*/ 7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12">
                  <a:moveTo>
                    <a:pt x="10" y="78"/>
                  </a:moveTo>
                  <a:cubicBezTo>
                    <a:pt x="36" y="57"/>
                    <a:pt x="59" y="37"/>
                    <a:pt x="68" y="4"/>
                  </a:cubicBezTo>
                  <a:cubicBezTo>
                    <a:pt x="65" y="4"/>
                    <a:pt x="62" y="5"/>
                    <a:pt x="59" y="5"/>
                  </a:cubicBezTo>
                  <a:cubicBezTo>
                    <a:pt x="56" y="39"/>
                    <a:pt x="63" y="73"/>
                    <a:pt x="63" y="107"/>
                  </a:cubicBezTo>
                  <a:cubicBezTo>
                    <a:pt x="63" y="112"/>
                    <a:pt x="72" y="110"/>
                    <a:pt x="72" y="107"/>
                  </a:cubicBezTo>
                  <a:cubicBezTo>
                    <a:pt x="71" y="72"/>
                    <a:pt x="65" y="38"/>
                    <a:pt x="68" y="4"/>
                  </a:cubicBezTo>
                  <a:cubicBezTo>
                    <a:pt x="68" y="0"/>
                    <a:pt x="60" y="2"/>
                    <a:pt x="59" y="5"/>
                  </a:cubicBezTo>
                  <a:cubicBezTo>
                    <a:pt x="51" y="36"/>
                    <a:pt x="29" y="55"/>
                    <a:pt x="4" y="75"/>
                  </a:cubicBezTo>
                  <a:cubicBezTo>
                    <a:pt x="0" y="78"/>
                    <a:pt x="7" y="81"/>
                    <a:pt x="10" y="7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96"/>
            <p:cNvSpPr/>
            <p:nvPr>
              <p:custDataLst>
                <p:tags r:id="rId69"/>
              </p:custDataLst>
            </p:nvPr>
          </p:nvSpPr>
          <p:spPr bwMode="auto">
            <a:xfrm>
              <a:off x="2973" y="917"/>
              <a:ext cx="1999" cy="241"/>
            </a:xfrm>
            <a:custGeom>
              <a:avLst/>
              <a:gdLst>
                <a:gd name="T0" fmla="*/ 10 w 845"/>
                <a:gd name="T1" fmla="*/ 100 h 102"/>
                <a:gd name="T2" fmla="*/ 62 w 845"/>
                <a:gd name="T3" fmla="*/ 84 h 102"/>
                <a:gd name="T4" fmla="*/ 117 w 845"/>
                <a:gd name="T5" fmla="*/ 70 h 102"/>
                <a:gd name="T6" fmla="*/ 220 w 845"/>
                <a:gd name="T7" fmla="*/ 47 h 102"/>
                <a:gd name="T8" fmla="*/ 446 w 845"/>
                <a:gd name="T9" fmla="*/ 12 h 102"/>
                <a:gd name="T10" fmla="*/ 661 w 845"/>
                <a:gd name="T11" fmla="*/ 12 h 102"/>
                <a:gd name="T12" fmla="*/ 762 w 845"/>
                <a:gd name="T13" fmla="*/ 36 h 102"/>
                <a:gd name="T14" fmla="*/ 840 w 845"/>
                <a:gd name="T15" fmla="*/ 48 h 102"/>
                <a:gd name="T16" fmla="*/ 839 w 845"/>
                <a:gd name="T17" fmla="*/ 45 h 102"/>
                <a:gd name="T18" fmla="*/ 726 w 845"/>
                <a:gd name="T19" fmla="*/ 19 h 102"/>
                <a:gd name="T20" fmla="*/ 627 w 845"/>
                <a:gd name="T21" fmla="*/ 5 h 102"/>
                <a:gd name="T22" fmla="*/ 415 w 845"/>
                <a:gd name="T23" fmla="*/ 11 h 102"/>
                <a:gd name="T24" fmla="*/ 195 w 845"/>
                <a:gd name="T25" fmla="*/ 48 h 102"/>
                <a:gd name="T26" fmla="*/ 84 w 845"/>
                <a:gd name="T27" fmla="*/ 74 h 102"/>
                <a:gd name="T28" fmla="*/ 32 w 845"/>
                <a:gd name="T29" fmla="*/ 88 h 102"/>
                <a:gd name="T30" fmla="*/ 4 w 845"/>
                <a:gd name="T31" fmla="*/ 99 h 102"/>
                <a:gd name="T32" fmla="*/ 10 w 845"/>
                <a:gd name="T33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5" h="102">
                  <a:moveTo>
                    <a:pt x="10" y="100"/>
                  </a:moveTo>
                  <a:cubicBezTo>
                    <a:pt x="23" y="91"/>
                    <a:pt x="47" y="88"/>
                    <a:pt x="62" y="84"/>
                  </a:cubicBezTo>
                  <a:cubicBezTo>
                    <a:pt x="80" y="79"/>
                    <a:pt x="99" y="75"/>
                    <a:pt x="117" y="70"/>
                  </a:cubicBezTo>
                  <a:cubicBezTo>
                    <a:pt x="151" y="62"/>
                    <a:pt x="185" y="54"/>
                    <a:pt x="220" y="47"/>
                  </a:cubicBezTo>
                  <a:cubicBezTo>
                    <a:pt x="295" y="33"/>
                    <a:pt x="370" y="19"/>
                    <a:pt x="446" y="12"/>
                  </a:cubicBezTo>
                  <a:cubicBezTo>
                    <a:pt x="517" y="4"/>
                    <a:pt x="590" y="5"/>
                    <a:pt x="661" y="12"/>
                  </a:cubicBezTo>
                  <a:cubicBezTo>
                    <a:pt x="695" y="16"/>
                    <a:pt x="731" y="22"/>
                    <a:pt x="762" y="36"/>
                  </a:cubicBezTo>
                  <a:cubicBezTo>
                    <a:pt x="787" y="48"/>
                    <a:pt x="812" y="54"/>
                    <a:pt x="840" y="48"/>
                  </a:cubicBezTo>
                  <a:cubicBezTo>
                    <a:pt x="845" y="47"/>
                    <a:pt x="844" y="44"/>
                    <a:pt x="839" y="45"/>
                  </a:cubicBezTo>
                  <a:cubicBezTo>
                    <a:pt x="799" y="53"/>
                    <a:pt x="763" y="28"/>
                    <a:pt x="726" y="19"/>
                  </a:cubicBezTo>
                  <a:cubicBezTo>
                    <a:pt x="694" y="10"/>
                    <a:pt x="660" y="7"/>
                    <a:pt x="627" y="5"/>
                  </a:cubicBezTo>
                  <a:cubicBezTo>
                    <a:pt x="556" y="0"/>
                    <a:pt x="485" y="3"/>
                    <a:pt x="415" y="11"/>
                  </a:cubicBezTo>
                  <a:cubicBezTo>
                    <a:pt x="341" y="20"/>
                    <a:pt x="268" y="34"/>
                    <a:pt x="195" y="48"/>
                  </a:cubicBezTo>
                  <a:cubicBezTo>
                    <a:pt x="158" y="56"/>
                    <a:pt x="121" y="65"/>
                    <a:pt x="84" y="74"/>
                  </a:cubicBezTo>
                  <a:cubicBezTo>
                    <a:pt x="66" y="79"/>
                    <a:pt x="49" y="84"/>
                    <a:pt x="32" y="88"/>
                  </a:cubicBezTo>
                  <a:cubicBezTo>
                    <a:pt x="21" y="91"/>
                    <a:pt x="13" y="93"/>
                    <a:pt x="4" y="99"/>
                  </a:cubicBezTo>
                  <a:cubicBezTo>
                    <a:pt x="0" y="102"/>
                    <a:pt x="8" y="102"/>
                    <a:pt x="10" y="10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97"/>
            <p:cNvSpPr/>
            <p:nvPr>
              <p:custDataLst>
                <p:tags r:id="rId70"/>
              </p:custDataLst>
            </p:nvPr>
          </p:nvSpPr>
          <p:spPr bwMode="auto">
            <a:xfrm>
              <a:off x="4863" y="969"/>
              <a:ext cx="124" cy="116"/>
            </a:xfrm>
            <a:custGeom>
              <a:avLst/>
              <a:gdLst>
                <a:gd name="T0" fmla="*/ 13 w 52"/>
                <a:gd name="T1" fmla="*/ 4 h 49"/>
                <a:gd name="T2" fmla="*/ 40 w 52"/>
                <a:gd name="T3" fmla="*/ 28 h 49"/>
                <a:gd name="T4" fmla="*/ 5 w 52"/>
                <a:gd name="T5" fmla="*/ 47 h 49"/>
                <a:gd name="T6" fmla="*/ 11 w 52"/>
                <a:gd name="T7" fmla="*/ 48 h 49"/>
                <a:gd name="T8" fmla="*/ 48 w 52"/>
                <a:gd name="T9" fmla="*/ 25 h 49"/>
                <a:gd name="T10" fmla="*/ 19 w 52"/>
                <a:gd name="T11" fmla="*/ 0 h 49"/>
                <a:gd name="T12" fmla="*/ 13 w 52"/>
                <a:gd name="T13" fmla="*/ 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9">
                  <a:moveTo>
                    <a:pt x="13" y="4"/>
                  </a:moveTo>
                  <a:cubicBezTo>
                    <a:pt x="22" y="4"/>
                    <a:pt x="43" y="18"/>
                    <a:pt x="40" y="28"/>
                  </a:cubicBezTo>
                  <a:cubicBezTo>
                    <a:pt x="36" y="38"/>
                    <a:pt x="15" y="42"/>
                    <a:pt x="5" y="47"/>
                  </a:cubicBezTo>
                  <a:cubicBezTo>
                    <a:pt x="0" y="49"/>
                    <a:pt x="8" y="49"/>
                    <a:pt x="11" y="48"/>
                  </a:cubicBezTo>
                  <a:cubicBezTo>
                    <a:pt x="22" y="43"/>
                    <a:pt x="44" y="39"/>
                    <a:pt x="48" y="25"/>
                  </a:cubicBezTo>
                  <a:cubicBezTo>
                    <a:pt x="52" y="15"/>
                    <a:pt x="28" y="1"/>
                    <a:pt x="19" y="0"/>
                  </a:cubicBezTo>
                  <a:cubicBezTo>
                    <a:pt x="17" y="0"/>
                    <a:pt x="9" y="3"/>
                    <a:pt x="13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98"/>
            <p:cNvSpPr/>
            <p:nvPr>
              <p:custDataLst>
                <p:tags r:id="rId71"/>
              </p:custDataLst>
            </p:nvPr>
          </p:nvSpPr>
          <p:spPr bwMode="auto">
            <a:xfrm>
              <a:off x="3555" y="1478"/>
              <a:ext cx="1339" cy="443"/>
            </a:xfrm>
            <a:custGeom>
              <a:avLst/>
              <a:gdLst>
                <a:gd name="T0" fmla="*/ 557 w 566"/>
                <a:gd name="T1" fmla="*/ 4 h 187"/>
                <a:gd name="T2" fmla="*/ 497 w 566"/>
                <a:gd name="T3" fmla="*/ 129 h 187"/>
                <a:gd name="T4" fmla="*/ 358 w 566"/>
                <a:gd name="T5" fmla="*/ 173 h 187"/>
                <a:gd name="T6" fmla="*/ 10 w 566"/>
                <a:gd name="T7" fmla="*/ 127 h 187"/>
                <a:gd name="T8" fmla="*/ 4 w 566"/>
                <a:gd name="T9" fmla="*/ 131 h 187"/>
                <a:gd name="T10" fmla="*/ 5 w 566"/>
                <a:gd name="T11" fmla="*/ 131 h 187"/>
                <a:gd name="T12" fmla="*/ 10 w 566"/>
                <a:gd name="T13" fmla="*/ 134 h 187"/>
                <a:gd name="T14" fmla="*/ 13 w 566"/>
                <a:gd name="T15" fmla="*/ 133 h 187"/>
                <a:gd name="T16" fmla="*/ 14 w 566"/>
                <a:gd name="T17" fmla="*/ 129 h 187"/>
                <a:gd name="T18" fmla="*/ 11 w 566"/>
                <a:gd name="T19" fmla="*/ 127 h 187"/>
                <a:gd name="T20" fmla="*/ 5 w 566"/>
                <a:gd name="T21" fmla="*/ 132 h 187"/>
                <a:gd name="T22" fmla="*/ 381 w 566"/>
                <a:gd name="T23" fmla="*/ 176 h 187"/>
                <a:gd name="T24" fmla="*/ 500 w 566"/>
                <a:gd name="T25" fmla="*/ 135 h 187"/>
                <a:gd name="T26" fmla="*/ 565 w 566"/>
                <a:gd name="T27" fmla="*/ 3 h 187"/>
                <a:gd name="T28" fmla="*/ 557 w 566"/>
                <a:gd name="T29" fmla="*/ 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6" h="187">
                  <a:moveTo>
                    <a:pt x="557" y="4"/>
                  </a:moveTo>
                  <a:cubicBezTo>
                    <a:pt x="547" y="50"/>
                    <a:pt x="533" y="95"/>
                    <a:pt x="497" y="129"/>
                  </a:cubicBezTo>
                  <a:cubicBezTo>
                    <a:pt x="461" y="163"/>
                    <a:pt x="406" y="171"/>
                    <a:pt x="358" y="173"/>
                  </a:cubicBezTo>
                  <a:cubicBezTo>
                    <a:pt x="242" y="178"/>
                    <a:pt x="121" y="157"/>
                    <a:pt x="10" y="127"/>
                  </a:cubicBezTo>
                  <a:cubicBezTo>
                    <a:pt x="8" y="126"/>
                    <a:pt x="0" y="129"/>
                    <a:pt x="4" y="131"/>
                  </a:cubicBezTo>
                  <a:cubicBezTo>
                    <a:pt x="4" y="131"/>
                    <a:pt x="5" y="131"/>
                    <a:pt x="5" y="131"/>
                  </a:cubicBezTo>
                  <a:cubicBezTo>
                    <a:pt x="0" y="135"/>
                    <a:pt x="7" y="136"/>
                    <a:pt x="10" y="134"/>
                  </a:cubicBezTo>
                  <a:cubicBezTo>
                    <a:pt x="11" y="134"/>
                    <a:pt x="12" y="133"/>
                    <a:pt x="13" y="133"/>
                  </a:cubicBezTo>
                  <a:cubicBezTo>
                    <a:pt x="15" y="132"/>
                    <a:pt x="16" y="130"/>
                    <a:pt x="14" y="129"/>
                  </a:cubicBezTo>
                  <a:cubicBezTo>
                    <a:pt x="13" y="128"/>
                    <a:pt x="12" y="128"/>
                    <a:pt x="11" y="127"/>
                  </a:cubicBezTo>
                  <a:cubicBezTo>
                    <a:pt x="9" y="129"/>
                    <a:pt x="7" y="130"/>
                    <a:pt x="5" y="132"/>
                  </a:cubicBezTo>
                  <a:cubicBezTo>
                    <a:pt x="124" y="164"/>
                    <a:pt x="256" y="187"/>
                    <a:pt x="381" y="176"/>
                  </a:cubicBezTo>
                  <a:cubicBezTo>
                    <a:pt x="424" y="173"/>
                    <a:pt x="466" y="161"/>
                    <a:pt x="500" y="135"/>
                  </a:cubicBezTo>
                  <a:cubicBezTo>
                    <a:pt x="541" y="102"/>
                    <a:pt x="555" y="50"/>
                    <a:pt x="565" y="3"/>
                  </a:cubicBezTo>
                  <a:cubicBezTo>
                    <a:pt x="566" y="0"/>
                    <a:pt x="557" y="1"/>
                    <a:pt x="557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99"/>
            <p:cNvSpPr/>
            <p:nvPr>
              <p:custDataLst>
                <p:tags r:id="rId72"/>
              </p:custDataLst>
            </p:nvPr>
          </p:nvSpPr>
          <p:spPr bwMode="auto">
            <a:xfrm>
              <a:off x="3496" y="1679"/>
              <a:ext cx="142" cy="185"/>
            </a:xfrm>
            <a:custGeom>
              <a:avLst/>
              <a:gdLst>
                <a:gd name="T0" fmla="*/ 0 w 60"/>
                <a:gd name="T1" fmla="*/ 30 h 78"/>
                <a:gd name="T2" fmla="*/ 20 w 60"/>
                <a:gd name="T3" fmla="*/ 76 h 78"/>
                <a:gd name="T4" fmla="*/ 29 w 60"/>
                <a:gd name="T5" fmla="*/ 74 h 78"/>
                <a:gd name="T6" fmla="*/ 54 w 60"/>
                <a:gd name="T7" fmla="*/ 3 h 78"/>
                <a:gd name="T8" fmla="*/ 51 w 60"/>
                <a:gd name="T9" fmla="*/ 1 h 78"/>
                <a:gd name="T10" fmla="*/ 16 w 60"/>
                <a:gd name="T11" fmla="*/ 25 h 78"/>
                <a:gd name="T12" fmla="*/ 20 w 60"/>
                <a:gd name="T13" fmla="*/ 76 h 78"/>
                <a:gd name="T14" fmla="*/ 29 w 60"/>
                <a:gd name="T15" fmla="*/ 74 h 78"/>
                <a:gd name="T16" fmla="*/ 8 w 60"/>
                <a:gd name="T17" fmla="*/ 28 h 78"/>
                <a:gd name="T18" fmla="*/ 0 w 60"/>
                <a:gd name="T19" fmla="*/ 3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78">
                  <a:moveTo>
                    <a:pt x="0" y="30"/>
                  </a:moveTo>
                  <a:cubicBezTo>
                    <a:pt x="5" y="46"/>
                    <a:pt x="12" y="61"/>
                    <a:pt x="20" y="76"/>
                  </a:cubicBezTo>
                  <a:cubicBezTo>
                    <a:pt x="23" y="75"/>
                    <a:pt x="26" y="74"/>
                    <a:pt x="29" y="74"/>
                  </a:cubicBezTo>
                  <a:cubicBezTo>
                    <a:pt x="12" y="44"/>
                    <a:pt x="18" y="15"/>
                    <a:pt x="54" y="3"/>
                  </a:cubicBezTo>
                  <a:cubicBezTo>
                    <a:pt x="60" y="1"/>
                    <a:pt x="54" y="0"/>
                    <a:pt x="51" y="1"/>
                  </a:cubicBezTo>
                  <a:cubicBezTo>
                    <a:pt x="37" y="6"/>
                    <a:pt x="24" y="13"/>
                    <a:pt x="16" y="25"/>
                  </a:cubicBezTo>
                  <a:cubicBezTo>
                    <a:pt x="5" y="41"/>
                    <a:pt x="12" y="61"/>
                    <a:pt x="20" y="76"/>
                  </a:cubicBezTo>
                  <a:cubicBezTo>
                    <a:pt x="21" y="78"/>
                    <a:pt x="29" y="75"/>
                    <a:pt x="29" y="74"/>
                  </a:cubicBezTo>
                  <a:cubicBezTo>
                    <a:pt x="21" y="59"/>
                    <a:pt x="13" y="44"/>
                    <a:pt x="8" y="28"/>
                  </a:cubicBezTo>
                  <a:cubicBezTo>
                    <a:pt x="8" y="26"/>
                    <a:pt x="0" y="28"/>
                    <a:pt x="0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00"/>
            <p:cNvSpPr/>
            <p:nvPr>
              <p:custDataLst>
                <p:tags r:id="rId73"/>
              </p:custDataLst>
            </p:nvPr>
          </p:nvSpPr>
          <p:spPr bwMode="auto">
            <a:xfrm>
              <a:off x="5313" y="1899"/>
              <a:ext cx="55" cy="74"/>
            </a:xfrm>
            <a:custGeom>
              <a:avLst/>
              <a:gdLst>
                <a:gd name="T0" fmla="*/ 2 w 23"/>
                <a:gd name="T1" fmla="*/ 7 h 31"/>
                <a:gd name="T2" fmla="*/ 13 w 23"/>
                <a:gd name="T3" fmla="*/ 28 h 31"/>
                <a:gd name="T4" fmla="*/ 21 w 23"/>
                <a:gd name="T5" fmla="*/ 24 h 31"/>
                <a:gd name="T6" fmla="*/ 9 w 23"/>
                <a:gd name="T7" fmla="*/ 3 h 31"/>
                <a:gd name="T8" fmla="*/ 2 w 23"/>
                <a:gd name="T9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1">
                  <a:moveTo>
                    <a:pt x="2" y="7"/>
                  </a:moveTo>
                  <a:cubicBezTo>
                    <a:pt x="5" y="14"/>
                    <a:pt x="9" y="21"/>
                    <a:pt x="13" y="28"/>
                  </a:cubicBezTo>
                  <a:cubicBezTo>
                    <a:pt x="15" y="31"/>
                    <a:pt x="23" y="28"/>
                    <a:pt x="21" y="24"/>
                  </a:cubicBezTo>
                  <a:cubicBezTo>
                    <a:pt x="17" y="17"/>
                    <a:pt x="13" y="10"/>
                    <a:pt x="9" y="3"/>
                  </a:cubicBezTo>
                  <a:cubicBezTo>
                    <a:pt x="8" y="0"/>
                    <a:pt x="0" y="3"/>
                    <a:pt x="2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01"/>
            <p:cNvSpPr/>
            <p:nvPr>
              <p:custDataLst>
                <p:tags r:id="rId74"/>
              </p:custDataLst>
            </p:nvPr>
          </p:nvSpPr>
          <p:spPr bwMode="auto">
            <a:xfrm>
              <a:off x="5183" y="1573"/>
              <a:ext cx="213" cy="125"/>
            </a:xfrm>
            <a:custGeom>
              <a:avLst/>
              <a:gdLst>
                <a:gd name="T0" fmla="*/ 9 w 90"/>
                <a:gd name="T1" fmla="*/ 49 h 53"/>
                <a:gd name="T2" fmla="*/ 57 w 90"/>
                <a:gd name="T3" fmla="*/ 6 h 53"/>
                <a:gd name="T4" fmla="*/ 74 w 90"/>
                <a:gd name="T5" fmla="*/ 25 h 53"/>
                <a:gd name="T6" fmla="*/ 51 w 90"/>
                <a:gd name="T7" fmla="*/ 45 h 53"/>
                <a:gd name="T8" fmla="*/ 56 w 90"/>
                <a:gd name="T9" fmla="*/ 47 h 53"/>
                <a:gd name="T10" fmla="*/ 84 w 90"/>
                <a:gd name="T11" fmla="*/ 20 h 53"/>
                <a:gd name="T12" fmla="*/ 69 w 90"/>
                <a:gd name="T13" fmla="*/ 1 h 53"/>
                <a:gd name="T14" fmla="*/ 1 w 90"/>
                <a:gd name="T15" fmla="*/ 50 h 53"/>
                <a:gd name="T16" fmla="*/ 9 w 90"/>
                <a:gd name="T17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53">
                  <a:moveTo>
                    <a:pt x="9" y="49"/>
                  </a:moveTo>
                  <a:cubicBezTo>
                    <a:pt x="14" y="29"/>
                    <a:pt x="37" y="11"/>
                    <a:pt x="57" y="6"/>
                  </a:cubicBezTo>
                  <a:cubicBezTo>
                    <a:pt x="73" y="2"/>
                    <a:pt x="82" y="13"/>
                    <a:pt x="74" y="25"/>
                  </a:cubicBezTo>
                  <a:cubicBezTo>
                    <a:pt x="69" y="33"/>
                    <a:pt x="60" y="40"/>
                    <a:pt x="51" y="45"/>
                  </a:cubicBezTo>
                  <a:cubicBezTo>
                    <a:pt x="46" y="47"/>
                    <a:pt x="53" y="48"/>
                    <a:pt x="56" y="47"/>
                  </a:cubicBezTo>
                  <a:cubicBezTo>
                    <a:pt x="68" y="41"/>
                    <a:pt x="78" y="31"/>
                    <a:pt x="84" y="20"/>
                  </a:cubicBezTo>
                  <a:cubicBezTo>
                    <a:pt x="90" y="9"/>
                    <a:pt x="80" y="1"/>
                    <a:pt x="69" y="1"/>
                  </a:cubicBezTo>
                  <a:cubicBezTo>
                    <a:pt x="42" y="0"/>
                    <a:pt x="7" y="25"/>
                    <a:pt x="1" y="50"/>
                  </a:cubicBezTo>
                  <a:cubicBezTo>
                    <a:pt x="0" y="53"/>
                    <a:pt x="9" y="51"/>
                    <a:pt x="9" y="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102"/>
            <p:cNvSpPr/>
            <p:nvPr>
              <p:custDataLst>
                <p:tags r:id="rId75"/>
              </p:custDataLst>
            </p:nvPr>
          </p:nvSpPr>
          <p:spPr bwMode="auto">
            <a:xfrm>
              <a:off x="5218" y="1708"/>
              <a:ext cx="138" cy="267"/>
            </a:xfrm>
            <a:custGeom>
              <a:avLst/>
              <a:gdLst>
                <a:gd name="T0" fmla="*/ 1 w 58"/>
                <a:gd name="T1" fmla="*/ 4 h 113"/>
                <a:gd name="T2" fmla="*/ 49 w 58"/>
                <a:gd name="T3" fmla="*/ 112 h 113"/>
                <a:gd name="T4" fmla="*/ 57 w 58"/>
                <a:gd name="T5" fmla="*/ 109 h 113"/>
                <a:gd name="T6" fmla="*/ 9 w 58"/>
                <a:gd name="T7" fmla="*/ 2 h 113"/>
                <a:gd name="T8" fmla="*/ 1 w 58"/>
                <a:gd name="T9" fmla="*/ 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13">
                  <a:moveTo>
                    <a:pt x="1" y="4"/>
                  </a:moveTo>
                  <a:cubicBezTo>
                    <a:pt x="20" y="38"/>
                    <a:pt x="31" y="76"/>
                    <a:pt x="49" y="112"/>
                  </a:cubicBezTo>
                  <a:cubicBezTo>
                    <a:pt x="50" y="113"/>
                    <a:pt x="58" y="111"/>
                    <a:pt x="57" y="109"/>
                  </a:cubicBezTo>
                  <a:cubicBezTo>
                    <a:pt x="39" y="74"/>
                    <a:pt x="29" y="36"/>
                    <a:pt x="9" y="2"/>
                  </a:cubicBezTo>
                  <a:cubicBezTo>
                    <a:pt x="8" y="0"/>
                    <a:pt x="0" y="2"/>
                    <a:pt x="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103"/>
            <p:cNvSpPr/>
            <p:nvPr>
              <p:custDataLst>
                <p:tags r:id="rId76"/>
              </p:custDataLst>
            </p:nvPr>
          </p:nvSpPr>
          <p:spPr bwMode="auto">
            <a:xfrm>
              <a:off x="5465" y="1608"/>
              <a:ext cx="156" cy="126"/>
            </a:xfrm>
            <a:custGeom>
              <a:avLst/>
              <a:gdLst>
                <a:gd name="T0" fmla="*/ 9 w 66"/>
                <a:gd name="T1" fmla="*/ 48 h 53"/>
                <a:gd name="T2" fmla="*/ 31 w 66"/>
                <a:gd name="T3" fmla="*/ 22 h 53"/>
                <a:gd name="T4" fmla="*/ 59 w 66"/>
                <a:gd name="T5" fmla="*/ 6 h 53"/>
                <a:gd name="T6" fmla="*/ 60 w 66"/>
                <a:gd name="T7" fmla="*/ 0 h 53"/>
                <a:gd name="T8" fmla="*/ 25 w 66"/>
                <a:gd name="T9" fmla="*/ 18 h 53"/>
                <a:gd name="T10" fmla="*/ 0 w 66"/>
                <a:gd name="T11" fmla="*/ 48 h 53"/>
                <a:gd name="T12" fmla="*/ 9 w 66"/>
                <a:gd name="T13" fmla="*/ 4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3">
                  <a:moveTo>
                    <a:pt x="9" y="48"/>
                  </a:moveTo>
                  <a:cubicBezTo>
                    <a:pt x="10" y="38"/>
                    <a:pt x="23" y="28"/>
                    <a:pt x="31" y="22"/>
                  </a:cubicBezTo>
                  <a:cubicBezTo>
                    <a:pt x="38" y="16"/>
                    <a:pt x="50" y="6"/>
                    <a:pt x="59" y="6"/>
                  </a:cubicBezTo>
                  <a:cubicBezTo>
                    <a:pt x="64" y="5"/>
                    <a:pt x="66" y="0"/>
                    <a:pt x="60" y="0"/>
                  </a:cubicBezTo>
                  <a:cubicBezTo>
                    <a:pt x="47" y="1"/>
                    <a:pt x="35" y="11"/>
                    <a:pt x="25" y="18"/>
                  </a:cubicBezTo>
                  <a:cubicBezTo>
                    <a:pt x="16" y="25"/>
                    <a:pt x="1" y="36"/>
                    <a:pt x="0" y="48"/>
                  </a:cubicBezTo>
                  <a:cubicBezTo>
                    <a:pt x="0" y="53"/>
                    <a:pt x="8" y="51"/>
                    <a:pt x="9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04"/>
            <p:cNvSpPr/>
            <p:nvPr>
              <p:custDataLst>
                <p:tags r:id="rId77"/>
              </p:custDataLst>
            </p:nvPr>
          </p:nvSpPr>
          <p:spPr bwMode="auto">
            <a:xfrm>
              <a:off x="5467" y="1599"/>
              <a:ext cx="270" cy="189"/>
            </a:xfrm>
            <a:custGeom>
              <a:avLst/>
              <a:gdLst>
                <a:gd name="T0" fmla="*/ 11 w 114"/>
                <a:gd name="T1" fmla="*/ 77 h 80"/>
                <a:gd name="T2" fmla="*/ 110 w 114"/>
                <a:gd name="T3" fmla="*/ 5 h 80"/>
                <a:gd name="T4" fmla="*/ 104 w 114"/>
                <a:gd name="T5" fmla="*/ 2 h 80"/>
                <a:gd name="T6" fmla="*/ 4 w 114"/>
                <a:gd name="T7" fmla="*/ 75 h 80"/>
                <a:gd name="T8" fmla="*/ 11 w 114"/>
                <a:gd name="T9" fmla="*/ 7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80">
                  <a:moveTo>
                    <a:pt x="11" y="77"/>
                  </a:moveTo>
                  <a:cubicBezTo>
                    <a:pt x="41" y="50"/>
                    <a:pt x="75" y="27"/>
                    <a:pt x="110" y="5"/>
                  </a:cubicBezTo>
                  <a:cubicBezTo>
                    <a:pt x="114" y="2"/>
                    <a:pt x="107" y="0"/>
                    <a:pt x="104" y="2"/>
                  </a:cubicBezTo>
                  <a:cubicBezTo>
                    <a:pt x="69" y="24"/>
                    <a:pt x="34" y="47"/>
                    <a:pt x="4" y="75"/>
                  </a:cubicBezTo>
                  <a:cubicBezTo>
                    <a:pt x="0" y="79"/>
                    <a:pt x="8" y="80"/>
                    <a:pt x="11" y="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05"/>
            <p:cNvSpPr/>
            <p:nvPr>
              <p:custDataLst>
                <p:tags r:id="rId78"/>
              </p:custDataLst>
            </p:nvPr>
          </p:nvSpPr>
          <p:spPr bwMode="auto">
            <a:xfrm>
              <a:off x="5751" y="1374"/>
              <a:ext cx="113" cy="227"/>
            </a:xfrm>
            <a:custGeom>
              <a:avLst/>
              <a:gdLst>
                <a:gd name="T0" fmla="*/ 1 w 48"/>
                <a:gd name="T1" fmla="*/ 6 h 96"/>
                <a:gd name="T2" fmla="*/ 38 w 48"/>
                <a:gd name="T3" fmla="*/ 93 h 96"/>
                <a:gd name="T4" fmla="*/ 46 w 48"/>
                <a:gd name="T5" fmla="*/ 90 h 96"/>
                <a:gd name="T6" fmla="*/ 10 w 48"/>
                <a:gd name="T7" fmla="*/ 3 h 96"/>
                <a:gd name="T8" fmla="*/ 1 w 48"/>
                <a:gd name="T9" fmla="*/ 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96">
                  <a:moveTo>
                    <a:pt x="1" y="6"/>
                  </a:moveTo>
                  <a:cubicBezTo>
                    <a:pt x="9" y="36"/>
                    <a:pt x="26" y="63"/>
                    <a:pt x="38" y="93"/>
                  </a:cubicBezTo>
                  <a:cubicBezTo>
                    <a:pt x="39" y="96"/>
                    <a:pt x="48" y="93"/>
                    <a:pt x="46" y="90"/>
                  </a:cubicBezTo>
                  <a:cubicBezTo>
                    <a:pt x="34" y="61"/>
                    <a:pt x="17" y="34"/>
                    <a:pt x="10" y="3"/>
                  </a:cubicBezTo>
                  <a:cubicBezTo>
                    <a:pt x="9" y="0"/>
                    <a:pt x="0" y="2"/>
                    <a:pt x="1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06"/>
            <p:cNvSpPr/>
            <p:nvPr>
              <p:custDataLst>
                <p:tags r:id="rId79"/>
              </p:custDataLst>
            </p:nvPr>
          </p:nvSpPr>
          <p:spPr bwMode="auto">
            <a:xfrm>
              <a:off x="5737" y="1260"/>
              <a:ext cx="260" cy="346"/>
            </a:xfrm>
            <a:custGeom>
              <a:avLst/>
              <a:gdLst>
                <a:gd name="T0" fmla="*/ 12 w 110"/>
                <a:gd name="T1" fmla="*/ 44 h 146"/>
                <a:gd name="T2" fmla="*/ 16 w 110"/>
                <a:gd name="T3" fmla="*/ 19 h 146"/>
                <a:gd name="T4" fmla="*/ 39 w 110"/>
                <a:gd name="T5" fmla="*/ 14 h 146"/>
                <a:gd name="T6" fmla="*/ 39 w 110"/>
                <a:gd name="T7" fmla="*/ 31 h 146"/>
                <a:gd name="T8" fmla="*/ 38 w 110"/>
                <a:gd name="T9" fmla="*/ 81 h 146"/>
                <a:gd name="T10" fmla="*/ 77 w 110"/>
                <a:gd name="T11" fmla="*/ 104 h 146"/>
                <a:gd name="T12" fmla="*/ 51 w 110"/>
                <a:gd name="T13" fmla="*/ 143 h 146"/>
                <a:gd name="T14" fmla="*/ 60 w 110"/>
                <a:gd name="T15" fmla="*/ 142 h 146"/>
                <a:gd name="T16" fmla="*/ 82 w 110"/>
                <a:gd name="T17" fmla="*/ 100 h 146"/>
                <a:gd name="T18" fmla="*/ 51 w 110"/>
                <a:gd name="T19" fmla="*/ 83 h 146"/>
                <a:gd name="T20" fmla="*/ 45 w 110"/>
                <a:gd name="T21" fmla="*/ 43 h 146"/>
                <a:gd name="T22" fmla="*/ 30 w 110"/>
                <a:gd name="T23" fmla="*/ 3 h 146"/>
                <a:gd name="T24" fmla="*/ 3 w 110"/>
                <a:gd name="T25" fmla="*/ 47 h 146"/>
                <a:gd name="T26" fmla="*/ 12 w 110"/>
                <a:gd name="T27" fmla="*/ 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146">
                  <a:moveTo>
                    <a:pt x="12" y="44"/>
                  </a:moveTo>
                  <a:cubicBezTo>
                    <a:pt x="10" y="35"/>
                    <a:pt x="12" y="27"/>
                    <a:pt x="16" y="19"/>
                  </a:cubicBezTo>
                  <a:cubicBezTo>
                    <a:pt x="20" y="10"/>
                    <a:pt x="33" y="3"/>
                    <a:pt x="39" y="14"/>
                  </a:cubicBezTo>
                  <a:cubicBezTo>
                    <a:pt x="41" y="19"/>
                    <a:pt x="40" y="26"/>
                    <a:pt x="39" y="31"/>
                  </a:cubicBezTo>
                  <a:cubicBezTo>
                    <a:pt x="37" y="48"/>
                    <a:pt x="29" y="65"/>
                    <a:pt x="38" y="81"/>
                  </a:cubicBezTo>
                  <a:cubicBezTo>
                    <a:pt x="45" y="93"/>
                    <a:pt x="66" y="97"/>
                    <a:pt x="77" y="104"/>
                  </a:cubicBezTo>
                  <a:cubicBezTo>
                    <a:pt x="97" y="118"/>
                    <a:pt x="54" y="129"/>
                    <a:pt x="51" y="143"/>
                  </a:cubicBezTo>
                  <a:cubicBezTo>
                    <a:pt x="51" y="146"/>
                    <a:pt x="59" y="145"/>
                    <a:pt x="60" y="142"/>
                  </a:cubicBezTo>
                  <a:cubicBezTo>
                    <a:pt x="62" y="127"/>
                    <a:pt x="110" y="120"/>
                    <a:pt x="82" y="100"/>
                  </a:cubicBezTo>
                  <a:cubicBezTo>
                    <a:pt x="73" y="93"/>
                    <a:pt x="61" y="89"/>
                    <a:pt x="51" y="83"/>
                  </a:cubicBezTo>
                  <a:cubicBezTo>
                    <a:pt x="38" y="73"/>
                    <a:pt x="43" y="56"/>
                    <a:pt x="45" y="43"/>
                  </a:cubicBezTo>
                  <a:cubicBezTo>
                    <a:pt x="48" y="31"/>
                    <a:pt x="55" y="0"/>
                    <a:pt x="30" y="3"/>
                  </a:cubicBezTo>
                  <a:cubicBezTo>
                    <a:pt x="9" y="6"/>
                    <a:pt x="0" y="29"/>
                    <a:pt x="3" y="47"/>
                  </a:cubicBezTo>
                  <a:cubicBezTo>
                    <a:pt x="4" y="49"/>
                    <a:pt x="12" y="47"/>
                    <a:pt x="12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07"/>
            <p:cNvSpPr/>
            <p:nvPr>
              <p:custDataLst>
                <p:tags r:id="rId80"/>
              </p:custDataLst>
            </p:nvPr>
          </p:nvSpPr>
          <p:spPr bwMode="auto">
            <a:xfrm>
              <a:off x="1688" y="2056"/>
              <a:ext cx="331" cy="158"/>
            </a:xfrm>
            <a:custGeom>
              <a:avLst/>
              <a:gdLst>
                <a:gd name="T0" fmla="*/ 45 w 140"/>
                <a:gd name="T1" fmla="*/ 2 h 67"/>
                <a:gd name="T2" fmla="*/ 30 w 140"/>
                <a:gd name="T3" fmla="*/ 52 h 67"/>
                <a:gd name="T4" fmla="*/ 103 w 140"/>
                <a:gd name="T5" fmla="*/ 34 h 67"/>
                <a:gd name="T6" fmla="*/ 96 w 140"/>
                <a:gd name="T7" fmla="*/ 35 h 67"/>
                <a:gd name="T8" fmla="*/ 137 w 140"/>
                <a:gd name="T9" fmla="*/ 29 h 67"/>
                <a:gd name="T10" fmla="*/ 99 w 140"/>
                <a:gd name="T11" fmla="*/ 34 h 67"/>
                <a:gd name="T12" fmla="*/ 108 w 140"/>
                <a:gd name="T13" fmla="*/ 33 h 67"/>
                <a:gd name="T14" fmla="*/ 129 w 140"/>
                <a:gd name="T15" fmla="*/ 27 h 67"/>
                <a:gd name="T16" fmla="*/ 104 w 140"/>
                <a:gd name="T17" fmla="*/ 32 h 67"/>
                <a:gd name="T18" fmla="*/ 97 w 140"/>
                <a:gd name="T19" fmla="*/ 33 h 67"/>
                <a:gd name="T20" fmla="*/ 27 w 140"/>
                <a:gd name="T21" fmla="*/ 37 h 67"/>
                <a:gd name="T22" fmla="*/ 51 w 140"/>
                <a:gd name="T23" fmla="*/ 2 h 67"/>
                <a:gd name="T24" fmla="*/ 45 w 140"/>
                <a:gd name="T25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67">
                  <a:moveTo>
                    <a:pt x="45" y="2"/>
                  </a:moveTo>
                  <a:cubicBezTo>
                    <a:pt x="30" y="11"/>
                    <a:pt x="0" y="39"/>
                    <a:pt x="30" y="52"/>
                  </a:cubicBezTo>
                  <a:cubicBezTo>
                    <a:pt x="58" y="65"/>
                    <a:pt x="81" y="50"/>
                    <a:pt x="103" y="34"/>
                  </a:cubicBezTo>
                  <a:cubicBezTo>
                    <a:pt x="101" y="34"/>
                    <a:pt x="98" y="34"/>
                    <a:pt x="96" y="35"/>
                  </a:cubicBezTo>
                  <a:cubicBezTo>
                    <a:pt x="107" y="47"/>
                    <a:pt x="136" y="51"/>
                    <a:pt x="137" y="29"/>
                  </a:cubicBezTo>
                  <a:cubicBezTo>
                    <a:pt x="140" y="3"/>
                    <a:pt x="106" y="24"/>
                    <a:pt x="99" y="34"/>
                  </a:cubicBezTo>
                  <a:cubicBezTo>
                    <a:pt x="99" y="35"/>
                    <a:pt x="106" y="35"/>
                    <a:pt x="108" y="33"/>
                  </a:cubicBezTo>
                  <a:cubicBezTo>
                    <a:pt x="111" y="28"/>
                    <a:pt x="127" y="13"/>
                    <a:pt x="129" y="27"/>
                  </a:cubicBezTo>
                  <a:cubicBezTo>
                    <a:pt x="132" y="43"/>
                    <a:pt x="111" y="41"/>
                    <a:pt x="104" y="32"/>
                  </a:cubicBezTo>
                  <a:cubicBezTo>
                    <a:pt x="103" y="31"/>
                    <a:pt x="98" y="32"/>
                    <a:pt x="97" y="33"/>
                  </a:cubicBezTo>
                  <a:cubicBezTo>
                    <a:pt x="77" y="48"/>
                    <a:pt x="42" y="67"/>
                    <a:pt x="27" y="37"/>
                  </a:cubicBezTo>
                  <a:cubicBezTo>
                    <a:pt x="19" y="23"/>
                    <a:pt x="41" y="9"/>
                    <a:pt x="51" y="2"/>
                  </a:cubicBezTo>
                  <a:cubicBezTo>
                    <a:pt x="55" y="0"/>
                    <a:pt x="47" y="1"/>
                    <a:pt x="4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108"/>
            <p:cNvSpPr/>
            <p:nvPr>
              <p:custDataLst>
                <p:tags r:id="rId81"/>
              </p:custDataLst>
            </p:nvPr>
          </p:nvSpPr>
          <p:spPr bwMode="auto">
            <a:xfrm>
              <a:off x="2005" y="2058"/>
              <a:ext cx="142" cy="90"/>
            </a:xfrm>
            <a:custGeom>
              <a:avLst/>
              <a:gdLst>
                <a:gd name="T0" fmla="*/ 17 w 60"/>
                <a:gd name="T1" fmla="*/ 2 h 38"/>
                <a:gd name="T2" fmla="*/ 19 w 60"/>
                <a:gd name="T3" fmla="*/ 27 h 38"/>
                <a:gd name="T4" fmla="*/ 38 w 60"/>
                <a:gd name="T5" fmla="*/ 23 h 38"/>
                <a:gd name="T6" fmla="*/ 45 w 60"/>
                <a:gd name="T7" fmla="*/ 31 h 38"/>
                <a:gd name="T8" fmla="*/ 51 w 60"/>
                <a:gd name="T9" fmla="*/ 37 h 38"/>
                <a:gd name="T10" fmla="*/ 58 w 60"/>
                <a:gd name="T11" fmla="*/ 34 h 38"/>
                <a:gd name="T12" fmla="*/ 51 w 60"/>
                <a:gd name="T13" fmla="*/ 21 h 38"/>
                <a:gd name="T14" fmla="*/ 51 w 60"/>
                <a:gd name="T15" fmla="*/ 21 h 38"/>
                <a:gd name="T16" fmla="*/ 26 w 60"/>
                <a:gd name="T17" fmla="*/ 24 h 38"/>
                <a:gd name="T18" fmla="*/ 26 w 60"/>
                <a:gd name="T19" fmla="*/ 0 h 38"/>
                <a:gd name="T20" fmla="*/ 17 w 60"/>
                <a:gd name="T21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38">
                  <a:moveTo>
                    <a:pt x="17" y="2"/>
                  </a:moveTo>
                  <a:cubicBezTo>
                    <a:pt x="11" y="9"/>
                    <a:pt x="0" y="29"/>
                    <a:pt x="19" y="27"/>
                  </a:cubicBezTo>
                  <a:cubicBezTo>
                    <a:pt x="26" y="27"/>
                    <a:pt x="32" y="26"/>
                    <a:pt x="38" y="23"/>
                  </a:cubicBezTo>
                  <a:cubicBezTo>
                    <a:pt x="44" y="20"/>
                    <a:pt x="44" y="28"/>
                    <a:pt x="45" y="31"/>
                  </a:cubicBezTo>
                  <a:cubicBezTo>
                    <a:pt x="46" y="34"/>
                    <a:pt x="48" y="37"/>
                    <a:pt x="51" y="37"/>
                  </a:cubicBezTo>
                  <a:cubicBezTo>
                    <a:pt x="53" y="38"/>
                    <a:pt x="60" y="35"/>
                    <a:pt x="58" y="34"/>
                  </a:cubicBezTo>
                  <a:cubicBezTo>
                    <a:pt x="54" y="33"/>
                    <a:pt x="52" y="25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1" y="18"/>
                    <a:pt x="35" y="23"/>
                    <a:pt x="26" y="24"/>
                  </a:cubicBezTo>
                  <a:cubicBezTo>
                    <a:pt x="8" y="27"/>
                    <a:pt x="21" y="6"/>
                    <a:pt x="26" y="0"/>
                  </a:cubicBezTo>
                  <a:cubicBezTo>
                    <a:pt x="26" y="0"/>
                    <a:pt x="19" y="0"/>
                    <a:pt x="17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109"/>
            <p:cNvSpPr/>
            <p:nvPr>
              <p:custDataLst>
                <p:tags r:id="rId82"/>
              </p:custDataLst>
            </p:nvPr>
          </p:nvSpPr>
          <p:spPr bwMode="auto">
            <a:xfrm>
              <a:off x="2152" y="2056"/>
              <a:ext cx="144" cy="125"/>
            </a:xfrm>
            <a:custGeom>
              <a:avLst/>
              <a:gdLst>
                <a:gd name="T0" fmla="*/ 55 w 61"/>
                <a:gd name="T1" fmla="*/ 1 h 53"/>
                <a:gd name="T2" fmla="*/ 29 w 61"/>
                <a:gd name="T3" fmla="*/ 24 h 53"/>
                <a:gd name="T4" fmla="*/ 31 w 61"/>
                <a:gd name="T5" fmla="*/ 37 h 53"/>
                <a:gd name="T6" fmla="*/ 9 w 61"/>
                <a:gd name="T7" fmla="*/ 49 h 53"/>
                <a:gd name="T8" fmla="*/ 6 w 61"/>
                <a:gd name="T9" fmla="*/ 52 h 53"/>
                <a:gd name="T10" fmla="*/ 38 w 61"/>
                <a:gd name="T11" fmla="*/ 39 h 53"/>
                <a:gd name="T12" fmla="*/ 38 w 61"/>
                <a:gd name="T13" fmla="*/ 29 h 53"/>
                <a:gd name="T14" fmla="*/ 56 w 61"/>
                <a:gd name="T15" fmla="*/ 3 h 53"/>
                <a:gd name="T16" fmla="*/ 55 w 61"/>
                <a:gd name="T17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53">
                  <a:moveTo>
                    <a:pt x="55" y="1"/>
                  </a:moveTo>
                  <a:cubicBezTo>
                    <a:pt x="41" y="5"/>
                    <a:pt x="34" y="11"/>
                    <a:pt x="29" y="24"/>
                  </a:cubicBezTo>
                  <a:cubicBezTo>
                    <a:pt x="28" y="28"/>
                    <a:pt x="31" y="33"/>
                    <a:pt x="31" y="37"/>
                  </a:cubicBezTo>
                  <a:cubicBezTo>
                    <a:pt x="32" y="45"/>
                    <a:pt x="15" y="49"/>
                    <a:pt x="9" y="49"/>
                  </a:cubicBezTo>
                  <a:cubicBezTo>
                    <a:pt x="7" y="49"/>
                    <a:pt x="0" y="53"/>
                    <a:pt x="6" y="52"/>
                  </a:cubicBezTo>
                  <a:cubicBezTo>
                    <a:pt x="18" y="52"/>
                    <a:pt x="31" y="48"/>
                    <a:pt x="38" y="39"/>
                  </a:cubicBezTo>
                  <a:cubicBezTo>
                    <a:pt x="41" y="35"/>
                    <a:pt x="39" y="32"/>
                    <a:pt x="38" y="29"/>
                  </a:cubicBezTo>
                  <a:cubicBezTo>
                    <a:pt x="35" y="17"/>
                    <a:pt x="45" y="6"/>
                    <a:pt x="56" y="3"/>
                  </a:cubicBezTo>
                  <a:cubicBezTo>
                    <a:pt x="61" y="2"/>
                    <a:pt x="60" y="0"/>
                    <a:pt x="5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110"/>
            <p:cNvSpPr/>
            <p:nvPr>
              <p:custDataLst>
                <p:tags r:id="rId83"/>
              </p:custDataLst>
            </p:nvPr>
          </p:nvSpPr>
          <p:spPr bwMode="auto">
            <a:xfrm>
              <a:off x="2348" y="1954"/>
              <a:ext cx="135" cy="225"/>
            </a:xfrm>
            <a:custGeom>
              <a:avLst/>
              <a:gdLst>
                <a:gd name="T0" fmla="*/ 9 w 57"/>
                <a:gd name="T1" fmla="*/ 3 h 95"/>
                <a:gd name="T2" fmla="*/ 0 w 57"/>
                <a:gd name="T3" fmla="*/ 45 h 95"/>
                <a:gd name="T4" fmla="*/ 10 w 57"/>
                <a:gd name="T5" fmla="*/ 83 h 95"/>
                <a:gd name="T6" fmla="*/ 51 w 57"/>
                <a:gd name="T7" fmla="*/ 65 h 95"/>
                <a:gd name="T8" fmla="*/ 42 w 57"/>
                <a:gd name="T9" fmla="*/ 67 h 95"/>
                <a:gd name="T10" fmla="*/ 15 w 57"/>
                <a:gd name="T11" fmla="*/ 77 h 95"/>
                <a:gd name="T12" fmla="*/ 9 w 57"/>
                <a:gd name="T13" fmla="*/ 54 h 95"/>
                <a:gd name="T14" fmla="*/ 17 w 57"/>
                <a:gd name="T15" fmla="*/ 4 h 95"/>
                <a:gd name="T16" fmla="*/ 9 w 57"/>
                <a:gd name="T17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95">
                  <a:moveTo>
                    <a:pt x="9" y="3"/>
                  </a:moveTo>
                  <a:cubicBezTo>
                    <a:pt x="1" y="15"/>
                    <a:pt x="0" y="31"/>
                    <a:pt x="0" y="45"/>
                  </a:cubicBezTo>
                  <a:cubicBezTo>
                    <a:pt x="0" y="57"/>
                    <a:pt x="0" y="74"/>
                    <a:pt x="10" y="83"/>
                  </a:cubicBezTo>
                  <a:cubicBezTo>
                    <a:pt x="23" y="95"/>
                    <a:pt x="57" y="85"/>
                    <a:pt x="51" y="65"/>
                  </a:cubicBezTo>
                  <a:cubicBezTo>
                    <a:pt x="49" y="61"/>
                    <a:pt x="41" y="64"/>
                    <a:pt x="42" y="67"/>
                  </a:cubicBezTo>
                  <a:cubicBezTo>
                    <a:pt x="47" y="83"/>
                    <a:pt x="25" y="86"/>
                    <a:pt x="15" y="77"/>
                  </a:cubicBezTo>
                  <a:cubicBezTo>
                    <a:pt x="10" y="72"/>
                    <a:pt x="10" y="61"/>
                    <a:pt x="9" y="54"/>
                  </a:cubicBezTo>
                  <a:cubicBezTo>
                    <a:pt x="7" y="38"/>
                    <a:pt x="7" y="17"/>
                    <a:pt x="17" y="4"/>
                  </a:cubicBezTo>
                  <a:cubicBezTo>
                    <a:pt x="20" y="0"/>
                    <a:pt x="11" y="0"/>
                    <a:pt x="9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111"/>
            <p:cNvSpPr/>
            <p:nvPr>
              <p:custDataLst>
                <p:tags r:id="rId84"/>
              </p:custDataLst>
            </p:nvPr>
          </p:nvSpPr>
          <p:spPr bwMode="auto">
            <a:xfrm>
              <a:off x="2282" y="2023"/>
              <a:ext cx="154" cy="33"/>
            </a:xfrm>
            <a:custGeom>
              <a:avLst/>
              <a:gdLst>
                <a:gd name="T0" fmla="*/ 10 w 65"/>
                <a:gd name="T1" fmla="*/ 13 h 14"/>
                <a:gd name="T2" fmla="*/ 60 w 65"/>
                <a:gd name="T3" fmla="*/ 4 h 14"/>
                <a:gd name="T4" fmla="*/ 59 w 65"/>
                <a:gd name="T5" fmla="*/ 1 h 14"/>
                <a:gd name="T6" fmla="*/ 5 w 65"/>
                <a:gd name="T7" fmla="*/ 12 h 14"/>
                <a:gd name="T8" fmla="*/ 10 w 65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4">
                  <a:moveTo>
                    <a:pt x="10" y="13"/>
                  </a:moveTo>
                  <a:cubicBezTo>
                    <a:pt x="26" y="7"/>
                    <a:pt x="44" y="7"/>
                    <a:pt x="60" y="4"/>
                  </a:cubicBezTo>
                  <a:cubicBezTo>
                    <a:pt x="65" y="3"/>
                    <a:pt x="64" y="0"/>
                    <a:pt x="59" y="1"/>
                  </a:cubicBezTo>
                  <a:cubicBezTo>
                    <a:pt x="41" y="5"/>
                    <a:pt x="22" y="5"/>
                    <a:pt x="5" y="12"/>
                  </a:cubicBezTo>
                  <a:cubicBezTo>
                    <a:pt x="0" y="14"/>
                    <a:pt x="8" y="14"/>
                    <a:pt x="10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112"/>
            <p:cNvSpPr/>
            <p:nvPr>
              <p:custDataLst>
                <p:tags r:id="rId85"/>
              </p:custDataLst>
            </p:nvPr>
          </p:nvSpPr>
          <p:spPr bwMode="auto">
            <a:xfrm>
              <a:off x="2481" y="2151"/>
              <a:ext cx="30" cy="30"/>
            </a:xfrm>
            <a:custGeom>
              <a:avLst/>
              <a:gdLst>
                <a:gd name="T0" fmla="*/ 8 w 13"/>
                <a:gd name="T1" fmla="*/ 12 h 13"/>
                <a:gd name="T2" fmla="*/ 12 w 13"/>
                <a:gd name="T3" fmla="*/ 7 h 13"/>
                <a:gd name="T4" fmla="*/ 13 w 13"/>
                <a:gd name="T5" fmla="*/ 3 h 13"/>
                <a:gd name="T6" fmla="*/ 5 w 13"/>
                <a:gd name="T7" fmla="*/ 4 h 13"/>
                <a:gd name="T8" fmla="*/ 4 w 13"/>
                <a:gd name="T9" fmla="*/ 7 h 13"/>
                <a:gd name="T10" fmla="*/ 2 w 13"/>
                <a:gd name="T11" fmla="*/ 10 h 13"/>
                <a:gd name="T12" fmla="*/ 2 w 13"/>
                <a:gd name="T13" fmla="*/ 13 h 13"/>
                <a:gd name="T14" fmla="*/ 8 w 13"/>
                <a:gd name="T1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3">
                  <a:moveTo>
                    <a:pt x="8" y="12"/>
                  </a:moveTo>
                  <a:cubicBezTo>
                    <a:pt x="10" y="10"/>
                    <a:pt x="11" y="9"/>
                    <a:pt x="12" y="7"/>
                  </a:cubicBezTo>
                  <a:cubicBezTo>
                    <a:pt x="13" y="6"/>
                    <a:pt x="13" y="5"/>
                    <a:pt x="13" y="3"/>
                  </a:cubicBezTo>
                  <a:cubicBezTo>
                    <a:pt x="13" y="0"/>
                    <a:pt x="5" y="2"/>
                    <a:pt x="5" y="4"/>
                  </a:cubicBezTo>
                  <a:cubicBezTo>
                    <a:pt x="5" y="5"/>
                    <a:pt x="5" y="7"/>
                    <a:pt x="4" y="7"/>
                  </a:cubicBezTo>
                  <a:cubicBezTo>
                    <a:pt x="4" y="8"/>
                    <a:pt x="3" y="9"/>
                    <a:pt x="2" y="10"/>
                  </a:cubicBezTo>
                  <a:cubicBezTo>
                    <a:pt x="0" y="11"/>
                    <a:pt x="1" y="13"/>
                    <a:pt x="2" y="13"/>
                  </a:cubicBezTo>
                  <a:cubicBezTo>
                    <a:pt x="4" y="13"/>
                    <a:pt x="7" y="13"/>
                    <a:pt x="8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C183F356-0A07-4593-91D0-E25B203A1FE8}"/>
              </a:ext>
            </a:extLst>
      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0" y="59068"/>
            <a:ext cx="4938188" cy="71939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AA41463-9DEC-4367-AD09-424D29727B5D}"/>
              </a:ext>
            </a:extLst>
      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404311" y="758741"/>
            <a:ext cx="11128173" cy="65296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EE76F9F-F678-42EE-B3AD-60CC24353E61}"/>
              </a:ext>
            </a:extLst>
      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901614" y="1472614"/>
            <a:ext cx="5787943" cy="60586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A4BC2A5-9FB7-4804-AD66-DEF6D9EBCFF5}"/>
              </a:ext>
            </a:extLst>
      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2041357" y="2139616"/>
            <a:ext cx="1999649" cy="55545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40122DE-F2EB-41C1-8A31-273A2F13A8AF}"/>
              </a:ext>
            </a:extLst>
      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4205789" y="2165181"/>
            <a:ext cx="2201242" cy="5539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0F14212-38AA-48A4-A881-5DBF3E1BF9BA}"/>
              </a:ext>
            </a:extLst>
      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1983957" y="2868277"/>
            <a:ext cx="4648183" cy="63692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3CEB1A9-C060-4C3E-BFD3-F9EECBE1999B}"/>
              </a:ext>
            </a:extLst>
      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2111542" y="3673140"/>
            <a:ext cx="2788900" cy="52989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F1BA322-999E-4E2B-A5EA-BB703947678E}"/>
              </a:ext>
            </a:extLst>
      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5123197" y="3485899"/>
            <a:ext cx="4912209" cy="104599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B01065B-3B3C-4E89-9AC4-F6D294869C2F}"/>
              </a:ext>
            </a:extLst>
      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1846597" y="4766761"/>
            <a:ext cx="7629503" cy="129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0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5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12205072" cy="457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714" y="5722027"/>
            <a:ext cx="1766090" cy="96308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37" name="图片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71" y="6301399"/>
            <a:ext cx="657364" cy="116674"/>
          </a:xfrm>
          <a:prstGeom prst="rect">
            <a:avLst/>
          </a:prstGeom>
          <a:effectLst/>
        </p:spPr>
      </p:pic>
      <p:grpSp>
        <p:nvGrpSpPr>
          <p:cNvPr id="167" name="Group 30"/>
          <p:cNvGrpSpPr>
            <a:grpSpLocks noChangeAspect="1"/>
          </p:cNvGrpSpPr>
          <p:nvPr/>
        </p:nvGrpSpPr>
        <p:grpSpPr bwMode="auto">
          <a:xfrm>
            <a:off x="10166744" y="252312"/>
            <a:ext cx="1619689" cy="1020904"/>
            <a:chOff x="1688" y="801"/>
            <a:chExt cx="4309" cy="2716"/>
          </a:xfrm>
          <a:solidFill>
            <a:schemeClr val="bg1">
              <a:lumMod val="95000"/>
              <a:alpha val="60000"/>
            </a:schemeClr>
          </a:solidFill>
        </p:grpSpPr>
        <p:sp>
          <p:nvSpPr>
            <p:cNvPr id="168" name="Freeform 31"/>
            <p:cNvSpPr/>
            <p:nvPr>
              <p:custDataLst>
                <p:tags r:id="rId4"/>
              </p:custDataLst>
            </p:nvPr>
          </p:nvSpPr>
          <p:spPr bwMode="auto">
            <a:xfrm>
              <a:off x="2523" y="3280"/>
              <a:ext cx="187" cy="187"/>
            </a:xfrm>
            <a:custGeom>
              <a:avLst/>
              <a:gdLst>
                <a:gd name="T0" fmla="*/ 68 w 79"/>
                <a:gd name="T1" fmla="*/ 2 h 79"/>
                <a:gd name="T2" fmla="*/ 4 w 79"/>
                <a:gd name="T3" fmla="*/ 75 h 79"/>
                <a:gd name="T4" fmla="*/ 10 w 79"/>
                <a:gd name="T5" fmla="*/ 77 h 79"/>
                <a:gd name="T6" fmla="*/ 75 w 79"/>
                <a:gd name="T7" fmla="*/ 4 h 79"/>
                <a:gd name="T8" fmla="*/ 68 w 79"/>
                <a:gd name="T9" fmla="*/ 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68" y="2"/>
                  </a:moveTo>
                  <a:cubicBezTo>
                    <a:pt x="44" y="23"/>
                    <a:pt x="28" y="53"/>
                    <a:pt x="4" y="75"/>
                  </a:cubicBezTo>
                  <a:cubicBezTo>
                    <a:pt x="0" y="78"/>
                    <a:pt x="8" y="79"/>
                    <a:pt x="10" y="77"/>
                  </a:cubicBezTo>
                  <a:cubicBezTo>
                    <a:pt x="35" y="55"/>
                    <a:pt x="50" y="25"/>
                    <a:pt x="75" y="4"/>
                  </a:cubicBezTo>
                  <a:cubicBezTo>
                    <a:pt x="79" y="0"/>
                    <a:pt x="71" y="0"/>
                    <a:pt x="6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32"/>
            <p:cNvSpPr/>
            <p:nvPr>
              <p:custDataLst>
                <p:tags r:id="rId5"/>
              </p:custDataLst>
            </p:nvPr>
          </p:nvSpPr>
          <p:spPr bwMode="auto">
            <a:xfrm>
              <a:off x="3515" y="3406"/>
              <a:ext cx="158" cy="19"/>
            </a:xfrm>
            <a:custGeom>
              <a:avLst/>
              <a:gdLst>
                <a:gd name="T0" fmla="*/ 6 w 67"/>
                <a:gd name="T1" fmla="*/ 7 h 8"/>
                <a:gd name="T2" fmla="*/ 57 w 67"/>
                <a:gd name="T3" fmla="*/ 7 h 8"/>
                <a:gd name="T4" fmla="*/ 62 w 67"/>
                <a:gd name="T5" fmla="*/ 4 h 8"/>
                <a:gd name="T6" fmla="*/ 8 w 67"/>
                <a:gd name="T7" fmla="*/ 4 h 8"/>
                <a:gd name="T8" fmla="*/ 6 w 67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">
                  <a:moveTo>
                    <a:pt x="6" y="7"/>
                  </a:moveTo>
                  <a:cubicBezTo>
                    <a:pt x="23" y="3"/>
                    <a:pt x="40" y="7"/>
                    <a:pt x="57" y="7"/>
                  </a:cubicBezTo>
                  <a:cubicBezTo>
                    <a:pt x="59" y="7"/>
                    <a:pt x="67" y="4"/>
                    <a:pt x="62" y="4"/>
                  </a:cubicBezTo>
                  <a:cubicBezTo>
                    <a:pt x="44" y="4"/>
                    <a:pt x="26" y="0"/>
                    <a:pt x="8" y="4"/>
                  </a:cubicBezTo>
                  <a:cubicBezTo>
                    <a:pt x="5" y="5"/>
                    <a:pt x="0" y="8"/>
                    <a:pt x="6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33"/>
            <p:cNvSpPr/>
            <p:nvPr>
              <p:custDataLst>
                <p:tags r:id="rId6"/>
              </p:custDataLst>
            </p:nvPr>
          </p:nvSpPr>
          <p:spPr bwMode="auto">
            <a:xfrm>
              <a:off x="3269" y="3297"/>
              <a:ext cx="118" cy="125"/>
            </a:xfrm>
            <a:custGeom>
              <a:avLst/>
              <a:gdLst>
                <a:gd name="T0" fmla="*/ 39 w 50"/>
                <a:gd name="T1" fmla="*/ 3 h 53"/>
                <a:gd name="T2" fmla="*/ 4 w 50"/>
                <a:gd name="T3" fmla="*/ 46 h 53"/>
                <a:gd name="T4" fmla="*/ 10 w 50"/>
                <a:gd name="T5" fmla="*/ 51 h 53"/>
                <a:gd name="T6" fmla="*/ 48 w 50"/>
                <a:gd name="T7" fmla="*/ 5 h 53"/>
                <a:gd name="T8" fmla="*/ 39 w 50"/>
                <a:gd name="T9" fmla="*/ 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3">
                  <a:moveTo>
                    <a:pt x="39" y="3"/>
                  </a:moveTo>
                  <a:cubicBezTo>
                    <a:pt x="31" y="20"/>
                    <a:pt x="19" y="35"/>
                    <a:pt x="4" y="46"/>
                  </a:cubicBezTo>
                  <a:cubicBezTo>
                    <a:pt x="0" y="50"/>
                    <a:pt x="6" y="53"/>
                    <a:pt x="10" y="51"/>
                  </a:cubicBezTo>
                  <a:cubicBezTo>
                    <a:pt x="26" y="38"/>
                    <a:pt x="38" y="22"/>
                    <a:pt x="48" y="5"/>
                  </a:cubicBezTo>
                  <a:cubicBezTo>
                    <a:pt x="50" y="0"/>
                    <a:pt x="41" y="0"/>
                    <a:pt x="39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34"/>
            <p:cNvSpPr/>
            <p:nvPr>
              <p:custDataLst>
                <p:tags r:id="rId7"/>
              </p:custDataLst>
            </p:nvPr>
          </p:nvSpPr>
          <p:spPr bwMode="auto">
            <a:xfrm>
              <a:off x="3243" y="3323"/>
              <a:ext cx="137" cy="118"/>
            </a:xfrm>
            <a:custGeom>
              <a:avLst/>
              <a:gdLst>
                <a:gd name="T0" fmla="*/ 2 w 58"/>
                <a:gd name="T1" fmla="*/ 7 h 50"/>
                <a:gd name="T2" fmla="*/ 47 w 58"/>
                <a:gd name="T3" fmla="*/ 48 h 50"/>
                <a:gd name="T4" fmla="*/ 54 w 58"/>
                <a:gd name="T5" fmla="*/ 43 h 50"/>
                <a:gd name="T6" fmla="*/ 10 w 58"/>
                <a:gd name="T7" fmla="*/ 3 h 50"/>
                <a:gd name="T8" fmla="*/ 2 w 58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0">
                  <a:moveTo>
                    <a:pt x="2" y="7"/>
                  </a:moveTo>
                  <a:cubicBezTo>
                    <a:pt x="15" y="23"/>
                    <a:pt x="31" y="36"/>
                    <a:pt x="47" y="48"/>
                  </a:cubicBezTo>
                  <a:cubicBezTo>
                    <a:pt x="50" y="50"/>
                    <a:pt x="58" y="46"/>
                    <a:pt x="54" y="43"/>
                  </a:cubicBezTo>
                  <a:cubicBezTo>
                    <a:pt x="38" y="31"/>
                    <a:pt x="22" y="19"/>
                    <a:pt x="10" y="3"/>
                  </a:cubicBezTo>
                  <a:cubicBezTo>
                    <a:pt x="8" y="0"/>
                    <a:pt x="0" y="4"/>
                    <a:pt x="2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35"/>
            <p:cNvSpPr/>
            <p:nvPr>
              <p:custDataLst>
                <p:tags r:id="rId8"/>
              </p:custDataLst>
            </p:nvPr>
          </p:nvSpPr>
          <p:spPr bwMode="auto">
            <a:xfrm>
              <a:off x="3493" y="3275"/>
              <a:ext cx="52" cy="242"/>
            </a:xfrm>
            <a:custGeom>
              <a:avLst/>
              <a:gdLst>
                <a:gd name="T0" fmla="*/ 1 w 22"/>
                <a:gd name="T1" fmla="*/ 6 h 102"/>
                <a:gd name="T2" fmla="*/ 5 w 22"/>
                <a:gd name="T3" fmla="*/ 97 h 102"/>
                <a:gd name="T4" fmla="*/ 13 w 22"/>
                <a:gd name="T5" fmla="*/ 98 h 102"/>
                <a:gd name="T6" fmla="*/ 9 w 22"/>
                <a:gd name="T7" fmla="*/ 4 h 102"/>
                <a:gd name="T8" fmla="*/ 1 w 22"/>
                <a:gd name="T9" fmla="*/ 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02">
                  <a:moveTo>
                    <a:pt x="1" y="6"/>
                  </a:moveTo>
                  <a:cubicBezTo>
                    <a:pt x="10" y="34"/>
                    <a:pt x="14" y="68"/>
                    <a:pt x="5" y="97"/>
                  </a:cubicBezTo>
                  <a:cubicBezTo>
                    <a:pt x="4" y="102"/>
                    <a:pt x="12" y="102"/>
                    <a:pt x="13" y="98"/>
                  </a:cubicBezTo>
                  <a:cubicBezTo>
                    <a:pt x="22" y="69"/>
                    <a:pt x="18" y="33"/>
                    <a:pt x="9" y="4"/>
                  </a:cubicBezTo>
                  <a:cubicBezTo>
                    <a:pt x="8" y="0"/>
                    <a:pt x="0" y="2"/>
                    <a:pt x="1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36"/>
            <p:cNvSpPr/>
            <p:nvPr>
              <p:custDataLst>
                <p:tags r:id="rId9"/>
              </p:custDataLst>
            </p:nvPr>
          </p:nvSpPr>
          <p:spPr bwMode="auto">
            <a:xfrm>
              <a:off x="4068" y="3328"/>
              <a:ext cx="90" cy="111"/>
            </a:xfrm>
            <a:custGeom>
              <a:avLst/>
              <a:gdLst>
                <a:gd name="T0" fmla="*/ 0 w 38"/>
                <a:gd name="T1" fmla="*/ 4 h 47"/>
                <a:gd name="T2" fmla="*/ 29 w 38"/>
                <a:gd name="T3" fmla="*/ 45 h 47"/>
                <a:gd name="T4" fmla="*/ 37 w 38"/>
                <a:gd name="T5" fmla="*/ 42 h 47"/>
                <a:gd name="T6" fmla="*/ 9 w 38"/>
                <a:gd name="T7" fmla="*/ 2 h 47"/>
                <a:gd name="T8" fmla="*/ 0 w 38"/>
                <a:gd name="T9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7">
                  <a:moveTo>
                    <a:pt x="0" y="4"/>
                  </a:moveTo>
                  <a:cubicBezTo>
                    <a:pt x="8" y="19"/>
                    <a:pt x="19" y="31"/>
                    <a:pt x="29" y="45"/>
                  </a:cubicBezTo>
                  <a:cubicBezTo>
                    <a:pt x="30" y="47"/>
                    <a:pt x="38" y="43"/>
                    <a:pt x="37" y="42"/>
                  </a:cubicBezTo>
                  <a:cubicBezTo>
                    <a:pt x="28" y="29"/>
                    <a:pt x="16" y="17"/>
                    <a:pt x="9" y="2"/>
                  </a:cubicBezTo>
                  <a:cubicBezTo>
                    <a:pt x="8" y="0"/>
                    <a:pt x="0" y="3"/>
                    <a:pt x="0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37"/>
            <p:cNvSpPr/>
            <p:nvPr>
              <p:custDataLst>
                <p:tags r:id="rId10"/>
              </p:custDataLst>
            </p:nvPr>
          </p:nvSpPr>
          <p:spPr bwMode="auto">
            <a:xfrm>
              <a:off x="2566" y="2127"/>
              <a:ext cx="184" cy="298"/>
            </a:xfrm>
            <a:custGeom>
              <a:avLst/>
              <a:gdLst>
                <a:gd name="T0" fmla="*/ 69 w 78"/>
                <a:gd name="T1" fmla="*/ 3 h 126"/>
                <a:gd name="T2" fmla="*/ 40 w 78"/>
                <a:gd name="T3" fmla="*/ 69 h 126"/>
                <a:gd name="T4" fmla="*/ 5 w 78"/>
                <a:gd name="T5" fmla="*/ 124 h 126"/>
                <a:gd name="T6" fmla="*/ 13 w 78"/>
                <a:gd name="T7" fmla="*/ 123 h 126"/>
                <a:gd name="T8" fmla="*/ 9 w 78"/>
                <a:gd name="T9" fmla="*/ 115 h 126"/>
                <a:gd name="T10" fmla="*/ 0 w 78"/>
                <a:gd name="T11" fmla="*/ 117 h 126"/>
                <a:gd name="T12" fmla="*/ 4 w 78"/>
                <a:gd name="T13" fmla="*/ 125 h 126"/>
                <a:gd name="T14" fmla="*/ 12 w 78"/>
                <a:gd name="T15" fmla="*/ 123 h 126"/>
                <a:gd name="T16" fmla="*/ 46 w 78"/>
                <a:gd name="T17" fmla="*/ 72 h 126"/>
                <a:gd name="T18" fmla="*/ 77 w 78"/>
                <a:gd name="T19" fmla="*/ 1 h 126"/>
                <a:gd name="T20" fmla="*/ 69 w 78"/>
                <a:gd name="T21" fmla="*/ 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126">
                  <a:moveTo>
                    <a:pt x="69" y="3"/>
                  </a:moveTo>
                  <a:cubicBezTo>
                    <a:pt x="58" y="24"/>
                    <a:pt x="50" y="47"/>
                    <a:pt x="40" y="69"/>
                  </a:cubicBezTo>
                  <a:cubicBezTo>
                    <a:pt x="31" y="88"/>
                    <a:pt x="24" y="111"/>
                    <a:pt x="5" y="124"/>
                  </a:cubicBezTo>
                  <a:cubicBezTo>
                    <a:pt x="7" y="124"/>
                    <a:pt x="10" y="123"/>
                    <a:pt x="13" y="123"/>
                  </a:cubicBezTo>
                  <a:cubicBezTo>
                    <a:pt x="10" y="121"/>
                    <a:pt x="8" y="118"/>
                    <a:pt x="9" y="115"/>
                  </a:cubicBezTo>
                  <a:cubicBezTo>
                    <a:pt x="8" y="114"/>
                    <a:pt x="0" y="115"/>
                    <a:pt x="0" y="117"/>
                  </a:cubicBezTo>
                  <a:cubicBezTo>
                    <a:pt x="0" y="120"/>
                    <a:pt x="1" y="123"/>
                    <a:pt x="4" y="125"/>
                  </a:cubicBezTo>
                  <a:cubicBezTo>
                    <a:pt x="6" y="126"/>
                    <a:pt x="11" y="124"/>
                    <a:pt x="12" y="123"/>
                  </a:cubicBezTo>
                  <a:cubicBezTo>
                    <a:pt x="30" y="111"/>
                    <a:pt x="38" y="90"/>
                    <a:pt x="46" y="72"/>
                  </a:cubicBezTo>
                  <a:cubicBezTo>
                    <a:pt x="57" y="48"/>
                    <a:pt x="65" y="24"/>
                    <a:pt x="77" y="1"/>
                  </a:cubicBezTo>
                  <a:cubicBezTo>
                    <a:pt x="78" y="0"/>
                    <a:pt x="70" y="1"/>
                    <a:pt x="69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38"/>
            <p:cNvSpPr/>
            <p:nvPr>
              <p:custDataLst>
                <p:tags r:id="rId11"/>
              </p:custDataLst>
            </p:nvPr>
          </p:nvSpPr>
          <p:spPr bwMode="auto">
            <a:xfrm>
              <a:off x="2530" y="2205"/>
              <a:ext cx="253" cy="199"/>
            </a:xfrm>
            <a:custGeom>
              <a:avLst/>
              <a:gdLst>
                <a:gd name="T0" fmla="*/ 9 w 107"/>
                <a:gd name="T1" fmla="*/ 13 h 84"/>
                <a:gd name="T2" fmla="*/ 60 w 107"/>
                <a:gd name="T3" fmla="*/ 48 h 84"/>
                <a:gd name="T4" fmla="*/ 97 w 107"/>
                <a:gd name="T5" fmla="*/ 81 h 84"/>
                <a:gd name="T6" fmla="*/ 103 w 107"/>
                <a:gd name="T7" fmla="*/ 77 h 84"/>
                <a:gd name="T8" fmla="*/ 50 w 107"/>
                <a:gd name="T9" fmla="*/ 28 h 84"/>
                <a:gd name="T10" fmla="*/ 5 w 107"/>
                <a:gd name="T11" fmla="*/ 8 h 84"/>
                <a:gd name="T12" fmla="*/ 9 w 107"/>
                <a:gd name="T13" fmla="*/ 1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84">
                  <a:moveTo>
                    <a:pt x="9" y="13"/>
                  </a:moveTo>
                  <a:cubicBezTo>
                    <a:pt x="21" y="6"/>
                    <a:pt x="54" y="41"/>
                    <a:pt x="60" y="48"/>
                  </a:cubicBezTo>
                  <a:cubicBezTo>
                    <a:pt x="72" y="59"/>
                    <a:pt x="84" y="72"/>
                    <a:pt x="97" y="81"/>
                  </a:cubicBezTo>
                  <a:cubicBezTo>
                    <a:pt x="100" y="84"/>
                    <a:pt x="107" y="80"/>
                    <a:pt x="103" y="77"/>
                  </a:cubicBezTo>
                  <a:cubicBezTo>
                    <a:pt x="84" y="63"/>
                    <a:pt x="68" y="44"/>
                    <a:pt x="50" y="28"/>
                  </a:cubicBezTo>
                  <a:cubicBezTo>
                    <a:pt x="40" y="20"/>
                    <a:pt x="20" y="0"/>
                    <a:pt x="5" y="8"/>
                  </a:cubicBezTo>
                  <a:cubicBezTo>
                    <a:pt x="0" y="11"/>
                    <a:pt x="5" y="15"/>
                    <a:pt x="9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39"/>
            <p:cNvSpPr/>
            <p:nvPr>
              <p:custDataLst>
                <p:tags r:id="rId12"/>
              </p:custDataLst>
            </p:nvPr>
          </p:nvSpPr>
          <p:spPr bwMode="auto">
            <a:xfrm>
              <a:off x="2765" y="2023"/>
              <a:ext cx="191" cy="168"/>
            </a:xfrm>
            <a:custGeom>
              <a:avLst/>
              <a:gdLst>
                <a:gd name="T0" fmla="*/ 9 w 81"/>
                <a:gd name="T1" fmla="*/ 15 h 71"/>
                <a:gd name="T2" fmla="*/ 25 w 81"/>
                <a:gd name="T3" fmla="*/ 15 h 71"/>
                <a:gd name="T4" fmla="*/ 22 w 81"/>
                <a:gd name="T5" fmla="*/ 30 h 71"/>
                <a:gd name="T6" fmla="*/ 22 w 81"/>
                <a:gd name="T7" fmla="*/ 55 h 71"/>
                <a:gd name="T8" fmla="*/ 71 w 81"/>
                <a:gd name="T9" fmla="*/ 71 h 71"/>
                <a:gd name="T10" fmla="*/ 77 w 81"/>
                <a:gd name="T11" fmla="*/ 67 h 71"/>
                <a:gd name="T12" fmla="*/ 35 w 81"/>
                <a:gd name="T13" fmla="*/ 58 h 71"/>
                <a:gd name="T14" fmla="*/ 31 w 81"/>
                <a:gd name="T15" fmla="*/ 23 h 71"/>
                <a:gd name="T16" fmla="*/ 25 w 81"/>
                <a:gd name="T17" fmla="*/ 1 h 71"/>
                <a:gd name="T18" fmla="*/ 1 w 81"/>
                <a:gd name="T19" fmla="*/ 15 h 71"/>
                <a:gd name="T20" fmla="*/ 9 w 81"/>
                <a:gd name="T21" fmla="*/ 1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71">
                  <a:moveTo>
                    <a:pt x="9" y="15"/>
                  </a:moveTo>
                  <a:cubicBezTo>
                    <a:pt x="14" y="8"/>
                    <a:pt x="25" y="3"/>
                    <a:pt x="25" y="15"/>
                  </a:cubicBezTo>
                  <a:cubicBezTo>
                    <a:pt x="24" y="20"/>
                    <a:pt x="23" y="25"/>
                    <a:pt x="22" y="30"/>
                  </a:cubicBezTo>
                  <a:cubicBezTo>
                    <a:pt x="20" y="38"/>
                    <a:pt x="18" y="47"/>
                    <a:pt x="22" y="55"/>
                  </a:cubicBezTo>
                  <a:cubicBezTo>
                    <a:pt x="28" y="70"/>
                    <a:pt x="58" y="69"/>
                    <a:pt x="71" y="71"/>
                  </a:cubicBezTo>
                  <a:cubicBezTo>
                    <a:pt x="74" y="71"/>
                    <a:pt x="81" y="67"/>
                    <a:pt x="77" y="67"/>
                  </a:cubicBezTo>
                  <a:cubicBezTo>
                    <a:pt x="63" y="65"/>
                    <a:pt x="47" y="65"/>
                    <a:pt x="35" y="58"/>
                  </a:cubicBezTo>
                  <a:cubicBezTo>
                    <a:pt x="23" y="51"/>
                    <a:pt x="29" y="34"/>
                    <a:pt x="31" y="23"/>
                  </a:cubicBezTo>
                  <a:cubicBezTo>
                    <a:pt x="33" y="16"/>
                    <a:pt x="37" y="3"/>
                    <a:pt x="25" y="1"/>
                  </a:cubicBezTo>
                  <a:cubicBezTo>
                    <a:pt x="14" y="0"/>
                    <a:pt x="6" y="8"/>
                    <a:pt x="1" y="15"/>
                  </a:cubicBezTo>
                  <a:cubicBezTo>
                    <a:pt x="0" y="18"/>
                    <a:pt x="8" y="17"/>
                    <a:pt x="9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40"/>
            <p:cNvSpPr/>
            <p:nvPr>
              <p:custDataLst>
                <p:tags r:id="rId13"/>
              </p:custDataLst>
            </p:nvPr>
          </p:nvSpPr>
          <p:spPr bwMode="auto">
            <a:xfrm>
              <a:off x="2980" y="2136"/>
              <a:ext cx="66" cy="244"/>
            </a:xfrm>
            <a:custGeom>
              <a:avLst/>
              <a:gdLst>
                <a:gd name="T0" fmla="*/ 11 w 28"/>
                <a:gd name="T1" fmla="*/ 2 h 103"/>
                <a:gd name="T2" fmla="*/ 19 w 28"/>
                <a:gd name="T3" fmla="*/ 102 h 103"/>
                <a:gd name="T4" fmla="*/ 28 w 28"/>
                <a:gd name="T5" fmla="*/ 100 h 103"/>
                <a:gd name="T6" fmla="*/ 19 w 28"/>
                <a:gd name="T7" fmla="*/ 1 h 103"/>
                <a:gd name="T8" fmla="*/ 11 w 28"/>
                <a:gd name="T9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3">
                  <a:moveTo>
                    <a:pt x="11" y="2"/>
                  </a:moveTo>
                  <a:cubicBezTo>
                    <a:pt x="0" y="36"/>
                    <a:pt x="14" y="69"/>
                    <a:pt x="19" y="102"/>
                  </a:cubicBezTo>
                  <a:cubicBezTo>
                    <a:pt x="19" y="103"/>
                    <a:pt x="28" y="101"/>
                    <a:pt x="28" y="100"/>
                  </a:cubicBezTo>
                  <a:cubicBezTo>
                    <a:pt x="23" y="67"/>
                    <a:pt x="8" y="34"/>
                    <a:pt x="19" y="1"/>
                  </a:cubicBezTo>
                  <a:cubicBezTo>
                    <a:pt x="20" y="0"/>
                    <a:pt x="12" y="1"/>
                    <a:pt x="1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41"/>
            <p:cNvSpPr/>
            <p:nvPr>
              <p:custDataLst>
                <p:tags r:id="rId14"/>
              </p:custDataLst>
            </p:nvPr>
          </p:nvSpPr>
          <p:spPr bwMode="auto">
            <a:xfrm>
              <a:off x="2949" y="2229"/>
              <a:ext cx="215" cy="85"/>
            </a:xfrm>
            <a:custGeom>
              <a:avLst/>
              <a:gdLst>
                <a:gd name="T0" fmla="*/ 12 w 91"/>
                <a:gd name="T1" fmla="*/ 29 h 36"/>
                <a:gd name="T2" fmla="*/ 17 w 91"/>
                <a:gd name="T3" fmla="*/ 23 h 36"/>
                <a:gd name="T4" fmla="*/ 41 w 91"/>
                <a:gd name="T5" fmla="*/ 18 h 36"/>
                <a:gd name="T6" fmla="*/ 86 w 91"/>
                <a:gd name="T7" fmla="*/ 7 h 36"/>
                <a:gd name="T8" fmla="*/ 84 w 91"/>
                <a:gd name="T9" fmla="*/ 2 h 36"/>
                <a:gd name="T10" fmla="*/ 3 w 91"/>
                <a:gd name="T11" fmla="*/ 21 h 36"/>
                <a:gd name="T12" fmla="*/ 0 w 91"/>
                <a:gd name="T13" fmla="*/ 24 h 36"/>
                <a:gd name="T14" fmla="*/ 4 w 91"/>
                <a:gd name="T15" fmla="*/ 33 h 36"/>
                <a:gd name="T16" fmla="*/ 12 w 91"/>
                <a:gd name="T17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36">
                  <a:moveTo>
                    <a:pt x="12" y="29"/>
                  </a:moveTo>
                  <a:cubicBezTo>
                    <a:pt x="7" y="25"/>
                    <a:pt x="11" y="25"/>
                    <a:pt x="17" y="23"/>
                  </a:cubicBezTo>
                  <a:cubicBezTo>
                    <a:pt x="25" y="21"/>
                    <a:pt x="33" y="20"/>
                    <a:pt x="41" y="18"/>
                  </a:cubicBezTo>
                  <a:cubicBezTo>
                    <a:pt x="56" y="15"/>
                    <a:pt x="71" y="12"/>
                    <a:pt x="86" y="7"/>
                  </a:cubicBezTo>
                  <a:cubicBezTo>
                    <a:pt x="91" y="6"/>
                    <a:pt x="89" y="0"/>
                    <a:pt x="84" y="2"/>
                  </a:cubicBezTo>
                  <a:cubicBezTo>
                    <a:pt x="58" y="10"/>
                    <a:pt x="30" y="14"/>
                    <a:pt x="3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28"/>
                    <a:pt x="1" y="30"/>
                    <a:pt x="4" y="33"/>
                  </a:cubicBezTo>
                  <a:cubicBezTo>
                    <a:pt x="7" y="36"/>
                    <a:pt x="15" y="32"/>
                    <a:pt x="12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42"/>
            <p:cNvSpPr/>
            <p:nvPr>
              <p:custDataLst>
                <p:tags r:id="rId15"/>
              </p:custDataLst>
            </p:nvPr>
          </p:nvSpPr>
          <p:spPr bwMode="auto">
            <a:xfrm>
              <a:off x="3143" y="2160"/>
              <a:ext cx="227" cy="483"/>
            </a:xfrm>
            <a:custGeom>
              <a:avLst/>
              <a:gdLst>
                <a:gd name="T0" fmla="*/ 11 w 96"/>
                <a:gd name="T1" fmla="*/ 4 h 204"/>
                <a:gd name="T2" fmla="*/ 43 w 96"/>
                <a:gd name="T3" fmla="*/ 28 h 204"/>
                <a:gd name="T4" fmla="*/ 80 w 96"/>
                <a:gd name="T5" fmla="*/ 28 h 204"/>
                <a:gd name="T6" fmla="*/ 82 w 96"/>
                <a:gd name="T7" fmla="*/ 78 h 204"/>
                <a:gd name="T8" fmla="*/ 65 w 96"/>
                <a:gd name="T9" fmla="*/ 164 h 204"/>
                <a:gd name="T10" fmla="*/ 24 w 96"/>
                <a:gd name="T11" fmla="*/ 185 h 204"/>
                <a:gd name="T12" fmla="*/ 13 w 96"/>
                <a:gd name="T13" fmla="*/ 144 h 204"/>
                <a:gd name="T14" fmla="*/ 59 w 96"/>
                <a:gd name="T15" fmla="*/ 83 h 204"/>
                <a:gd name="T16" fmla="*/ 51 w 96"/>
                <a:gd name="T17" fmla="*/ 83 h 204"/>
                <a:gd name="T18" fmla="*/ 5 w 96"/>
                <a:gd name="T19" fmla="*/ 145 h 204"/>
                <a:gd name="T20" fmla="*/ 30 w 96"/>
                <a:gd name="T21" fmla="*/ 196 h 204"/>
                <a:gd name="T22" fmla="*/ 81 w 96"/>
                <a:gd name="T23" fmla="*/ 132 h 204"/>
                <a:gd name="T24" fmla="*/ 91 w 96"/>
                <a:gd name="T25" fmla="*/ 69 h 204"/>
                <a:gd name="T26" fmla="*/ 86 w 96"/>
                <a:gd name="T27" fmla="*/ 22 h 204"/>
                <a:gd name="T28" fmla="*/ 19 w 96"/>
                <a:gd name="T29" fmla="*/ 3 h 204"/>
                <a:gd name="T30" fmla="*/ 11 w 96"/>
                <a:gd name="T31" fmla="*/ 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" h="204">
                  <a:moveTo>
                    <a:pt x="11" y="4"/>
                  </a:moveTo>
                  <a:cubicBezTo>
                    <a:pt x="3" y="30"/>
                    <a:pt x="20" y="34"/>
                    <a:pt x="43" y="28"/>
                  </a:cubicBezTo>
                  <a:cubicBezTo>
                    <a:pt x="55" y="25"/>
                    <a:pt x="73" y="14"/>
                    <a:pt x="80" y="28"/>
                  </a:cubicBezTo>
                  <a:cubicBezTo>
                    <a:pt x="87" y="43"/>
                    <a:pt x="84" y="63"/>
                    <a:pt x="82" y="78"/>
                  </a:cubicBezTo>
                  <a:cubicBezTo>
                    <a:pt x="79" y="106"/>
                    <a:pt x="76" y="138"/>
                    <a:pt x="65" y="164"/>
                  </a:cubicBezTo>
                  <a:cubicBezTo>
                    <a:pt x="60" y="178"/>
                    <a:pt x="41" y="202"/>
                    <a:pt x="24" y="185"/>
                  </a:cubicBezTo>
                  <a:cubicBezTo>
                    <a:pt x="14" y="175"/>
                    <a:pt x="12" y="157"/>
                    <a:pt x="13" y="144"/>
                  </a:cubicBezTo>
                  <a:cubicBezTo>
                    <a:pt x="17" y="120"/>
                    <a:pt x="43" y="101"/>
                    <a:pt x="59" y="83"/>
                  </a:cubicBezTo>
                  <a:cubicBezTo>
                    <a:pt x="62" y="80"/>
                    <a:pt x="53" y="81"/>
                    <a:pt x="51" y="83"/>
                  </a:cubicBezTo>
                  <a:cubicBezTo>
                    <a:pt x="34" y="102"/>
                    <a:pt x="12" y="120"/>
                    <a:pt x="5" y="145"/>
                  </a:cubicBezTo>
                  <a:cubicBezTo>
                    <a:pt x="0" y="163"/>
                    <a:pt x="10" y="191"/>
                    <a:pt x="30" y="196"/>
                  </a:cubicBezTo>
                  <a:cubicBezTo>
                    <a:pt x="65" y="204"/>
                    <a:pt x="77" y="154"/>
                    <a:pt x="81" y="132"/>
                  </a:cubicBezTo>
                  <a:cubicBezTo>
                    <a:pt x="86" y="111"/>
                    <a:pt x="90" y="90"/>
                    <a:pt x="91" y="69"/>
                  </a:cubicBezTo>
                  <a:cubicBezTo>
                    <a:pt x="93" y="55"/>
                    <a:pt x="96" y="33"/>
                    <a:pt x="86" y="22"/>
                  </a:cubicBezTo>
                  <a:cubicBezTo>
                    <a:pt x="68" y="0"/>
                    <a:pt x="4" y="54"/>
                    <a:pt x="19" y="3"/>
                  </a:cubicBezTo>
                  <a:cubicBezTo>
                    <a:pt x="20" y="0"/>
                    <a:pt x="11" y="1"/>
                    <a:pt x="1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43"/>
            <p:cNvSpPr/>
            <p:nvPr>
              <p:custDataLst>
                <p:tags r:id="rId16"/>
              </p:custDataLst>
            </p:nvPr>
          </p:nvSpPr>
          <p:spPr bwMode="auto">
            <a:xfrm>
              <a:off x="3411" y="2044"/>
              <a:ext cx="184" cy="168"/>
            </a:xfrm>
            <a:custGeom>
              <a:avLst/>
              <a:gdLst>
                <a:gd name="T0" fmla="*/ 5 w 78"/>
                <a:gd name="T1" fmla="*/ 5 h 71"/>
                <a:gd name="T2" fmla="*/ 17 w 78"/>
                <a:gd name="T3" fmla="*/ 29 h 71"/>
                <a:gd name="T4" fmla="*/ 23 w 78"/>
                <a:gd name="T5" fmla="*/ 54 h 71"/>
                <a:gd name="T6" fmla="*/ 71 w 78"/>
                <a:gd name="T7" fmla="*/ 66 h 71"/>
                <a:gd name="T8" fmla="*/ 72 w 78"/>
                <a:gd name="T9" fmla="*/ 61 h 71"/>
                <a:gd name="T10" fmla="*/ 37 w 78"/>
                <a:gd name="T11" fmla="*/ 58 h 71"/>
                <a:gd name="T12" fmla="*/ 26 w 78"/>
                <a:gd name="T13" fmla="*/ 31 h 71"/>
                <a:gd name="T14" fmla="*/ 9 w 78"/>
                <a:gd name="T15" fmla="*/ 0 h 71"/>
                <a:gd name="T16" fmla="*/ 5 w 78"/>
                <a:gd name="T17" fmla="*/ 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71">
                  <a:moveTo>
                    <a:pt x="5" y="5"/>
                  </a:moveTo>
                  <a:cubicBezTo>
                    <a:pt x="17" y="6"/>
                    <a:pt x="17" y="21"/>
                    <a:pt x="17" y="29"/>
                  </a:cubicBezTo>
                  <a:cubicBezTo>
                    <a:pt x="18" y="38"/>
                    <a:pt x="18" y="46"/>
                    <a:pt x="23" y="54"/>
                  </a:cubicBezTo>
                  <a:cubicBezTo>
                    <a:pt x="33" y="71"/>
                    <a:pt x="55" y="68"/>
                    <a:pt x="71" y="66"/>
                  </a:cubicBezTo>
                  <a:cubicBezTo>
                    <a:pt x="75" y="65"/>
                    <a:pt x="78" y="61"/>
                    <a:pt x="72" y="61"/>
                  </a:cubicBezTo>
                  <a:cubicBezTo>
                    <a:pt x="60" y="63"/>
                    <a:pt x="47" y="66"/>
                    <a:pt x="37" y="58"/>
                  </a:cubicBezTo>
                  <a:cubicBezTo>
                    <a:pt x="28" y="52"/>
                    <a:pt x="26" y="41"/>
                    <a:pt x="26" y="31"/>
                  </a:cubicBezTo>
                  <a:cubicBezTo>
                    <a:pt x="26" y="18"/>
                    <a:pt x="26" y="2"/>
                    <a:pt x="9" y="0"/>
                  </a:cubicBezTo>
                  <a:cubicBezTo>
                    <a:pt x="6" y="0"/>
                    <a:pt x="0" y="4"/>
                    <a:pt x="5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44"/>
            <p:cNvSpPr/>
            <p:nvPr>
              <p:custDataLst>
                <p:tags r:id="rId17"/>
              </p:custDataLst>
            </p:nvPr>
          </p:nvSpPr>
          <p:spPr bwMode="auto">
            <a:xfrm>
              <a:off x="3626" y="2262"/>
              <a:ext cx="199" cy="16"/>
            </a:xfrm>
            <a:custGeom>
              <a:avLst/>
              <a:gdLst>
                <a:gd name="T0" fmla="*/ 9 w 84"/>
                <a:gd name="T1" fmla="*/ 5 h 7"/>
                <a:gd name="T2" fmla="*/ 45 w 84"/>
                <a:gd name="T3" fmla="*/ 5 h 7"/>
                <a:gd name="T4" fmla="*/ 75 w 84"/>
                <a:gd name="T5" fmla="*/ 7 h 7"/>
                <a:gd name="T6" fmla="*/ 80 w 84"/>
                <a:gd name="T7" fmla="*/ 4 h 7"/>
                <a:gd name="T8" fmla="*/ 28 w 84"/>
                <a:gd name="T9" fmla="*/ 1 h 7"/>
                <a:gd name="T10" fmla="*/ 1 w 84"/>
                <a:gd name="T11" fmla="*/ 6 h 7"/>
                <a:gd name="T12" fmla="*/ 9 w 84"/>
                <a:gd name="T1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">
                  <a:moveTo>
                    <a:pt x="9" y="5"/>
                  </a:moveTo>
                  <a:cubicBezTo>
                    <a:pt x="13" y="0"/>
                    <a:pt x="39" y="5"/>
                    <a:pt x="45" y="5"/>
                  </a:cubicBezTo>
                  <a:cubicBezTo>
                    <a:pt x="55" y="6"/>
                    <a:pt x="65" y="7"/>
                    <a:pt x="75" y="7"/>
                  </a:cubicBezTo>
                  <a:cubicBezTo>
                    <a:pt x="77" y="7"/>
                    <a:pt x="84" y="4"/>
                    <a:pt x="80" y="4"/>
                  </a:cubicBezTo>
                  <a:cubicBezTo>
                    <a:pt x="63" y="4"/>
                    <a:pt x="46" y="1"/>
                    <a:pt x="28" y="1"/>
                  </a:cubicBezTo>
                  <a:cubicBezTo>
                    <a:pt x="21" y="1"/>
                    <a:pt x="6" y="0"/>
                    <a:pt x="1" y="6"/>
                  </a:cubicBezTo>
                  <a:cubicBezTo>
                    <a:pt x="0" y="7"/>
                    <a:pt x="8" y="7"/>
                    <a:pt x="9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45"/>
            <p:cNvSpPr/>
            <p:nvPr>
              <p:custDataLst>
                <p:tags r:id="rId18"/>
              </p:custDataLst>
            </p:nvPr>
          </p:nvSpPr>
          <p:spPr bwMode="auto">
            <a:xfrm>
              <a:off x="3960" y="2120"/>
              <a:ext cx="104" cy="310"/>
            </a:xfrm>
            <a:custGeom>
              <a:avLst/>
              <a:gdLst>
                <a:gd name="T0" fmla="*/ 9 w 44"/>
                <a:gd name="T1" fmla="*/ 66 h 131"/>
                <a:gd name="T2" fmla="*/ 18 w 44"/>
                <a:gd name="T3" fmla="*/ 5 h 131"/>
                <a:gd name="T4" fmla="*/ 9 w 44"/>
                <a:gd name="T5" fmla="*/ 6 h 131"/>
                <a:gd name="T6" fmla="*/ 22 w 44"/>
                <a:gd name="T7" fmla="*/ 76 h 131"/>
                <a:gd name="T8" fmla="*/ 34 w 44"/>
                <a:gd name="T9" fmla="*/ 128 h 131"/>
                <a:gd name="T10" fmla="*/ 41 w 44"/>
                <a:gd name="T11" fmla="*/ 125 h 131"/>
                <a:gd name="T12" fmla="*/ 30 w 44"/>
                <a:gd name="T13" fmla="*/ 69 h 131"/>
                <a:gd name="T14" fmla="*/ 18 w 44"/>
                <a:gd name="T15" fmla="*/ 4 h 131"/>
                <a:gd name="T16" fmla="*/ 9 w 44"/>
                <a:gd name="T17" fmla="*/ 5 h 131"/>
                <a:gd name="T18" fmla="*/ 1 w 44"/>
                <a:gd name="T19" fmla="*/ 65 h 131"/>
                <a:gd name="T20" fmla="*/ 9 w 44"/>
                <a:gd name="T21" fmla="*/ 6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131">
                  <a:moveTo>
                    <a:pt x="9" y="66"/>
                  </a:moveTo>
                  <a:cubicBezTo>
                    <a:pt x="17" y="46"/>
                    <a:pt x="18" y="26"/>
                    <a:pt x="18" y="5"/>
                  </a:cubicBezTo>
                  <a:cubicBezTo>
                    <a:pt x="15" y="5"/>
                    <a:pt x="12" y="6"/>
                    <a:pt x="9" y="6"/>
                  </a:cubicBezTo>
                  <a:cubicBezTo>
                    <a:pt x="16" y="29"/>
                    <a:pt x="18" y="53"/>
                    <a:pt x="22" y="76"/>
                  </a:cubicBezTo>
                  <a:cubicBezTo>
                    <a:pt x="25" y="95"/>
                    <a:pt x="23" y="112"/>
                    <a:pt x="34" y="128"/>
                  </a:cubicBezTo>
                  <a:cubicBezTo>
                    <a:pt x="36" y="131"/>
                    <a:pt x="44" y="128"/>
                    <a:pt x="41" y="125"/>
                  </a:cubicBezTo>
                  <a:cubicBezTo>
                    <a:pt x="30" y="108"/>
                    <a:pt x="33" y="88"/>
                    <a:pt x="30" y="69"/>
                  </a:cubicBezTo>
                  <a:cubicBezTo>
                    <a:pt x="26" y="47"/>
                    <a:pt x="24" y="25"/>
                    <a:pt x="18" y="4"/>
                  </a:cubicBezTo>
                  <a:cubicBezTo>
                    <a:pt x="16" y="0"/>
                    <a:pt x="9" y="2"/>
                    <a:pt x="9" y="5"/>
                  </a:cubicBezTo>
                  <a:cubicBezTo>
                    <a:pt x="9" y="26"/>
                    <a:pt x="9" y="46"/>
                    <a:pt x="1" y="65"/>
                  </a:cubicBezTo>
                  <a:cubicBezTo>
                    <a:pt x="0" y="70"/>
                    <a:pt x="8" y="70"/>
                    <a:pt x="9" y="6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46"/>
            <p:cNvSpPr/>
            <p:nvPr>
              <p:custDataLst>
                <p:tags r:id="rId19"/>
              </p:custDataLst>
            </p:nvPr>
          </p:nvSpPr>
          <p:spPr bwMode="auto">
            <a:xfrm>
              <a:off x="4177" y="2174"/>
              <a:ext cx="239" cy="64"/>
            </a:xfrm>
            <a:custGeom>
              <a:avLst/>
              <a:gdLst>
                <a:gd name="T0" fmla="*/ 11 w 101"/>
                <a:gd name="T1" fmla="*/ 8 h 27"/>
                <a:gd name="T2" fmla="*/ 8 w 101"/>
                <a:gd name="T3" fmla="*/ 10 h 27"/>
                <a:gd name="T4" fmla="*/ 7 w 101"/>
                <a:gd name="T5" fmla="*/ 14 h 27"/>
                <a:gd name="T6" fmla="*/ 91 w 101"/>
                <a:gd name="T7" fmla="*/ 25 h 27"/>
                <a:gd name="T8" fmla="*/ 99 w 101"/>
                <a:gd name="T9" fmla="*/ 22 h 27"/>
                <a:gd name="T10" fmla="*/ 6 w 101"/>
                <a:gd name="T11" fmla="*/ 10 h 27"/>
                <a:gd name="T12" fmla="*/ 5 w 101"/>
                <a:gd name="T13" fmla="*/ 15 h 27"/>
                <a:gd name="T14" fmla="*/ 18 w 101"/>
                <a:gd name="T15" fmla="*/ 9 h 27"/>
                <a:gd name="T16" fmla="*/ 11 w 101"/>
                <a:gd name="T17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27">
                  <a:moveTo>
                    <a:pt x="11" y="8"/>
                  </a:moveTo>
                  <a:cubicBezTo>
                    <a:pt x="10" y="9"/>
                    <a:pt x="9" y="9"/>
                    <a:pt x="8" y="10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32" y="7"/>
                    <a:pt x="72" y="5"/>
                    <a:pt x="91" y="25"/>
                  </a:cubicBezTo>
                  <a:cubicBezTo>
                    <a:pt x="93" y="27"/>
                    <a:pt x="101" y="24"/>
                    <a:pt x="99" y="22"/>
                  </a:cubicBezTo>
                  <a:cubicBezTo>
                    <a:pt x="78" y="0"/>
                    <a:pt x="33" y="2"/>
                    <a:pt x="6" y="10"/>
                  </a:cubicBezTo>
                  <a:cubicBezTo>
                    <a:pt x="3" y="11"/>
                    <a:pt x="0" y="15"/>
                    <a:pt x="5" y="15"/>
                  </a:cubicBezTo>
                  <a:cubicBezTo>
                    <a:pt x="10" y="14"/>
                    <a:pt x="13" y="13"/>
                    <a:pt x="18" y="9"/>
                  </a:cubicBezTo>
                  <a:cubicBezTo>
                    <a:pt x="21" y="6"/>
                    <a:pt x="13" y="6"/>
                    <a:pt x="11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47"/>
            <p:cNvSpPr/>
            <p:nvPr>
              <p:custDataLst>
                <p:tags r:id="rId20"/>
              </p:custDataLst>
            </p:nvPr>
          </p:nvSpPr>
          <p:spPr bwMode="auto">
            <a:xfrm>
              <a:off x="4222" y="2286"/>
              <a:ext cx="223" cy="45"/>
            </a:xfrm>
            <a:custGeom>
              <a:avLst/>
              <a:gdLst>
                <a:gd name="T0" fmla="*/ 5 w 94"/>
                <a:gd name="T1" fmla="*/ 10 h 19"/>
                <a:gd name="T2" fmla="*/ 89 w 94"/>
                <a:gd name="T3" fmla="*/ 6 h 19"/>
                <a:gd name="T4" fmla="*/ 87 w 94"/>
                <a:gd name="T5" fmla="*/ 0 h 19"/>
                <a:gd name="T6" fmla="*/ 10 w 94"/>
                <a:gd name="T7" fmla="*/ 4 h 19"/>
                <a:gd name="T8" fmla="*/ 5 w 94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9">
                  <a:moveTo>
                    <a:pt x="5" y="10"/>
                  </a:moveTo>
                  <a:cubicBezTo>
                    <a:pt x="32" y="19"/>
                    <a:pt x="62" y="11"/>
                    <a:pt x="89" y="6"/>
                  </a:cubicBezTo>
                  <a:cubicBezTo>
                    <a:pt x="94" y="5"/>
                    <a:pt x="93" y="0"/>
                    <a:pt x="87" y="0"/>
                  </a:cubicBezTo>
                  <a:cubicBezTo>
                    <a:pt x="63" y="4"/>
                    <a:pt x="34" y="12"/>
                    <a:pt x="10" y="4"/>
                  </a:cubicBezTo>
                  <a:cubicBezTo>
                    <a:pt x="6" y="3"/>
                    <a:pt x="0" y="8"/>
                    <a:pt x="5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48"/>
            <p:cNvSpPr/>
            <p:nvPr>
              <p:custDataLst>
                <p:tags r:id="rId21"/>
              </p:custDataLst>
            </p:nvPr>
          </p:nvSpPr>
          <p:spPr bwMode="auto">
            <a:xfrm>
              <a:off x="4561" y="2108"/>
              <a:ext cx="229" cy="317"/>
            </a:xfrm>
            <a:custGeom>
              <a:avLst/>
              <a:gdLst>
                <a:gd name="T0" fmla="*/ 11 w 97"/>
                <a:gd name="T1" fmla="*/ 0 h 134"/>
                <a:gd name="T2" fmla="*/ 7 w 97"/>
                <a:gd name="T3" fmla="*/ 0 h 134"/>
                <a:gd name="T4" fmla="*/ 5 w 97"/>
                <a:gd name="T5" fmla="*/ 5 h 134"/>
                <a:gd name="T6" fmla="*/ 24 w 97"/>
                <a:gd name="T7" fmla="*/ 102 h 134"/>
                <a:gd name="T8" fmla="*/ 94 w 97"/>
                <a:gd name="T9" fmla="*/ 110 h 134"/>
                <a:gd name="T10" fmla="*/ 87 w 97"/>
                <a:gd name="T11" fmla="*/ 108 h 134"/>
                <a:gd name="T12" fmla="*/ 37 w 97"/>
                <a:gd name="T13" fmla="*/ 110 h 134"/>
                <a:gd name="T14" fmla="*/ 35 w 97"/>
                <a:gd name="T15" fmla="*/ 84 h 134"/>
                <a:gd name="T16" fmla="*/ 48 w 97"/>
                <a:gd name="T17" fmla="*/ 37 h 134"/>
                <a:gd name="T18" fmla="*/ 8 w 97"/>
                <a:gd name="T19" fmla="*/ 0 h 134"/>
                <a:gd name="T20" fmla="*/ 6 w 97"/>
                <a:gd name="T21" fmla="*/ 5 h 134"/>
                <a:gd name="T22" fmla="*/ 8 w 97"/>
                <a:gd name="T23" fmla="*/ 5 h 134"/>
                <a:gd name="T24" fmla="*/ 11 w 97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34">
                  <a:moveTo>
                    <a:pt x="11" y="0"/>
                  </a:moveTo>
                  <a:cubicBezTo>
                    <a:pt x="10" y="0"/>
                    <a:pt x="8" y="0"/>
                    <a:pt x="7" y="0"/>
                  </a:cubicBezTo>
                  <a:cubicBezTo>
                    <a:pt x="4" y="0"/>
                    <a:pt x="0" y="4"/>
                    <a:pt x="5" y="5"/>
                  </a:cubicBezTo>
                  <a:cubicBezTo>
                    <a:pt x="68" y="10"/>
                    <a:pt x="23" y="68"/>
                    <a:pt x="24" y="102"/>
                  </a:cubicBezTo>
                  <a:cubicBezTo>
                    <a:pt x="26" y="134"/>
                    <a:pt x="79" y="126"/>
                    <a:pt x="94" y="110"/>
                  </a:cubicBezTo>
                  <a:cubicBezTo>
                    <a:pt x="97" y="106"/>
                    <a:pt x="89" y="105"/>
                    <a:pt x="87" y="108"/>
                  </a:cubicBezTo>
                  <a:cubicBezTo>
                    <a:pt x="75" y="122"/>
                    <a:pt x="51" y="123"/>
                    <a:pt x="37" y="110"/>
                  </a:cubicBezTo>
                  <a:cubicBezTo>
                    <a:pt x="30" y="104"/>
                    <a:pt x="33" y="92"/>
                    <a:pt x="35" y="84"/>
                  </a:cubicBezTo>
                  <a:cubicBezTo>
                    <a:pt x="39" y="68"/>
                    <a:pt x="45" y="53"/>
                    <a:pt x="48" y="37"/>
                  </a:cubicBezTo>
                  <a:cubicBezTo>
                    <a:pt x="52" y="11"/>
                    <a:pt x="31" y="2"/>
                    <a:pt x="8" y="0"/>
                  </a:cubicBezTo>
                  <a:cubicBezTo>
                    <a:pt x="7" y="1"/>
                    <a:pt x="7" y="3"/>
                    <a:pt x="6" y="5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12" y="5"/>
                    <a:pt x="17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49"/>
            <p:cNvSpPr/>
            <p:nvPr>
              <p:custDataLst>
                <p:tags r:id="rId22"/>
              </p:custDataLst>
            </p:nvPr>
          </p:nvSpPr>
          <p:spPr bwMode="auto">
            <a:xfrm>
              <a:off x="4584" y="2236"/>
              <a:ext cx="152" cy="38"/>
            </a:xfrm>
            <a:custGeom>
              <a:avLst/>
              <a:gdLst>
                <a:gd name="T0" fmla="*/ 8 w 64"/>
                <a:gd name="T1" fmla="*/ 12 h 16"/>
                <a:gd name="T2" fmla="*/ 8 w 64"/>
                <a:gd name="T3" fmla="*/ 8 h 16"/>
                <a:gd name="T4" fmla="*/ 5 w 64"/>
                <a:gd name="T5" fmla="*/ 10 h 16"/>
                <a:gd name="T6" fmla="*/ 55 w 64"/>
                <a:gd name="T7" fmla="*/ 7 h 16"/>
                <a:gd name="T8" fmla="*/ 58 w 64"/>
                <a:gd name="T9" fmla="*/ 3 h 16"/>
                <a:gd name="T10" fmla="*/ 2 w 64"/>
                <a:gd name="T11" fmla="*/ 8 h 16"/>
                <a:gd name="T12" fmla="*/ 0 w 64"/>
                <a:gd name="T13" fmla="*/ 10 h 16"/>
                <a:gd name="T14" fmla="*/ 0 w 64"/>
                <a:gd name="T15" fmla="*/ 14 h 16"/>
                <a:gd name="T16" fmla="*/ 8 w 64"/>
                <a:gd name="T1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6">
                  <a:moveTo>
                    <a:pt x="8" y="12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7" y="9"/>
                    <a:pt x="6" y="10"/>
                    <a:pt x="5" y="10"/>
                  </a:cubicBezTo>
                  <a:cubicBezTo>
                    <a:pt x="21" y="4"/>
                    <a:pt x="38" y="7"/>
                    <a:pt x="55" y="7"/>
                  </a:cubicBezTo>
                  <a:cubicBezTo>
                    <a:pt x="57" y="7"/>
                    <a:pt x="64" y="3"/>
                    <a:pt x="58" y="3"/>
                  </a:cubicBezTo>
                  <a:cubicBezTo>
                    <a:pt x="39" y="3"/>
                    <a:pt x="20" y="0"/>
                    <a:pt x="2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8" y="15"/>
                    <a:pt x="8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50"/>
            <p:cNvSpPr/>
            <p:nvPr>
              <p:custDataLst>
                <p:tags r:id="rId23"/>
              </p:custDataLst>
            </p:nvPr>
          </p:nvSpPr>
          <p:spPr bwMode="auto">
            <a:xfrm>
              <a:off x="2599" y="2783"/>
              <a:ext cx="182" cy="282"/>
            </a:xfrm>
            <a:custGeom>
              <a:avLst/>
              <a:gdLst>
                <a:gd name="T0" fmla="*/ 67 w 77"/>
                <a:gd name="T1" fmla="*/ 3 h 119"/>
                <a:gd name="T2" fmla="*/ 34 w 77"/>
                <a:gd name="T3" fmla="*/ 66 h 119"/>
                <a:gd name="T4" fmla="*/ 7 w 77"/>
                <a:gd name="T5" fmla="*/ 115 h 119"/>
                <a:gd name="T6" fmla="*/ 6 w 77"/>
                <a:gd name="T7" fmla="*/ 118 h 119"/>
                <a:gd name="T8" fmla="*/ 35 w 77"/>
                <a:gd name="T9" fmla="*/ 87 h 119"/>
                <a:gd name="T10" fmla="*/ 75 w 77"/>
                <a:gd name="T11" fmla="*/ 2 h 119"/>
                <a:gd name="T12" fmla="*/ 67 w 77"/>
                <a:gd name="T13" fmla="*/ 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9">
                  <a:moveTo>
                    <a:pt x="67" y="3"/>
                  </a:moveTo>
                  <a:cubicBezTo>
                    <a:pt x="52" y="22"/>
                    <a:pt x="41" y="43"/>
                    <a:pt x="34" y="66"/>
                  </a:cubicBezTo>
                  <a:cubicBezTo>
                    <a:pt x="30" y="79"/>
                    <a:pt x="25" y="113"/>
                    <a:pt x="7" y="115"/>
                  </a:cubicBezTo>
                  <a:cubicBezTo>
                    <a:pt x="4" y="116"/>
                    <a:pt x="0" y="119"/>
                    <a:pt x="6" y="118"/>
                  </a:cubicBezTo>
                  <a:cubicBezTo>
                    <a:pt x="23" y="116"/>
                    <a:pt x="30" y="102"/>
                    <a:pt x="35" y="87"/>
                  </a:cubicBezTo>
                  <a:cubicBezTo>
                    <a:pt x="47" y="57"/>
                    <a:pt x="54" y="29"/>
                    <a:pt x="75" y="2"/>
                  </a:cubicBezTo>
                  <a:cubicBezTo>
                    <a:pt x="77" y="0"/>
                    <a:pt x="69" y="1"/>
                    <a:pt x="67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51"/>
            <p:cNvSpPr/>
            <p:nvPr>
              <p:custDataLst>
                <p:tags r:id="rId24"/>
              </p:custDataLst>
            </p:nvPr>
          </p:nvSpPr>
          <p:spPr bwMode="auto">
            <a:xfrm>
              <a:off x="2568" y="2871"/>
              <a:ext cx="253" cy="120"/>
            </a:xfrm>
            <a:custGeom>
              <a:avLst/>
              <a:gdLst>
                <a:gd name="T0" fmla="*/ 10 w 107"/>
                <a:gd name="T1" fmla="*/ 8 h 51"/>
                <a:gd name="T2" fmla="*/ 58 w 107"/>
                <a:gd name="T3" fmla="*/ 31 h 51"/>
                <a:gd name="T4" fmla="*/ 97 w 107"/>
                <a:gd name="T5" fmla="*/ 51 h 51"/>
                <a:gd name="T6" fmla="*/ 104 w 107"/>
                <a:gd name="T7" fmla="*/ 48 h 51"/>
                <a:gd name="T8" fmla="*/ 41 w 107"/>
                <a:gd name="T9" fmla="*/ 13 h 51"/>
                <a:gd name="T10" fmla="*/ 5 w 107"/>
                <a:gd name="T11" fmla="*/ 7 h 51"/>
                <a:gd name="T12" fmla="*/ 10 w 107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51">
                  <a:moveTo>
                    <a:pt x="10" y="8"/>
                  </a:moveTo>
                  <a:cubicBezTo>
                    <a:pt x="21" y="2"/>
                    <a:pt x="49" y="26"/>
                    <a:pt x="58" y="31"/>
                  </a:cubicBezTo>
                  <a:cubicBezTo>
                    <a:pt x="70" y="39"/>
                    <a:pt x="83" y="48"/>
                    <a:pt x="97" y="51"/>
                  </a:cubicBezTo>
                  <a:cubicBezTo>
                    <a:pt x="99" y="51"/>
                    <a:pt x="107" y="48"/>
                    <a:pt x="104" y="48"/>
                  </a:cubicBezTo>
                  <a:cubicBezTo>
                    <a:pt x="81" y="43"/>
                    <a:pt x="61" y="24"/>
                    <a:pt x="41" y="13"/>
                  </a:cubicBezTo>
                  <a:cubicBezTo>
                    <a:pt x="30" y="7"/>
                    <a:pt x="17" y="0"/>
                    <a:pt x="5" y="7"/>
                  </a:cubicBezTo>
                  <a:cubicBezTo>
                    <a:pt x="0" y="9"/>
                    <a:pt x="8" y="9"/>
                    <a:pt x="10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52"/>
            <p:cNvSpPr/>
            <p:nvPr>
              <p:custDataLst>
                <p:tags r:id="rId25"/>
              </p:custDataLst>
            </p:nvPr>
          </p:nvSpPr>
          <p:spPr bwMode="auto">
            <a:xfrm>
              <a:off x="2838" y="2653"/>
              <a:ext cx="156" cy="201"/>
            </a:xfrm>
            <a:custGeom>
              <a:avLst/>
              <a:gdLst>
                <a:gd name="T0" fmla="*/ 11 w 66"/>
                <a:gd name="T1" fmla="*/ 16 h 85"/>
                <a:gd name="T2" fmla="*/ 27 w 66"/>
                <a:gd name="T3" fmla="*/ 14 h 85"/>
                <a:gd name="T4" fmla="*/ 27 w 66"/>
                <a:gd name="T5" fmla="*/ 31 h 85"/>
                <a:gd name="T6" fmla="*/ 26 w 66"/>
                <a:gd name="T7" fmla="*/ 55 h 85"/>
                <a:gd name="T8" fmla="*/ 56 w 66"/>
                <a:gd name="T9" fmla="*/ 83 h 85"/>
                <a:gd name="T10" fmla="*/ 62 w 66"/>
                <a:gd name="T11" fmla="*/ 78 h 85"/>
                <a:gd name="T12" fmla="*/ 35 w 66"/>
                <a:gd name="T13" fmla="*/ 55 h 85"/>
                <a:gd name="T14" fmla="*/ 36 w 66"/>
                <a:gd name="T15" fmla="*/ 19 h 85"/>
                <a:gd name="T16" fmla="*/ 24 w 66"/>
                <a:gd name="T17" fmla="*/ 1 h 85"/>
                <a:gd name="T18" fmla="*/ 3 w 66"/>
                <a:gd name="T19" fmla="*/ 15 h 85"/>
                <a:gd name="T20" fmla="*/ 11 w 66"/>
                <a:gd name="T21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85">
                  <a:moveTo>
                    <a:pt x="11" y="16"/>
                  </a:moveTo>
                  <a:cubicBezTo>
                    <a:pt x="14" y="11"/>
                    <a:pt x="24" y="3"/>
                    <a:pt x="27" y="14"/>
                  </a:cubicBezTo>
                  <a:cubicBezTo>
                    <a:pt x="28" y="19"/>
                    <a:pt x="28" y="25"/>
                    <a:pt x="27" y="31"/>
                  </a:cubicBezTo>
                  <a:cubicBezTo>
                    <a:pt x="27" y="39"/>
                    <a:pt x="25" y="47"/>
                    <a:pt x="26" y="55"/>
                  </a:cubicBezTo>
                  <a:cubicBezTo>
                    <a:pt x="28" y="68"/>
                    <a:pt x="46" y="75"/>
                    <a:pt x="56" y="83"/>
                  </a:cubicBezTo>
                  <a:cubicBezTo>
                    <a:pt x="59" y="85"/>
                    <a:pt x="66" y="81"/>
                    <a:pt x="62" y="78"/>
                  </a:cubicBezTo>
                  <a:cubicBezTo>
                    <a:pt x="53" y="72"/>
                    <a:pt x="40" y="66"/>
                    <a:pt x="35" y="55"/>
                  </a:cubicBezTo>
                  <a:cubicBezTo>
                    <a:pt x="31" y="44"/>
                    <a:pt x="37" y="30"/>
                    <a:pt x="36" y="19"/>
                  </a:cubicBezTo>
                  <a:cubicBezTo>
                    <a:pt x="35" y="11"/>
                    <a:pt x="34" y="2"/>
                    <a:pt x="24" y="1"/>
                  </a:cubicBezTo>
                  <a:cubicBezTo>
                    <a:pt x="14" y="0"/>
                    <a:pt x="7" y="8"/>
                    <a:pt x="3" y="15"/>
                  </a:cubicBezTo>
                  <a:cubicBezTo>
                    <a:pt x="0" y="19"/>
                    <a:pt x="9" y="19"/>
                    <a:pt x="11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53"/>
            <p:cNvSpPr/>
            <p:nvPr>
              <p:custDataLst>
                <p:tags r:id="rId26"/>
              </p:custDataLst>
            </p:nvPr>
          </p:nvSpPr>
          <p:spPr bwMode="auto">
            <a:xfrm>
              <a:off x="3013" y="2823"/>
              <a:ext cx="69" cy="246"/>
            </a:xfrm>
            <a:custGeom>
              <a:avLst/>
              <a:gdLst>
                <a:gd name="T0" fmla="*/ 1 w 29"/>
                <a:gd name="T1" fmla="*/ 6 h 104"/>
                <a:gd name="T2" fmla="*/ 17 w 29"/>
                <a:gd name="T3" fmla="*/ 100 h 104"/>
                <a:gd name="T4" fmla="*/ 26 w 29"/>
                <a:gd name="T5" fmla="*/ 99 h 104"/>
                <a:gd name="T6" fmla="*/ 10 w 29"/>
                <a:gd name="T7" fmla="*/ 4 h 104"/>
                <a:gd name="T8" fmla="*/ 1 w 29"/>
                <a:gd name="T9" fmla="*/ 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4">
                  <a:moveTo>
                    <a:pt x="1" y="6"/>
                  </a:moveTo>
                  <a:cubicBezTo>
                    <a:pt x="11" y="35"/>
                    <a:pt x="21" y="69"/>
                    <a:pt x="17" y="100"/>
                  </a:cubicBezTo>
                  <a:cubicBezTo>
                    <a:pt x="17" y="104"/>
                    <a:pt x="25" y="102"/>
                    <a:pt x="26" y="99"/>
                  </a:cubicBezTo>
                  <a:cubicBezTo>
                    <a:pt x="29" y="67"/>
                    <a:pt x="20" y="34"/>
                    <a:pt x="10" y="4"/>
                  </a:cubicBezTo>
                  <a:cubicBezTo>
                    <a:pt x="8" y="0"/>
                    <a:pt x="0" y="3"/>
                    <a:pt x="1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54"/>
            <p:cNvSpPr/>
            <p:nvPr>
              <p:custDataLst>
                <p:tags r:id="rId27"/>
              </p:custDataLst>
            </p:nvPr>
          </p:nvSpPr>
          <p:spPr bwMode="auto">
            <a:xfrm>
              <a:off x="2942" y="2918"/>
              <a:ext cx="187" cy="66"/>
            </a:xfrm>
            <a:custGeom>
              <a:avLst/>
              <a:gdLst>
                <a:gd name="T0" fmla="*/ 10 w 79"/>
                <a:gd name="T1" fmla="*/ 26 h 28"/>
                <a:gd name="T2" fmla="*/ 70 w 79"/>
                <a:gd name="T3" fmla="*/ 5 h 28"/>
                <a:gd name="T4" fmla="*/ 73 w 79"/>
                <a:gd name="T5" fmla="*/ 0 h 28"/>
                <a:gd name="T6" fmla="*/ 4 w 79"/>
                <a:gd name="T7" fmla="*/ 25 h 28"/>
                <a:gd name="T8" fmla="*/ 10 w 79"/>
                <a:gd name="T9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28">
                  <a:moveTo>
                    <a:pt x="10" y="26"/>
                  </a:moveTo>
                  <a:cubicBezTo>
                    <a:pt x="26" y="12"/>
                    <a:pt x="49" y="6"/>
                    <a:pt x="70" y="5"/>
                  </a:cubicBezTo>
                  <a:cubicBezTo>
                    <a:pt x="74" y="5"/>
                    <a:pt x="79" y="0"/>
                    <a:pt x="73" y="0"/>
                  </a:cubicBezTo>
                  <a:cubicBezTo>
                    <a:pt x="48" y="1"/>
                    <a:pt x="22" y="8"/>
                    <a:pt x="4" y="25"/>
                  </a:cubicBezTo>
                  <a:cubicBezTo>
                    <a:pt x="0" y="28"/>
                    <a:pt x="8" y="28"/>
                    <a:pt x="10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55"/>
            <p:cNvSpPr/>
            <p:nvPr>
              <p:custDataLst>
                <p:tags r:id="rId28"/>
              </p:custDataLst>
            </p:nvPr>
          </p:nvSpPr>
          <p:spPr bwMode="auto">
            <a:xfrm>
              <a:off x="3155" y="2790"/>
              <a:ext cx="144" cy="234"/>
            </a:xfrm>
            <a:custGeom>
              <a:avLst/>
              <a:gdLst>
                <a:gd name="T0" fmla="*/ 10 w 61"/>
                <a:gd name="T1" fmla="*/ 23 h 99"/>
                <a:gd name="T2" fmla="*/ 16 w 61"/>
                <a:gd name="T3" fmla="*/ 13 h 99"/>
                <a:gd name="T4" fmla="*/ 34 w 61"/>
                <a:gd name="T5" fmla="*/ 22 h 99"/>
                <a:gd name="T6" fmla="*/ 29 w 61"/>
                <a:gd name="T7" fmla="*/ 40 h 99"/>
                <a:gd name="T8" fmla="*/ 13 w 61"/>
                <a:gd name="T9" fmla="*/ 74 h 99"/>
                <a:gd name="T10" fmla="*/ 54 w 61"/>
                <a:gd name="T11" fmla="*/ 94 h 99"/>
                <a:gd name="T12" fmla="*/ 55 w 61"/>
                <a:gd name="T13" fmla="*/ 88 h 99"/>
                <a:gd name="T14" fmla="*/ 30 w 61"/>
                <a:gd name="T15" fmla="*/ 89 h 99"/>
                <a:gd name="T16" fmla="*/ 26 w 61"/>
                <a:gd name="T17" fmla="*/ 63 h 99"/>
                <a:gd name="T18" fmla="*/ 42 w 61"/>
                <a:gd name="T19" fmla="*/ 25 h 99"/>
                <a:gd name="T20" fmla="*/ 27 w 61"/>
                <a:gd name="T21" fmla="*/ 4 h 99"/>
                <a:gd name="T22" fmla="*/ 2 w 61"/>
                <a:gd name="T23" fmla="*/ 22 h 99"/>
                <a:gd name="T24" fmla="*/ 10 w 61"/>
                <a:gd name="T25" fmla="*/ 2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9">
                  <a:moveTo>
                    <a:pt x="10" y="23"/>
                  </a:moveTo>
                  <a:cubicBezTo>
                    <a:pt x="11" y="19"/>
                    <a:pt x="13" y="16"/>
                    <a:pt x="16" y="13"/>
                  </a:cubicBezTo>
                  <a:cubicBezTo>
                    <a:pt x="25" y="0"/>
                    <a:pt x="34" y="15"/>
                    <a:pt x="34" y="22"/>
                  </a:cubicBezTo>
                  <a:cubicBezTo>
                    <a:pt x="34" y="28"/>
                    <a:pt x="31" y="35"/>
                    <a:pt x="29" y="40"/>
                  </a:cubicBezTo>
                  <a:cubicBezTo>
                    <a:pt x="25" y="52"/>
                    <a:pt x="17" y="62"/>
                    <a:pt x="13" y="74"/>
                  </a:cubicBezTo>
                  <a:cubicBezTo>
                    <a:pt x="5" y="99"/>
                    <a:pt x="37" y="94"/>
                    <a:pt x="54" y="94"/>
                  </a:cubicBezTo>
                  <a:cubicBezTo>
                    <a:pt x="59" y="93"/>
                    <a:pt x="61" y="88"/>
                    <a:pt x="55" y="88"/>
                  </a:cubicBezTo>
                  <a:cubicBezTo>
                    <a:pt x="47" y="89"/>
                    <a:pt x="38" y="89"/>
                    <a:pt x="30" y="89"/>
                  </a:cubicBezTo>
                  <a:cubicBezTo>
                    <a:pt x="13" y="88"/>
                    <a:pt x="22" y="71"/>
                    <a:pt x="26" y="63"/>
                  </a:cubicBezTo>
                  <a:cubicBezTo>
                    <a:pt x="33" y="50"/>
                    <a:pt x="39" y="39"/>
                    <a:pt x="42" y="25"/>
                  </a:cubicBezTo>
                  <a:cubicBezTo>
                    <a:pt x="44" y="14"/>
                    <a:pt x="40" y="5"/>
                    <a:pt x="27" y="4"/>
                  </a:cubicBezTo>
                  <a:cubicBezTo>
                    <a:pt x="14" y="3"/>
                    <a:pt x="6" y="12"/>
                    <a:pt x="2" y="22"/>
                  </a:cubicBezTo>
                  <a:cubicBezTo>
                    <a:pt x="0" y="26"/>
                    <a:pt x="9" y="26"/>
                    <a:pt x="10" y="2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56"/>
            <p:cNvSpPr/>
            <p:nvPr>
              <p:custDataLst>
                <p:tags r:id="rId29"/>
              </p:custDataLst>
            </p:nvPr>
          </p:nvSpPr>
          <p:spPr bwMode="auto">
            <a:xfrm>
              <a:off x="3380" y="2766"/>
              <a:ext cx="165" cy="434"/>
            </a:xfrm>
            <a:custGeom>
              <a:avLst/>
              <a:gdLst>
                <a:gd name="T0" fmla="*/ 20 w 70"/>
                <a:gd name="T1" fmla="*/ 2 h 183"/>
                <a:gd name="T2" fmla="*/ 16 w 70"/>
                <a:gd name="T3" fmla="*/ 36 h 183"/>
                <a:gd name="T4" fmla="*/ 47 w 70"/>
                <a:gd name="T5" fmla="*/ 29 h 183"/>
                <a:gd name="T6" fmla="*/ 40 w 70"/>
                <a:gd name="T7" fmla="*/ 30 h 183"/>
                <a:gd name="T8" fmla="*/ 51 w 70"/>
                <a:gd name="T9" fmla="*/ 59 h 183"/>
                <a:gd name="T10" fmla="*/ 58 w 70"/>
                <a:gd name="T11" fmla="*/ 109 h 183"/>
                <a:gd name="T12" fmla="*/ 56 w 70"/>
                <a:gd name="T13" fmla="*/ 153 h 183"/>
                <a:gd name="T14" fmla="*/ 29 w 70"/>
                <a:gd name="T15" fmla="*/ 147 h 183"/>
                <a:gd name="T16" fmla="*/ 20 w 70"/>
                <a:gd name="T17" fmla="*/ 116 h 183"/>
                <a:gd name="T18" fmla="*/ 12 w 70"/>
                <a:gd name="T19" fmla="*/ 117 h 183"/>
                <a:gd name="T20" fmla="*/ 66 w 70"/>
                <a:gd name="T21" fmla="*/ 144 h 183"/>
                <a:gd name="T22" fmla="*/ 63 w 70"/>
                <a:gd name="T23" fmla="*/ 77 h 183"/>
                <a:gd name="T24" fmla="*/ 48 w 70"/>
                <a:gd name="T25" fmla="*/ 27 h 183"/>
                <a:gd name="T26" fmla="*/ 41 w 70"/>
                <a:gd name="T27" fmla="*/ 28 h 183"/>
                <a:gd name="T28" fmla="*/ 28 w 70"/>
                <a:gd name="T29" fmla="*/ 2 h 183"/>
                <a:gd name="T30" fmla="*/ 20 w 70"/>
                <a:gd name="T3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183">
                  <a:moveTo>
                    <a:pt x="20" y="2"/>
                  </a:moveTo>
                  <a:cubicBezTo>
                    <a:pt x="10" y="11"/>
                    <a:pt x="5" y="26"/>
                    <a:pt x="16" y="36"/>
                  </a:cubicBezTo>
                  <a:cubicBezTo>
                    <a:pt x="25" y="43"/>
                    <a:pt x="41" y="34"/>
                    <a:pt x="47" y="29"/>
                  </a:cubicBezTo>
                  <a:cubicBezTo>
                    <a:pt x="45" y="29"/>
                    <a:pt x="43" y="30"/>
                    <a:pt x="40" y="30"/>
                  </a:cubicBezTo>
                  <a:cubicBezTo>
                    <a:pt x="48" y="34"/>
                    <a:pt x="50" y="52"/>
                    <a:pt x="51" y="59"/>
                  </a:cubicBezTo>
                  <a:cubicBezTo>
                    <a:pt x="55" y="75"/>
                    <a:pt x="57" y="92"/>
                    <a:pt x="58" y="109"/>
                  </a:cubicBezTo>
                  <a:cubicBezTo>
                    <a:pt x="59" y="123"/>
                    <a:pt x="60" y="139"/>
                    <a:pt x="56" y="153"/>
                  </a:cubicBezTo>
                  <a:cubicBezTo>
                    <a:pt x="52" y="166"/>
                    <a:pt x="35" y="153"/>
                    <a:pt x="29" y="147"/>
                  </a:cubicBezTo>
                  <a:cubicBezTo>
                    <a:pt x="22" y="139"/>
                    <a:pt x="16" y="126"/>
                    <a:pt x="20" y="116"/>
                  </a:cubicBezTo>
                  <a:cubicBezTo>
                    <a:pt x="21" y="114"/>
                    <a:pt x="13" y="115"/>
                    <a:pt x="12" y="117"/>
                  </a:cubicBezTo>
                  <a:cubicBezTo>
                    <a:pt x="0" y="149"/>
                    <a:pt x="59" y="183"/>
                    <a:pt x="66" y="144"/>
                  </a:cubicBezTo>
                  <a:cubicBezTo>
                    <a:pt x="70" y="122"/>
                    <a:pt x="67" y="98"/>
                    <a:pt x="63" y="77"/>
                  </a:cubicBezTo>
                  <a:cubicBezTo>
                    <a:pt x="62" y="66"/>
                    <a:pt x="60" y="34"/>
                    <a:pt x="48" y="27"/>
                  </a:cubicBezTo>
                  <a:cubicBezTo>
                    <a:pt x="46" y="26"/>
                    <a:pt x="43" y="27"/>
                    <a:pt x="41" y="28"/>
                  </a:cubicBezTo>
                  <a:cubicBezTo>
                    <a:pt x="14" y="47"/>
                    <a:pt x="16" y="13"/>
                    <a:pt x="28" y="2"/>
                  </a:cubicBezTo>
                  <a:cubicBezTo>
                    <a:pt x="30" y="0"/>
                    <a:pt x="22" y="1"/>
                    <a:pt x="2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57"/>
            <p:cNvSpPr/>
            <p:nvPr>
              <p:custDataLst>
                <p:tags r:id="rId30"/>
              </p:custDataLst>
            </p:nvPr>
          </p:nvSpPr>
          <p:spPr bwMode="auto">
            <a:xfrm>
              <a:off x="3486" y="2707"/>
              <a:ext cx="185" cy="190"/>
            </a:xfrm>
            <a:custGeom>
              <a:avLst/>
              <a:gdLst>
                <a:gd name="T0" fmla="*/ 9 w 78"/>
                <a:gd name="T1" fmla="*/ 26 h 80"/>
                <a:gd name="T2" fmla="*/ 39 w 78"/>
                <a:gd name="T3" fmla="*/ 57 h 80"/>
                <a:gd name="T4" fmla="*/ 73 w 78"/>
                <a:gd name="T5" fmla="*/ 76 h 80"/>
                <a:gd name="T6" fmla="*/ 71 w 78"/>
                <a:gd name="T7" fmla="*/ 70 h 80"/>
                <a:gd name="T8" fmla="*/ 5 w 78"/>
                <a:gd name="T9" fmla="*/ 21 h 80"/>
                <a:gd name="T10" fmla="*/ 9 w 78"/>
                <a:gd name="T11" fmla="*/ 2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80">
                  <a:moveTo>
                    <a:pt x="9" y="26"/>
                  </a:moveTo>
                  <a:cubicBezTo>
                    <a:pt x="28" y="17"/>
                    <a:pt x="33" y="46"/>
                    <a:pt x="39" y="57"/>
                  </a:cubicBezTo>
                  <a:cubicBezTo>
                    <a:pt x="45" y="71"/>
                    <a:pt x="56" y="80"/>
                    <a:pt x="73" y="76"/>
                  </a:cubicBezTo>
                  <a:cubicBezTo>
                    <a:pt x="78" y="74"/>
                    <a:pt x="76" y="69"/>
                    <a:pt x="71" y="70"/>
                  </a:cubicBezTo>
                  <a:cubicBezTo>
                    <a:pt x="35" y="79"/>
                    <a:pt x="48" y="0"/>
                    <a:pt x="5" y="21"/>
                  </a:cubicBezTo>
                  <a:cubicBezTo>
                    <a:pt x="0" y="23"/>
                    <a:pt x="5" y="28"/>
                    <a:pt x="9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58"/>
            <p:cNvSpPr/>
            <p:nvPr>
              <p:custDataLst>
                <p:tags r:id="rId31"/>
              </p:custDataLst>
            </p:nvPr>
          </p:nvSpPr>
          <p:spPr bwMode="auto">
            <a:xfrm>
              <a:off x="3721" y="2871"/>
              <a:ext cx="172" cy="52"/>
            </a:xfrm>
            <a:custGeom>
              <a:avLst/>
              <a:gdLst>
                <a:gd name="T0" fmla="*/ 9 w 73"/>
                <a:gd name="T1" fmla="*/ 18 h 22"/>
                <a:gd name="T2" fmla="*/ 64 w 73"/>
                <a:gd name="T3" fmla="*/ 9 h 22"/>
                <a:gd name="T4" fmla="*/ 68 w 73"/>
                <a:gd name="T5" fmla="*/ 6 h 22"/>
                <a:gd name="T6" fmla="*/ 1 w 73"/>
                <a:gd name="T7" fmla="*/ 20 h 22"/>
                <a:gd name="T8" fmla="*/ 9 w 7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2">
                  <a:moveTo>
                    <a:pt x="9" y="18"/>
                  </a:moveTo>
                  <a:cubicBezTo>
                    <a:pt x="15" y="4"/>
                    <a:pt x="51" y="9"/>
                    <a:pt x="64" y="9"/>
                  </a:cubicBezTo>
                  <a:cubicBezTo>
                    <a:pt x="67" y="9"/>
                    <a:pt x="73" y="6"/>
                    <a:pt x="68" y="6"/>
                  </a:cubicBezTo>
                  <a:cubicBezTo>
                    <a:pt x="51" y="5"/>
                    <a:pt x="8" y="0"/>
                    <a:pt x="1" y="20"/>
                  </a:cubicBezTo>
                  <a:cubicBezTo>
                    <a:pt x="0" y="22"/>
                    <a:pt x="9" y="21"/>
                    <a:pt x="9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59"/>
            <p:cNvSpPr/>
            <p:nvPr>
              <p:custDataLst>
                <p:tags r:id="rId32"/>
              </p:custDataLst>
            </p:nvPr>
          </p:nvSpPr>
          <p:spPr bwMode="auto">
            <a:xfrm>
              <a:off x="3945" y="2728"/>
              <a:ext cx="197" cy="287"/>
            </a:xfrm>
            <a:custGeom>
              <a:avLst/>
              <a:gdLst>
                <a:gd name="T0" fmla="*/ 11 w 83"/>
                <a:gd name="T1" fmla="*/ 19 h 121"/>
                <a:gd name="T2" fmla="*/ 27 w 83"/>
                <a:gd name="T3" fmla="*/ 45 h 121"/>
                <a:gd name="T4" fmla="*/ 38 w 83"/>
                <a:gd name="T5" fmla="*/ 64 h 121"/>
                <a:gd name="T6" fmla="*/ 56 w 83"/>
                <a:gd name="T7" fmla="*/ 80 h 121"/>
                <a:gd name="T8" fmla="*/ 63 w 83"/>
                <a:gd name="T9" fmla="*/ 87 h 121"/>
                <a:gd name="T10" fmla="*/ 54 w 83"/>
                <a:gd name="T11" fmla="*/ 112 h 121"/>
                <a:gd name="T12" fmla="*/ 39 w 83"/>
                <a:gd name="T13" fmla="*/ 114 h 121"/>
                <a:gd name="T14" fmla="*/ 40 w 83"/>
                <a:gd name="T15" fmla="*/ 120 h 121"/>
                <a:gd name="T16" fmla="*/ 78 w 83"/>
                <a:gd name="T17" fmla="*/ 101 h 121"/>
                <a:gd name="T18" fmla="*/ 51 w 83"/>
                <a:gd name="T19" fmla="*/ 66 h 121"/>
                <a:gd name="T20" fmla="*/ 37 w 83"/>
                <a:gd name="T21" fmla="*/ 32 h 121"/>
                <a:gd name="T22" fmla="*/ 29 w 83"/>
                <a:gd name="T23" fmla="*/ 10 h 121"/>
                <a:gd name="T24" fmla="*/ 4 w 83"/>
                <a:gd name="T25" fmla="*/ 17 h 121"/>
                <a:gd name="T26" fmla="*/ 11 w 83"/>
                <a:gd name="T27" fmla="*/ 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21">
                  <a:moveTo>
                    <a:pt x="11" y="19"/>
                  </a:moveTo>
                  <a:cubicBezTo>
                    <a:pt x="29" y="0"/>
                    <a:pt x="28" y="38"/>
                    <a:pt x="27" y="45"/>
                  </a:cubicBezTo>
                  <a:cubicBezTo>
                    <a:pt x="26" y="51"/>
                    <a:pt x="34" y="60"/>
                    <a:pt x="38" y="64"/>
                  </a:cubicBezTo>
                  <a:cubicBezTo>
                    <a:pt x="43" y="70"/>
                    <a:pt x="50" y="75"/>
                    <a:pt x="56" y="80"/>
                  </a:cubicBezTo>
                  <a:cubicBezTo>
                    <a:pt x="59" y="83"/>
                    <a:pt x="61" y="85"/>
                    <a:pt x="63" y="87"/>
                  </a:cubicBezTo>
                  <a:cubicBezTo>
                    <a:pt x="72" y="94"/>
                    <a:pt x="68" y="103"/>
                    <a:pt x="54" y="112"/>
                  </a:cubicBezTo>
                  <a:cubicBezTo>
                    <a:pt x="49" y="112"/>
                    <a:pt x="44" y="113"/>
                    <a:pt x="39" y="114"/>
                  </a:cubicBezTo>
                  <a:cubicBezTo>
                    <a:pt x="34" y="116"/>
                    <a:pt x="35" y="121"/>
                    <a:pt x="40" y="120"/>
                  </a:cubicBezTo>
                  <a:cubicBezTo>
                    <a:pt x="56" y="115"/>
                    <a:pt x="70" y="118"/>
                    <a:pt x="78" y="101"/>
                  </a:cubicBezTo>
                  <a:cubicBezTo>
                    <a:pt x="83" y="88"/>
                    <a:pt x="59" y="73"/>
                    <a:pt x="51" y="66"/>
                  </a:cubicBezTo>
                  <a:cubicBezTo>
                    <a:pt x="39" y="55"/>
                    <a:pt x="36" y="47"/>
                    <a:pt x="37" y="32"/>
                  </a:cubicBezTo>
                  <a:cubicBezTo>
                    <a:pt x="38" y="24"/>
                    <a:pt x="34" y="16"/>
                    <a:pt x="29" y="10"/>
                  </a:cubicBezTo>
                  <a:cubicBezTo>
                    <a:pt x="21" y="1"/>
                    <a:pt x="9" y="11"/>
                    <a:pt x="4" y="17"/>
                  </a:cubicBezTo>
                  <a:cubicBezTo>
                    <a:pt x="0" y="21"/>
                    <a:pt x="8" y="22"/>
                    <a:pt x="11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60"/>
            <p:cNvSpPr/>
            <p:nvPr>
              <p:custDataLst>
                <p:tags r:id="rId33"/>
              </p:custDataLst>
            </p:nvPr>
          </p:nvSpPr>
          <p:spPr bwMode="auto">
            <a:xfrm>
              <a:off x="4165" y="2790"/>
              <a:ext cx="213" cy="62"/>
            </a:xfrm>
            <a:custGeom>
              <a:avLst/>
              <a:gdLst>
                <a:gd name="T0" fmla="*/ 9 w 90"/>
                <a:gd name="T1" fmla="*/ 24 h 26"/>
                <a:gd name="T2" fmla="*/ 80 w 90"/>
                <a:gd name="T3" fmla="*/ 20 h 26"/>
                <a:gd name="T4" fmla="*/ 88 w 90"/>
                <a:gd name="T5" fmla="*/ 17 h 26"/>
                <a:gd name="T6" fmla="*/ 5 w 90"/>
                <a:gd name="T7" fmla="*/ 21 h 26"/>
                <a:gd name="T8" fmla="*/ 9 w 90"/>
                <a:gd name="T9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6">
                  <a:moveTo>
                    <a:pt x="9" y="24"/>
                  </a:moveTo>
                  <a:cubicBezTo>
                    <a:pt x="28" y="16"/>
                    <a:pt x="62" y="6"/>
                    <a:pt x="80" y="20"/>
                  </a:cubicBezTo>
                  <a:cubicBezTo>
                    <a:pt x="82" y="22"/>
                    <a:pt x="90" y="19"/>
                    <a:pt x="88" y="17"/>
                  </a:cubicBezTo>
                  <a:cubicBezTo>
                    <a:pt x="67" y="0"/>
                    <a:pt x="28" y="11"/>
                    <a:pt x="5" y="21"/>
                  </a:cubicBezTo>
                  <a:cubicBezTo>
                    <a:pt x="0" y="23"/>
                    <a:pt x="5" y="26"/>
                    <a:pt x="9" y="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61"/>
            <p:cNvSpPr/>
            <p:nvPr>
              <p:custDataLst>
                <p:tags r:id="rId34"/>
              </p:custDataLst>
            </p:nvPr>
          </p:nvSpPr>
          <p:spPr bwMode="auto">
            <a:xfrm>
              <a:off x="4217" y="2899"/>
              <a:ext cx="173" cy="33"/>
            </a:xfrm>
            <a:custGeom>
              <a:avLst/>
              <a:gdLst>
                <a:gd name="T0" fmla="*/ 1 w 73"/>
                <a:gd name="T1" fmla="*/ 5 h 14"/>
                <a:gd name="T2" fmla="*/ 64 w 73"/>
                <a:gd name="T3" fmla="*/ 5 h 14"/>
                <a:gd name="T4" fmla="*/ 68 w 73"/>
                <a:gd name="T5" fmla="*/ 1 h 14"/>
                <a:gd name="T6" fmla="*/ 9 w 73"/>
                <a:gd name="T7" fmla="*/ 2 h 14"/>
                <a:gd name="T8" fmla="*/ 1 w 73"/>
                <a:gd name="T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4">
                  <a:moveTo>
                    <a:pt x="1" y="5"/>
                  </a:moveTo>
                  <a:cubicBezTo>
                    <a:pt x="19" y="14"/>
                    <a:pt x="45" y="5"/>
                    <a:pt x="64" y="5"/>
                  </a:cubicBezTo>
                  <a:cubicBezTo>
                    <a:pt x="67" y="5"/>
                    <a:pt x="73" y="1"/>
                    <a:pt x="68" y="1"/>
                  </a:cubicBezTo>
                  <a:cubicBezTo>
                    <a:pt x="50" y="2"/>
                    <a:pt x="26" y="10"/>
                    <a:pt x="9" y="2"/>
                  </a:cubicBezTo>
                  <a:cubicBezTo>
                    <a:pt x="7" y="0"/>
                    <a:pt x="0" y="4"/>
                    <a:pt x="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62"/>
            <p:cNvSpPr/>
            <p:nvPr>
              <p:custDataLst>
                <p:tags r:id="rId35"/>
              </p:custDataLst>
            </p:nvPr>
          </p:nvSpPr>
          <p:spPr bwMode="auto">
            <a:xfrm>
              <a:off x="4459" y="2740"/>
              <a:ext cx="234" cy="292"/>
            </a:xfrm>
            <a:custGeom>
              <a:avLst/>
              <a:gdLst>
                <a:gd name="T0" fmla="*/ 13 w 99"/>
                <a:gd name="T1" fmla="*/ 31 h 123"/>
                <a:gd name="T2" fmla="*/ 36 w 99"/>
                <a:gd name="T3" fmla="*/ 25 h 123"/>
                <a:gd name="T4" fmla="*/ 37 w 99"/>
                <a:gd name="T5" fmla="*/ 39 h 123"/>
                <a:gd name="T6" fmla="*/ 33 w 99"/>
                <a:gd name="T7" fmla="*/ 56 h 123"/>
                <a:gd name="T8" fmla="*/ 29 w 99"/>
                <a:gd name="T9" fmla="*/ 95 h 123"/>
                <a:gd name="T10" fmla="*/ 94 w 99"/>
                <a:gd name="T11" fmla="*/ 103 h 123"/>
                <a:gd name="T12" fmla="*/ 92 w 99"/>
                <a:gd name="T13" fmla="*/ 98 h 123"/>
                <a:gd name="T14" fmla="*/ 51 w 99"/>
                <a:gd name="T15" fmla="*/ 106 h 123"/>
                <a:gd name="T16" fmla="*/ 38 w 99"/>
                <a:gd name="T17" fmla="*/ 72 h 123"/>
                <a:gd name="T18" fmla="*/ 46 w 99"/>
                <a:gd name="T19" fmla="*/ 26 h 123"/>
                <a:gd name="T20" fmla="*/ 4 w 99"/>
                <a:gd name="T21" fmla="*/ 33 h 123"/>
                <a:gd name="T22" fmla="*/ 13 w 99"/>
                <a:gd name="T23" fmla="*/ 3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123">
                  <a:moveTo>
                    <a:pt x="13" y="31"/>
                  </a:moveTo>
                  <a:cubicBezTo>
                    <a:pt x="25" y="16"/>
                    <a:pt x="33" y="14"/>
                    <a:pt x="36" y="25"/>
                  </a:cubicBezTo>
                  <a:cubicBezTo>
                    <a:pt x="38" y="29"/>
                    <a:pt x="37" y="35"/>
                    <a:pt x="37" y="39"/>
                  </a:cubicBezTo>
                  <a:cubicBezTo>
                    <a:pt x="37" y="45"/>
                    <a:pt x="35" y="51"/>
                    <a:pt x="33" y="56"/>
                  </a:cubicBezTo>
                  <a:cubicBezTo>
                    <a:pt x="29" y="69"/>
                    <a:pt x="26" y="82"/>
                    <a:pt x="29" y="95"/>
                  </a:cubicBezTo>
                  <a:cubicBezTo>
                    <a:pt x="35" y="123"/>
                    <a:pt x="77" y="109"/>
                    <a:pt x="94" y="103"/>
                  </a:cubicBezTo>
                  <a:cubicBezTo>
                    <a:pt x="99" y="102"/>
                    <a:pt x="98" y="96"/>
                    <a:pt x="92" y="98"/>
                  </a:cubicBezTo>
                  <a:cubicBezTo>
                    <a:pt x="80" y="102"/>
                    <a:pt x="65" y="108"/>
                    <a:pt x="51" y="106"/>
                  </a:cubicBezTo>
                  <a:cubicBezTo>
                    <a:pt x="34" y="102"/>
                    <a:pt x="36" y="84"/>
                    <a:pt x="38" y="72"/>
                  </a:cubicBezTo>
                  <a:cubicBezTo>
                    <a:pt x="41" y="56"/>
                    <a:pt x="47" y="42"/>
                    <a:pt x="46" y="26"/>
                  </a:cubicBezTo>
                  <a:cubicBezTo>
                    <a:pt x="43" y="0"/>
                    <a:pt x="0" y="7"/>
                    <a:pt x="4" y="33"/>
                  </a:cubicBezTo>
                  <a:cubicBezTo>
                    <a:pt x="5" y="37"/>
                    <a:pt x="13" y="35"/>
                    <a:pt x="13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63"/>
            <p:cNvSpPr/>
            <p:nvPr>
              <p:custDataLst>
                <p:tags r:id="rId36"/>
              </p:custDataLst>
            </p:nvPr>
          </p:nvSpPr>
          <p:spPr bwMode="auto">
            <a:xfrm>
              <a:off x="4646" y="2747"/>
              <a:ext cx="236" cy="247"/>
            </a:xfrm>
            <a:custGeom>
              <a:avLst/>
              <a:gdLst>
                <a:gd name="T0" fmla="*/ 10 w 100"/>
                <a:gd name="T1" fmla="*/ 17 h 104"/>
                <a:gd name="T2" fmla="*/ 38 w 100"/>
                <a:gd name="T3" fmla="*/ 34 h 104"/>
                <a:gd name="T4" fmla="*/ 47 w 100"/>
                <a:gd name="T5" fmla="*/ 70 h 104"/>
                <a:gd name="T6" fmla="*/ 99 w 100"/>
                <a:gd name="T7" fmla="*/ 82 h 104"/>
                <a:gd name="T8" fmla="*/ 91 w 100"/>
                <a:gd name="T9" fmla="*/ 83 h 104"/>
                <a:gd name="T10" fmla="*/ 54 w 100"/>
                <a:gd name="T11" fmla="*/ 63 h 104"/>
                <a:gd name="T12" fmla="*/ 44 w 100"/>
                <a:gd name="T13" fmla="*/ 24 h 104"/>
                <a:gd name="T14" fmla="*/ 2 w 100"/>
                <a:gd name="T15" fmla="*/ 18 h 104"/>
                <a:gd name="T16" fmla="*/ 10 w 100"/>
                <a:gd name="T17" fmla="*/ 1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10" y="17"/>
                  </a:moveTo>
                  <a:cubicBezTo>
                    <a:pt x="28" y="0"/>
                    <a:pt x="34" y="19"/>
                    <a:pt x="38" y="34"/>
                  </a:cubicBezTo>
                  <a:cubicBezTo>
                    <a:pt x="41" y="46"/>
                    <a:pt x="42" y="59"/>
                    <a:pt x="47" y="70"/>
                  </a:cubicBezTo>
                  <a:cubicBezTo>
                    <a:pt x="54" y="83"/>
                    <a:pt x="92" y="104"/>
                    <a:pt x="99" y="82"/>
                  </a:cubicBezTo>
                  <a:cubicBezTo>
                    <a:pt x="100" y="80"/>
                    <a:pt x="92" y="81"/>
                    <a:pt x="91" y="83"/>
                  </a:cubicBezTo>
                  <a:cubicBezTo>
                    <a:pt x="86" y="98"/>
                    <a:pt x="56" y="71"/>
                    <a:pt x="54" y="63"/>
                  </a:cubicBezTo>
                  <a:cubicBezTo>
                    <a:pt x="49" y="51"/>
                    <a:pt x="48" y="37"/>
                    <a:pt x="44" y="24"/>
                  </a:cubicBezTo>
                  <a:cubicBezTo>
                    <a:pt x="37" y="0"/>
                    <a:pt x="18" y="2"/>
                    <a:pt x="2" y="18"/>
                  </a:cubicBezTo>
                  <a:cubicBezTo>
                    <a:pt x="0" y="20"/>
                    <a:pt x="9" y="19"/>
                    <a:pt x="10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64"/>
            <p:cNvSpPr/>
            <p:nvPr>
              <p:custDataLst>
                <p:tags r:id="rId37"/>
              </p:custDataLst>
            </p:nvPr>
          </p:nvSpPr>
          <p:spPr bwMode="auto">
            <a:xfrm>
              <a:off x="4674" y="2816"/>
              <a:ext cx="211" cy="55"/>
            </a:xfrm>
            <a:custGeom>
              <a:avLst/>
              <a:gdLst>
                <a:gd name="T0" fmla="*/ 6 w 89"/>
                <a:gd name="T1" fmla="*/ 22 h 23"/>
                <a:gd name="T2" fmla="*/ 83 w 89"/>
                <a:gd name="T3" fmla="*/ 6 h 23"/>
                <a:gd name="T4" fmla="*/ 83 w 89"/>
                <a:gd name="T5" fmla="*/ 1 h 23"/>
                <a:gd name="T6" fmla="*/ 7 w 89"/>
                <a:gd name="T7" fmla="*/ 16 h 23"/>
                <a:gd name="T8" fmla="*/ 6 w 89"/>
                <a:gd name="T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3">
                  <a:moveTo>
                    <a:pt x="6" y="22"/>
                  </a:moveTo>
                  <a:cubicBezTo>
                    <a:pt x="32" y="17"/>
                    <a:pt x="57" y="10"/>
                    <a:pt x="83" y="6"/>
                  </a:cubicBezTo>
                  <a:cubicBezTo>
                    <a:pt x="87" y="6"/>
                    <a:pt x="89" y="0"/>
                    <a:pt x="83" y="1"/>
                  </a:cubicBezTo>
                  <a:cubicBezTo>
                    <a:pt x="58" y="5"/>
                    <a:pt x="32" y="12"/>
                    <a:pt x="7" y="16"/>
                  </a:cubicBezTo>
                  <a:cubicBezTo>
                    <a:pt x="2" y="17"/>
                    <a:pt x="0" y="23"/>
                    <a:pt x="6" y="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65"/>
            <p:cNvSpPr/>
            <p:nvPr>
              <p:custDataLst>
                <p:tags r:id="rId38"/>
              </p:custDataLst>
            </p:nvPr>
          </p:nvSpPr>
          <p:spPr bwMode="auto">
            <a:xfrm>
              <a:off x="2365" y="2792"/>
              <a:ext cx="196" cy="320"/>
            </a:xfrm>
            <a:custGeom>
              <a:avLst/>
              <a:gdLst>
                <a:gd name="T0" fmla="*/ 9 w 83"/>
                <a:gd name="T1" fmla="*/ 25 h 135"/>
                <a:gd name="T2" fmla="*/ 39 w 83"/>
                <a:gd name="T3" fmla="*/ 19 h 135"/>
                <a:gd name="T4" fmla="*/ 32 w 83"/>
                <a:gd name="T5" fmla="*/ 41 h 135"/>
                <a:gd name="T6" fmla="*/ 40 w 83"/>
                <a:gd name="T7" fmla="*/ 72 h 135"/>
                <a:gd name="T8" fmla="*/ 72 w 83"/>
                <a:gd name="T9" fmla="*/ 102 h 135"/>
                <a:gd name="T10" fmla="*/ 19 w 83"/>
                <a:gd name="T11" fmla="*/ 131 h 135"/>
                <a:gd name="T12" fmla="*/ 22 w 83"/>
                <a:gd name="T13" fmla="*/ 133 h 135"/>
                <a:gd name="T14" fmla="*/ 62 w 83"/>
                <a:gd name="T15" fmla="*/ 129 h 135"/>
                <a:gd name="T16" fmla="*/ 80 w 83"/>
                <a:gd name="T17" fmla="*/ 103 h 135"/>
                <a:gd name="T18" fmla="*/ 39 w 83"/>
                <a:gd name="T19" fmla="*/ 59 h 135"/>
                <a:gd name="T20" fmla="*/ 40 w 83"/>
                <a:gd name="T21" fmla="*/ 3 h 135"/>
                <a:gd name="T22" fmla="*/ 0 w 83"/>
                <a:gd name="T23" fmla="*/ 26 h 135"/>
                <a:gd name="T24" fmla="*/ 9 w 83"/>
                <a:gd name="T25" fmla="*/ 2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135">
                  <a:moveTo>
                    <a:pt x="9" y="25"/>
                  </a:moveTo>
                  <a:cubicBezTo>
                    <a:pt x="12" y="12"/>
                    <a:pt x="42" y="0"/>
                    <a:pt x="39" y="19"/>
                  </a:cubicBezTo>
                  <a:cubicBezTo>
                    <a:pt x="38" y="27"/>
                    <a:pt x="35" y="34"/>
                    <a:pt x="32" y="41"/>
                  </a:cubicBezTo>
                  <a:cubicBezTo>
                    <a:pt x="28" y="53"/>
                    <a:pt x="29" y="63"/>
                    <a:pt x="40" y="72"/>
                  </a:cubicBezTo>
                  <a:cubicBezTo>
                    <a:pt x="51" y="82"/>
                    <a:pt x="67" y="87"/>
                    <a:pt x="72" y="102"/>
                  </a:cubicBezTo>
                  <a:cubicBezTo>
                    <a:pt x="79" y="127"/>
                    <a:pt x="36" y="125"/>
                    <a:pt x="19" y="131"/>
                  </a:cubicBezTo>
                  <a:cubicBezTo>
                    <a:pt x="14" y="133"/>
                    <a:pt x="19" y="134"/>
                    <a:pt x="22" y="133"/>
                  </a:cubicBezTo>
                  <a:cubicBezTo>
                    <a:pt x="35" y="129"/>
                    <a:pt x="50" y="135"/>
                    <a:pt x="62" y="129"/>
                  </a:cubicBezTo>
                  <a:cubicBezTo>
                    <a:pt x="72" y="124"/>
                    <a:pt x="79" y="113"/>
                    <a:pt x="80" y="103"/>
                  </a:cubicBezTo>
                  <a:cubicBezTo>
                    <a:pt x="83" y="84"/>
                    <a:pt x="48" y="73"/>
                    <a:pt x="39" y="59"/>
                  </a:cubicBezTo>
                  <a:cubicBezTo>
                    <a:pt x="33" y="49"/>
                    <a:pt x="61" y="5"/>
                    <a:pt x="40" y="3"/>
                  </a:cubicBezTo>
                  <a:cubicBezTo>
                    <a:pt x="25" y="2"/>
                    <a:pt x="4" y="11"/>
                    <a:pt x="0" y="26"/>
                  </a:cubicBezTo>
                  <a:cubicBezTo>
                    <a:pt x="0" y="28"/>
                    <a:pt x="8" y="27"/>
                    <a:pt x="9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66"/>
            <p:cNvSpPr/>
            <p:nvPr>
              <p:custDataLst>
                <p:tags r:id="rId39"/>
              </p:custDataLst>
            </p:nvPr>
          </p:nvSpPr>
          <p:spPr bwMode="auto">
            <a:xfrm>
              <a:off x="1882" y="2608"/>
              <a:ext cx="135" cy="132"/>
            </a:xfrm>
            <a:custGeom>
              <a:avLst/>
              <a:gdLst>
                <a:gd name="T0" fmla="*/ 48 w 57"/>
                <a:gd name="T1" fmla="*/ 2 h 56"/>
                <a:gd name="T2" fmla="*/ 5 w 57"/>
                <a:gd name="T3" fmla="*/ 54 h 56"/>
                <a:gd name="T4" fmla="*/ 10 w 57"/>
                <a:gd name="T5" fmla="*/ 55 h 56"/>
                <a:gd name="T6" fmla="*/ 56 w 57"/>
                <a:gd name="T7" fmla="*/ 1 h 56"/>
                <a:gd name="T8" fmla="*/ 48 w 57"/>
                <a:gd name="T9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6">
                  <a:moveTo>
                    <a:pt x="48" y="2"/>
                  </a:moveTo>
                  <a:cubicBezTo>
                    <a:pt x="40" y="22"/>
                    <a:pt x="27" y="45"/>
                    <a:pt x="5" y="54"/>
                  </a:cubicBezTo>
                  <a:cubicBezTo>
                    <a:pt x="0" y="56"/>
                    <a:pt x="8" y="56"/>
                    <a:pt x="10" y="55"/>
                  </a:cubicBezTo>
                  <a:cubicBezTo>
                    <a:pt x="33" y="45"/>
                    <a:pt x="47" y="22"/>
                    <a:pt x="56" y="1"/>
                  </a:cubicBezTo>
                  <a:cubicBezTo>
                    <a:pt x="57" y="0"/>
                    <a:pt x="49" y="0"/>
                    <a:pt x="4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67"/>
            <p:cNvSpPr/>
            <p:nvPr>
              <p:custDataLst>
                <p:tags r:id="rId40"/>
              </p:custDataLst>
            </p:nvPr>
          </p:nvSpPr>
          <p:spPr bwMode="auto">
            <a:xfrm>
              <a:off x="1898" y="2622"/>
              <a:ext cx="138" cy="95"/>
            </a:xfrm>
            <a:custGeom>
              <a:avLst/>
              <a:gdLst>
                <a:gd name="T0" fmla="*/ 1 w 58"/>
                <a:gd name="T1" fmla="*/ 4 h 40"/>
                <a:gd name="T2" fmla="*/ 49 w 58"/>
                <a:gd name="T3" fmla="*/ 39 h 40"/>
                <a:gd name="T4" fmla="*/ 57 w 58"/>
                <a:gd name="T5" fmla="*/ 36 h 40"/>
                <a:gd name="T6" fmla="*/ 9 w 58"/>
                <a:gd name="T7" fmla="*/ 2 h 40"/>
                <a:gd name="T8" fmla="*/ 1 w 58"/>
                <a:gd name="T9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0">
                  <a:moveTo>
                    <a:pt x="1" y="4"/>
                  </a:moveTo>
                  <a:cubicBezTo>
                    <a:pt x="17" y="16"/>
                    <a:pt x="35" y="25"/>
                    <a:pt x="49" y="39"/>
                  </a:cubicBezTo>
                  <a:cubicBezTo>
                    <a:pt x="51" y="40"/>
                    <a:pt x="58" y="37"/>
                    <a:pt x="57" y="36"/>
                  </a:cubicBezTo>
                  <a:cubicBezTo>
                    <a:pt x="43" y="23"/>
                    <a:pt x="25" y="13"/>
                    <a:pt x="9" y="2"/>
                  </a:cubicBezTo>
                  <a:cubicBezTo>
                    <a:pt x="7" y="0"/>
                    <a:pt x="0" y="4"/>
                    <a:pt x="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68"/>
            <p:cNvSpPr/>
            <p:nvPr>
              <p:custDataLst>
                <p:tags r:id="rId41"/>
              </p:custDataLst>
            </p:nvPr>
          </p:nvSpPr>
          <p:spPr bwMode="auto">
            <a:xfrm>
              <a:off x="2017" y="2638"/>
              <a:ext cx="120" cy="31"/>
            </a:xfrm>
            <a:custGeom>
              <a:avLst/>
              <a:gdLst>
                <a:gd name="T0" fmla="*/ 5 w 51"/>
                <a:gd name="T1" fmla="*/ 10 h 13"/>
                <a:gd name="T2" fmla="*/ 45 w 51"/>
                <a:gd name="T3" fmla="*/ 6 h 13"/>
                <a:gd name="T4" fmla="*/ 42 w 51"/>
                <a:gd name="T5" fmla="*/ 2 h 13"/>
                <a:gd name="T6" fmla="*/ 10 w 51"/>
                <a:gd name="T7" fmla="*/ 5 h 13"/>
                <a:gd name="T8" fmla="*/ 5 w 51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3">
                  <a:moveTo>
                    <a:pt x="5" y="10"/>
                  </a:moveTo>
                  <a:cubicBezTo>
                    <a:pt x="18" y="13"/>
                    <a:pt x="33" y="11"/>
                    <a:pt x="45" y="6"/>
                  </a:cubicBezTo>
                  <a:cubicBezTo>
                    <a:pt x="51" y="3"/>
                    <a:pt x="46" y="0"/>
                    <a:pt x="42" y="2"/>
                  </a:cubicBezTo>
                  <a:cubicBezTo>
                    <a:pt x="32" y="6"/>
                    <a:pt x="20" y="8"/>
                    <a:pt x="10" y="5"/>
                  </a:cubicBezTo>
                  <a:cubicBezTo>
                    <a:pt x="7" y="4"/>
                    <a:pt x="0" y="8"/>
                    <a:pt x="5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69"/>
            <p:cNvSpPr/>
            <p:nvPr>
              <p:custDataLst>
                <p:tags r:id="rId42"/>
              </p:custDataLst>
            </p:nvPr>
          </p:nvSpPr>
          <p:spPr bwMode="auto">
            <a:xfrm>
              <a:off x="2064" y="2601"/>
              <a:ext cx="111" cy="125"/>
            </a:xfrm>
            <a:custGeom>
              <a:avLst/>
              <a:gdLst>
                <a:gd name="T0" fmla="*/ 24 w 47"/>
                <a:gd name="T1" fmla="*/ 6 h 53"/>
                <a:gd name="T2" fmla="*/ 30 w 47"/>
                <a:gd name="T3" fmla="*/ 33 h 53"/>
                <a:gd name="T4" fmla="*/ 4 w 47"/>
                <a:gd name="T5" fmla="*/ 49 h 53"/>
                <a:gd name="T6" fmla="*/ 11 w 47"/>
                <a:gd name="T7" fmla="*/ 51 h 53"/>
                <a:gd name="T8" fmla="*/ 41 w 47"/>
                <a:gd name="T9" fmla="*/ 28 h 53"/>
                <a:gd name="T10" fmla="*/ 32 w 47"/>
                <a:gd name="T11" fmla="*/ 3 h 53"/>
                <a:gd name="T12" fmla="*/ 24 w 47"/>
                <a:gd name="T13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53">
                  <a:moveTo>
                    <a:pt x="24" y="6"/>
                  </a:moveTo>
                  <a:cubicBezTo>
                    <a:pt x="31" y="15"/>
                    <a:pt x="41" y="22"/>
                    <a:pt x="30" y="33"/>
                  </a:cubicBezTo>
                  <a:cubicBezTo>
                    <a:pt x="23" y="40"/>
                    <a:pt x="12" y="43"/>
                    <a:pt x="4" y="49"/>
                  </a:cubicBezTo>
                  <a:cubicBezTo>
                    <a:pt x="0" y="52"/>
                    <a:pt x="9" y="53"/>
                    <a:pt x="11" y="51"/>
                  </a:cubicBezTo>
                  <a:cubicBezTo>
                    <a:pt x="21" y="43"/>
                    <a:pt x="35" y="41"/>
                    <a:pt x="41" y="28"/>
                  </a:cubicBezTo>
                  <a:cubicBezTo>
                    <a:pt x="47" y="17"/>
                    <a:pt x="38" y="12"/>
                    <a:pt x="32" y="3"/>
                  </a:cubicBezTo>
                  <a:cubicBezTo>
                    <a:pt x="30" y="0"/>
                    <a:pt x="22" y="3"/>
                    <a:pt x="24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70"/>
            <p:cNvSpPr/>
            <p:nvPr>
              <p:custDataLst>
                <p:tags r:id="rId43"/>
              </p:custDataLst>
            </p:nvPr>
          </p:nvSpPr>
          <p:spPr bwMode="auto">
            <a:xfrm>
              <a:off x="2180" y="2582"/>
              <a:ext cx="118" cy="132"/>
            </a:xfrm>
            <a:custGeom>
              <a:avLst/>
              <a:gdLst>
                <a:gd name="T0" fmla="*/ 12 w 50"/>
                <a:gd name="T1" fmla="*/ 11 h 56"/>
                <a:gd name="T2" fmla="*/ 8 w 50"/>
                <a:gd name="T3" fmla="*/ 44 h 56"/>
                <a:gd name="T4" fmla="*/ 43 w 50"/>
                <a:gd name="T5" fmla="*/ 39 h 56"/>
                <a:gd name="T6" fmla="*/ 38 w 50"/>
                <a:gd name="T7" fmla="*/ 4 h 56"/>
                <a:gd name="T8" fmla="*/ 23 w 50"/>
                <a:gd name="T9" fmla="*/ 2 h 56"/>
                <a:gd name="T10" fmla="*/ 11 w 50"/>
                <a:gd name="T11" fmla="*/ 17 h 56"/>
                <a:gd name="T12" fmla="*/ 19 w 50"/>
                <a:gd name="T13" fmla="*/ 16 h 56"/>
                <a:gd name="T14" fmla="*/ 27 w 50"/>
                <a:gd name="T15" fmla="*/ 6 h 56"/>
                <a:gd name="T16" fmla="*/ 34 w 50"/>
                <a:gd name="T17" fmla="*/ 12 h 56"/>
                <a:gd name="T18" fmla="*/ 35 w 50"/>
                <a:gd name="T19" fmla="*/ 38 h 56"/>
                <a:gd name="T20" fmla="*/ 23 w 50"/>
                <a:gd name="T21" fmla="*/ 45 h 56"/>
                <a:gd name="T22" fmla="*/ 14 w 50"/>
                <a:gd name="T23" fmla="*/ 38 h 56"/>
                <a:gd name="T24" fmla="*/ 18 w 50"/>
                <a:gd name="T25" fmla="*/ 14 h 56"/>
                <a:gd name="T26" fmla="*/ 12 w 50"/>
                <a:gd name="T27" fmla="*/ 1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56">
                  <a:moveTo>
                    <a:pt x="12" y="11"/>
                  </a:moveTo>
                  <a:cubicBezTo>
                    <a:pt x="0" y="18"/>
                    <a:pt x="0" y="34"/>
                    <a:pt x="8" y="44"/>
                  </a:cubicBezTo>
                  <a:cubicBezTo>
                    <a:pt x="18" y="56"/>
                    <a:pt x="35" y="50"/>
                    <a:pt x="43" y="39"/>
                  </a:cubicBezTo>
                  <a:cubicBezTo>
                    <a:pt x="50" y="29"/>
                    <a:pt x="47" y="13"/>
                    <a:pt x="38" y="4"/>
                  </a:cubicBezTo>
                  <a:cubicBezTo>
                    <a:pt x="34" y="1"/>
                    <a:pt x="28" y="0"/>
                    <a:pt x="23" y="2"/>
                  </a:cubicBezTo>
                  <a:cubicBezTo>
                    <a:pt x="16" y="4"/>
                    <a:pt x="13" y="11"/>
                    <a:pt x="11" y="17"/>
                  </a:cubicBezTo>
                  <a:cubicBezTo>
                    <a:pt x="10" y="20"/>
                    <a:pt x="18" y="19"/>
                    <a:pt x="19" y="16"/>
                  </a:cubicBezTo>
                  <a:cubicBezTo>
                    <a:pt x="20" y="14"/>
                    <a:pt x="23" y="6"/>
                    <a:pt x="27" y="6"/>
                  </a:cubicBezTo>
                  <a:cubicBezTo>
                    <a:pt x="30" y="6"/>
                    <a:pt x="32" y="10"/>
                    <a:pt x="34" y="12"/>
                  </a:cubicBezTo>
                  <a:cubicBezTo>
                    <a:pt x="39" y="20"/>
                    <a:pt x="39" y="30"/>
                    <a:pt x="35" y="38"/>
                  </a:cubicBezTo>
                  <a:cubicBezTo>
                    <a:pt x="33" y="41"/>
                    <a:pt x="29" y="46"/>
                    <a:pt x="23" y="45"/>
                  </a:cubicBezTo>
                  <a:cubicBezTo>
                    <a:pt x="19" y="45"/>
                    <a:pt x="16" y="41"/>
                    <a:pt x="14" y="38"/>
                  </a:cubicBezTo>
                  <a:cubicBezTo>
                    <a:pt x="9" y="31"/>
                    <a:pt x="9" y="19"/>
                    <a:pt x="18" y="14"/>
                  </a:cubicBezTo>
                  <a:cubicBezTo>
                    <a:pt x="23" y="11"/>
                    <a:pt x="15" y="9"/>
                    <a:pt x="12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71"/>
            <p:cNvSpPr/>
            <p:nvPr>
              <p:custDataLst>
                <p:tags r:id="rId44"/>
              </p:custDataLst>
            </p:nvPr>
          </p:nvSpPr>
          <p:spPr bwMode="auto">
            <a:xfrm>
              <a:off x="2502" y="3257"/>
              <a:ext cx="170" cy="163"/>
            </a:xfrm>
            <a:custGeom>
              <a:avLst/>
              <a:gdLst>
                <a:gd name="T0" fmla="*/ 6 w 72"/>
                <a:gd name="T1" fmla="*/ 6 h 69"/>
                <a:gd name="T2" fmla="*/ 61 w 72"/>
                <a:gd name="T3" fmla="*/ 67 h 69"/>
                <a:gd name="T4" fmla="*/ 68 w 72"/>
                <a:gd name="T5" fmla="*/ 62 h 69"/>
                <a:gd name="T6" fmla="*/ 10 w 72"/>
                <a:gd name="T7" fmla="*/ 1 h 69"/>
                <a:gd name="T8" fmla="*/ 6 w 72"/>
                <a:gd name="T9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9">
                  <a:moveTo>
                    <a:pt x="6" y="6"/>
                  </a:moveTo>
                  <a:cubicBezTo>
                    <a:pt x="32" y="16"/>
                    <a:pt x="40" y="50"/>
                    <a:pt x="61" y="67"/>
                  </a:cubicBezTo>
                  <a:cubicBezTo>
                    <a:pt x="64" y="69"/>
                    <a:pt x="72" y="65"/>
                    <a:pt x="68" y="62"/>
                  </a:cubicBezTo>
                  <a:cubicBezTo>
                    <a:pt x="46" y="45"/>
                    <a:pt x="39" y="11"/>
                    <a:pt x="10" y="1"/>
                  </a:cubicBezTo>
                  <a:cubicBezTo>
                    <a:pt x="7" y="0"/>
                    <a:pt x="0" y="5"/>
                    <a:pt x="6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72"/>
            <p:cNvSpPr/>
            <p:nvPr>
              <p:custDataLst>
                <p:tags r:id="rId45"/>
              </p:custDataLst>
            </p:nvPr>
          </p:nvSpPr>
          <p:spPr bwMode="auto">
            <a:xfrm>
              <a:off x="3091" y="3271"/>
              <a:ext cx="147" cy="225"/>
            </a:xfrm>
            <a:custGeom>
              <a:avLst/>
              <a:gdLst>
                <a:gd name="T0" fmla="*/ 14 w 62"/>
                <a:gd name="T1" fmla="*/ 16 h 95"/>
                <a:gd name="T2" fmla="*/ 10 w 62"/>
                <a:gd name="T3" fmla="*/ 11 h 95"/>
                <a:gd name="T4" fmla="*/ 14 w 62"/>
                <a:gd name="T5" fmla="*/ 8 h 95"/>
                <a:gd name="T6" fmla="*/ 31 w 62"/>
                <a:gd name="T7" fmla="*/ 11 h 95"/>
                <a:gd name="T8" fmla="*/ 30 w 62"/>
                <a:gd name="T9" fmla="*/ 35 h 95"/>
                <a:gd name="T10" fmla="*/ 35 w 62"/>
                <a:gd name="T11" fmla="*/ 56 h 95"/>
                <a:gd name="T12" fmla="*/ 42 w 62"/>
                <a:gd name="T13" fmla="*/ 66 h 95"/>
                <a:gd name="T14" fmla="*/ 16 w 62"/>
                <a:gd name="T15" fmla="*/ 87 h 95"/>
                <a:gd name="T16" fmla="*/ 11 w 62"/>
                <a:gd name="T17" fmla="*/ 91 h 95"/>
                <a:gd name="T18" fmla="*/ 45 w 62"/>
                <a:gd name="T19" fmla="*/ 78 h 95"/>
                <a:gd name="T20" fmla="*/ 37 w 62"/>
                <a:gd name="T21" fmla="*/ 38 h 95"/>
                <a:gd name="T22" fmla="*/ 29 w 62"/>
                <a:gd name="T23" fmla="*/ 1 h 95"/>
                <a:gd name="T24" fmla="*/ 1 w 62"/>
                <a:gd name="T25" fmla="*/ 13 h 95"/>
                <a:gd name="T26" fmla="*/ 4 w 62"/>
                <a:gd name="T27" fmla="*/ 15 h 95"/>
                <a:gd name="T28" fmla="*/ 5 w 62"/>
                <a:gd name="T29" fmla="*/ 18 h 95"/>
                <a:gd name="T30" fmla="*/ 14 w 62"/>
                <a:gd name="T31" fmla="*/ 1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95">
                  <a:moveTo>
                    <a:pt x="14" y="16"/>
                  </a:moveTo>
                  <a:cubicBezTo>
                    <a:pt x="14" y="13"/>
                    <a:pt x="13" y="11"/>
                    <a:pt x="10" y="11"/>
                  </a:cubicBezTo>
                  <a:cubicBezTo>
                    <a:pt x="11" y="10"/>
                    <a:pt x="13" y="9"/>
                    <a:pt x="14" y="8"/>
                  </a:cubicBezTo>
                  <a:cubicBezTo>
                    <a:pt x="22" y="5"/>
                    <a:pt x="28" y="6"/>
                    <a:pt x="31" y="11"/>
                  </a:cubicBezTo>
                  <a:cubicBezTo>
                    <a:pt x="38" y="17"/>
                    <a:pt x="32" y="28"/>
                    <a:pt x="30" y="35"/>
                  </a:cubicBezTo>
                  <a:cubicBezTo>
                    <a:pt x="27" y="43"/>
                    <a:pt x="30" y="49"/>
                    <a:pt x="35" y="56"/>
                  </a:cubicBezTo>
                  <a:cubicBezTo>
                    <a:pt x="37" y="60"/>
                    <a:pt x="40" y="62"/>
                    <a:pt x="42" y="66"/>
                  </a:cubicBezTo>
                  <a:cubicBezTo>
                    <a:pt x="47" y="76"/>
                    <a:pt x="25" y="89"/>
                    <a:pt x="16" y="87"/>
                  </a:cubicBezTo>
                  <a:cubicBezTo>
                    <a:pt x="14" y="86"/>
                    <a:pt x="6" y="90"/>
                    <a:pt x="11" y="91"/>
                  </a:cubicBezTo>
                  <a:cubicBezTo>
                    <a:pt x="24" y="95"/>
                    <a:pt x="36" y="86"/>
                    <a:pt x="45" y="78"/>
                  </a:cubicBezTo>
                  <a:cubicBezTo>
                    <a:pt x="62" y="64"/>
                    <a:pt x="36" y="53"/>
                    <a:pt x="37" y="38"/>
                  </a:cubicBezTo>
                  <a:cubicBezTo>
                    <a:pt x="38" y="27"/>
                    <a:pt x="51" y="4"/>
                    <a:pt x="29" y="1"/>
                  </a:cubicBezTo>
                  <a:cubicBezTo>
                    <a:pt x="18" y="0"/>
                    <a:pt x="8" y="4"/>
                    <a:pt x="1" y="13"/>
                  </a:cubicBezTo>
                  <a:cubicBezTo>
                    <a:pt x="0" y="14"/>
                    <a:pt x="3" y="15"/>
                    <a:pt x="4" y="15"/>
                  </a:cubicBezTo>
                  <a:cubicBezTo>
                    <a:pt x="4" y="16"/>
                    <a:pt x="5" y="17"/>
                    <a:pt x="5" y="18"/>
                  </a:cubicBezTo>
                  <a:cubicBezTo>
                    <a:pt x="5" y="20"/>
                    <a:pt x="14" y="19"/>
                    <a:pt x="14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73"/>
            <p:cNvSpPr/>
            <p:nvPr>
              <p:custDataLst>
                <p:tags r:id="rId46"/>
              </p:custDataLst>
            </p:nvPr>
          </p:nvSpPr>
          <p:spPr bwMode="auto">
            <a:xfrm>
              <a:off x="3652" y="3193"/>
              <a:ext cx="393" cy="319"/>
            </a:xfrm>
            <a:custGeom>
              <a:avLst/>
              <a:gdLst>
                <a:gd name="T0" fmla="*/ 11 w 166"/>
                <a:gd name="T1" fmla="*/ 96 h 135"/>
                <a:gd name="T2" fmla="*/ 47 w 166"/>
                <a:gd name="T3" fmla="*/ 4 h 135"/>
                <a:gd name="T4" fmla="*/ 39 w 166"/>
                <a:gd name="T5" fmla="*/ 4 h 135"/>
                <a:gd name="T6" fmla="*/ 39 w 166"/>
                <a:gd name="T7" fmla="*/ 113 h 135"/>
                <a:gd name="T8" fmla="*/ 104 w 166"/>
                <a:gd name="T9" fmla="*/ 80 h 135"/>
                <a:gd name="T10" fmla="*/ 95 w 166"/>
                <a:gd name="T11" fmla="*/ 81 h 135"/>
                <a:gd name="T12" fmla="*/ 116 w 166"/>
                <a:gd name="T13" fmla="*/ 93 h 135"/>
                <a:gd name="T14" fmla="*/ 136 w 166"/>
                <a:gd name="T15" fmla="*/ 78 h 135"/>
                <a:gd name="T16" fmla="*/ 156 w 166"/>
                <a:gd name="T17" fmla="*/ 100 h 135"/>
                <a:gd name="T18" fmla="*/ 165 w 166"/>
                <a:gd name="T19" fmla="*/ 98 h 135"/>
                <a:gd name="T20" fmla="*/ 145 w 166"/>
                <a:gd name="T21" fmla="*/ 66 h 135"/>
                <a:gd name="T22" fmla="*/ 104 w 166"/>
                <a:gd name="T23" fmla="*/ 80 h 135"/>
                <a:gd name="T24" fmla="*/ 96 w 166"/>
                <a:gd name="T25" fmla="*/ 80 h 135"/>
                <a:gd name="T26" fmla="*/ 76 w 166"/>
                <a:gd name="T27" fmla="*/ 104 h 135"/>
                <a:gd name="T28" fmla="*/ 34 w 166"/>
                <a:gd name="T29" fmla="*/ 85 h 135"/>
                <a:gd name="T30" fmla="*/ 47 w 166"/>
                <a:gd name="T31" fmla="*/ 4 h 135"/>
                <a:gd name="T32" fmla="*/ 39 w 166"/>
                <a:gd name="T33" fmla="*/ 5 h 135"/>
                <a:gd name="T34" fmla="*/ 3 w 166"/>
                <a:gd name="T35" fmla="*/ 95 h 135"/>
                <a:gd name="T36" fmla="*/ 11 w 166"/>
                <a:gd name="T37" fmla="*/ 9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135">
                  <a:moveTo>
                    <a:pt x="11" y="96"/>
                  </a:moveTo>
                  <a:cubicBezTo>
                    <a:pt x="31" y="68"/>
                    <a:pt x="43" y="37"/>
                    <a:pt x="47" y="4"/>
                  </a:cubicBezTo>
                  <a:cubicBezTo>
                    <a:pt x="48" y="0"/>
                    <a:pt x="40" y="2"/>
                    <a:pt x="39" y="4"/>
                  </a:cubicBezTo>
                  <a:cubicBezTo>
                    <a:pt x="26" y="35"/>
                    <a:pt x="11" y="85"/>
                    <a:pt x="39" y="113"/>
                  </a:cubicBezTo>
                  <a:cubicBezTo>
                    <a:pt x="63" y="135"/>
                    <a:pt x="92" y="96"/>
                    <a:pt x="104" y="80"/>
                  </a:cubicBezTo>
                  <a:cubicBezTo>
                    <a:pt x="101" y="81"/>
                    <a:pt x="98" y="81"/>
                    <a:pt x="95" y="81"/>
                  </a:cubicBezTo>
                  <a:cubicBezTo>
                    <a:pt x="94" y="96"/>
                    <a:pt x="102" y="100"/>
                    <a:pt x="116" y="93"/>
                  </a:cubicBezTo>
                  <a:cubicBezTo>
                    <a:pt x="123" y="89"/>
                    <a:pt x="131" y="83"/>
                    <a:pt x="136" y="78"/>
                  </a:cubicBezTo>
                  <a:cubicBezTo>
                    <a:pt x="152" y="63"/>
                    <a:pt x="153" y="92"/>
                    <a:pt x="156" y="100"/>
                  </a:cubicBezTo>
                  <a:cubicBezTo>
                    <a:pt x="157" y="104"/>
                    <a:pt x="166" y="101"/>
                    <a:pt x="165" y="98"/>
                  </a:cubicBezTo>
                  <a:cubicBezTo>
                    <a:pt x="159" y="85"/>
                    <a:pt x="163" y="68"/>
                    <a:pt x="145" y="66"/>
                  </a:cubicBezTo>
                  <a:cubicBezTo>
                    <a:pt x="135" y="64"/>
                    <a:pt x="102" y="108"/>
                    <a:pt x="104" y="80"/>
                  </a:cubicBezTo>
                  <a:cubicBezTo>
                    <a:pt x="104" y="76"/>
                    <a:pt x="97" y="78"/>
                    <a:pt x="96" y="80"/>
                  </a:cubicBezTo>
                  <a:cubicBezTo>
                    <a:pt x="89" y="88"/>
                    <a:pt x="83" y="96"/>
                    <a:pt x="76" y="104"/>
                  </a:cubicBezTo>
                  <a:cubicBezTo>
                    <a:pt x="55" y="125"/>
                    <a:pt x="38" y="104"/>
                    <a:pt x="34" y="85"/>
                  </a:cubicBezTo>
                  <a:cubicBezTo>
                    <a:pt x="28" y="59"/>
                    <a:pt x="37" y="28"/>
                    <a:pt x="47" y="4"/>
                  </a:cubicBezTo>
                  <a:cubicBezTo>
                    <a:pt x="44" y="4"/>
                    <a:pt x="42" y="4"/>
                    <a:pt x="39" y="5"/>
                  </a:cubicBezTo>
                  <a:cubicBezTo>
                    <a:pt x="34" y="38"/>
                    <a:pt x="23" y="68"/>
                    <a:pt x="3" y="95"/>
                  </a:cubicBezTo>
                  <a:cubicBezTo>
                    <a:pt x="0" y="99"/>
                    <a:pt x="9" y="98"/>
                    <a:pt x="11" y="9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74"/>
            <p:cNvSpPr/>
            <p:nvPr>
              <p:custDataLst>
                <p:tags r:id="rId47"/>
              </p:custDataLst>
            </p:nvPr>
          </p:nvSpPr>
          <p:spPr bwMode="auto">
            <a:xfrm>
              <a:off x="4042" y="3285"/>
              <a:ext cx="131" cy="133"/>
            </a:xfrm>
            <a:custGeom>
              <a:avLst/>
              <a:gdLst>
                <a:gd name="T0" fmla="*/ 44 w 55"/>
                <a:gd name="T1" fmla="*/ 2 h 56"/>
                <a:gd name="T2" fmla="*/ 4 w 55"/>
                <a:gd name="T3" fmla="*/ 52 h 56"/>
                <a:gd name="T4" fmla="*/ 11 w 55"/>
                <a:gd name="T5" fmla="*/ 53 h 56"/>
                <a:gd name="T6" fmla="*/ 51 w 55"/>
                <a:gd name="T7" fmla="*/ 4 h 56"/>
                <a:gd name="T8" fmla="*/ 44 w 55"/>
                <a:gd name="T9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6">
                  <a:moveTo>
                    <a:pt x="44" y="2"/>
                  </a:moveTo>
                  <a:cubicBezTo>
                    <a:pt x="27" y="16"/>
                    <a:pt x="19" y="37"/>
                    <a:pt x="4" y="52"/>
                  </a:cubicBezTo>
                  <a:cubicBezTo>
                    <a:pt x="0" y="55"/>
                    <a:pt x="9" y="56"/>
                    <a:pt x="11" y="53"/>
                  </a:cubicBezTo>
                  <a:cubicBezTo>
                    <a:pt x="26" y="38"/>
                    <a:pt x="34" y="18"/>
                    <a:pt x="51" y="4"/>
                  </a:cubicBezTo>
                  <a:cubicBezTo>
                    <a:pt x="55" y="1"/>
                    <a:pt x="47" y="0"/>
                    <a:pt x="44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75"/>
            <p:cNvSpPr/>
            <p:nvPr>
              <p:custDataLst>
                <p:tags r:id="rId48"/>
              </p:custDataLst>
            </p:nvPr>
          </p:nvSpPr>
          <p:spPr bwMode="auto">
            <a:xfrm>
              <a:off x="4920" y="2020"/>
              <a:ext cx="346" cy="929"/>
            </a:xfrm>
            <a:custGeom>
              <a:avLst/>
              <a:gdLst>
                <a:gd name="T0" fmla="*/ 11 w 146"/>
                <a:gd name="T1" fmla="*/ 29 h 392"/>
                <a:gd name="T2" fmla="*/ 62 w 146"/>
                <a:gd name="T3" fmla="*/ 50 h 392"/>
                <a:gd name="T4" fmla="*/ 66 w 146"/>
                <a:gd name="T5" fmla="*/ 88 h 392"/>
                <a:gd name="T6" fmla="*/ 82 w 146"/>
                <a:gd name="T7" fmla="*/ 158 h 392"/>
                <a:gd name="T8" fmla="*/ 137 w 146"/>
                <a:gd name="T9" fmla="*/ 180 h 392"/>
                <a:gd name="T10" fmla="*/ 128 w 146"/>
                <a:gd name="T11" fmla="*/ 181 h 392"/>
                <a:gd name="T12" fmla="*/ 133 w 146"/>
                <a:gd name="T13" fmla="*/ 299 h 392"/>
                <a:gd name="T14" fmla="*/ 131 w 146"/>
                <a:gd name="T15" fmla="*/ 362 h 392"/>
                <a:gd name="T16" fmla="*/ 94 w 146"/>
                <a:gd name="T17" fmla="*/ 388 h 392"/>
                <a:gd name="T18" fmla="*/ 99 w 146"/>
                <a:gd name="T19" fmla="*/ 391 h 392"/>
                <a:gd name="T20" fmla="*/ 145 w 146"/>
                <a:gd name="T21" fmla="*/ 331 h 392"/>
                <a:gd name="T22" fmla="*/ 137 w 146"/>
                <a:gd name="T23" fmla="*/ 180 h 392"/>
                <a:gd name="T24" fmla="*/ 128 w 146"/>
                <a:gd name="T25" fmla="*/ 181 h 392"/>
                <a:gd name="T26" fmla="*/ 104 w 146"/>
                <a:gd name="T27" fmla="*/ 174 h 392"/>
                <a:gd name="T28" fmla="*/ 82 w 146"/>
                <a:gd name="T29" fmla="*/ 133 h 392"/>
                <a:gd name="T30" fmla="*/ 73 w 146"/>
                <a:gd name="T31" fmla="*/ 64 h 392"/>
                <a:gd name="T32" fmla="*/ 48 w 146"/>
                <a:gd name="T33" fmla="*/ 16 h 392"/>
                <a:gd name="T34" fmla="*/ 4 w 146"/>
                <a:gd name="T35" fmla="*/ 27 h 392"/>
                <a:gd name="T36" fmla="*/ 11 w 146"/>
                <a:gd name="T37" fmla="*/ 2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392">
                  <a:moveTo>
                    <a:pt x="11" y="29"/>
                  </a:moveTo>
                  <a:cubicBezTo>
                    <a:pt x="45" y="0"/>
                    <a:pt x="58" y="30"/>
                    <a:pt x="62" y="50"/>
                  </a:cubicBezTo>
                  <a:cubicBezTo>
                    <a:pt x="65" y="63"/>
                    <a:pt x="65" y="75"/>
                    <a:pt x="66" y="88"/>
                  </a:cubicBezTo>
                  <a:cubicBezTo>
                    <a:pt x="68" y="111"/>
                    <a:pt x="72" y="136"/>
                    <a:pt x="82" y="158"/>
                  </a:cubicBezTo>
                  <a:cubicBezTo>
                    <a:pt x="88" y="171"/>
                    <a:pt x="133" y="218"/>
                    <a:pt x="137" y="180"/>
                  </a:cubicBezTo>
                  <a:cubicBezTo>
                    <a:pt x="137" y="176"/>
                    <a:pt x="129" y="178"/>
                    <a:pt x="128" y="181"/>
                  </a:cubicBezTo>
                  <a:cubicBezTo>
                    <a:pt x="117" y="220"/>
                    <a:pt x="127" y="260"/>
                    <a:pt x="133" y="299"/>
                  </a:cubicBezTo>
                  <a:cubicBezTo>
                    <a:pt x="137" y="319"/>
                    <a:pt x="140" y="342"/>
                    <a:pt x="131" y="362"/>
                  </a:cubicBezTo>
                  <a:cubicBezTo>
                    <a:pt x="124" y="375"/>
                    <a:pt x="106" y="381"/>
                    <a:pt x="94" y="388"/>
                  </a:cubicBezTo>
                  <a:cubicBezTo>
                    <a:pt x="89" y="391"/>
                    <a:pt x="96" y="392"/>
                    <a:pt x="99" y="391"/>
                  </a:cubicBezTo>
                  <a:cubicBezTo>
                    <a:pt x="127" y="376"/>
                    <a:pt x="146" y="365"/>
                    <a:pt x="145" y="331"/>
                  </a:cubicBezTo>
                  <a:cubicBezTo>
                    <a:pt x="144" y="280"/>
                    <a:pt x="122" y="230"/>
                    <a:pt x="137" y="180"/>
                  </a:cubicBezTo>
                  <a:cubicBezTo>
                    <a:pt x="134" y="180"/>
                    <a:pt x="131" y="180"/>
                    <a:pt x="128" y="181"/>
                  </a:cubicBezTo>
                  <a:cubicBezTo>
                    <a:pt x="127" y="197"/>
                    <a:pt x="109" y="180"/>
                    <a:pt x="104" y="174"/>
                  </a:cubicBezTo>
                  <a:cubicBezTo>
                    <a:pt x="92" y="164"/>
                    <a:pt x="86" y="148"/>
                    <a:pt x="82" y="133"/>
                  </a:cubicBezTo>
                  <a:cubicBezTo>
                    <a:pt x="76" y="111"/>
                    <a:pt x="75" y="87"/>
                    <a:pt x="73" y="64"/>
                  </a:cubicBezTo>
                  <a:cubicBezTo>
                    <a:pt x="71" y="46"/>
                    <a:pt x="68" y="23"/>
                    <a:pt x="48" y="16"/>
                  </a:cubicBezTo>
                  <a:cubicBezTo>
                    <a:pt x="32" y="10"/>
                    <a:pt x="16" y="18"/>
                    <a:pt x="4" y="27"/>
                  </a:cubicBezTo>
                  <a:cubicBezTo>
                    <a:pt x="0" y="30"/>
                    <a:pt x="8" y="30"/>
                    <a:pt x="11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76"/>
            <p:cNvSpPr/>
            <p:nvPr>
              <p:custDataLst>
                <p:tags r:id="rId49"/>
              </p:custDataLst>
            </p:nvPr>
          </p:nvSpPr>
          <p:spPr bwMode="auto">
            <a:xfrm>
              <a:off x="2384" y="1386"/>
              <a:ext cx="1112" cy="504"/>
            </a:xfrm>
            <a:custGeom>
              <a:avLst/>
              <a:gdLst>
                <a:gd name="T0" fmla="*/ 175 w 470"/>
                <a:gd name="T1" fmla="*/ 75 h 213"/>
                <a:gd name="T2" fmla="*/ 70 w 470"/>
                <a:gd name="T3" fmla="*/ 184 h 213"/>
                <a:gd name="T4" fmla="*/ 203 w 470"/>
                <a:gd name="T5" fmla="*/ 210 h 213"/>
                <a:gd name="T6" fmla="*/ 349 w 470"/>
                <a:gd name="T7" fmla="*/ 175 h 213"/>
                <a:gd name="T8" fmla="*/ 448 w 470"/>
                <a:gd name="T9" fmla="*/ 109 h 213"/>
                <a:gd name="T10" fmla="*/ 428 w 470"/>
                <a:gd name="T11" fmla="*/ 17 h 213"/>
                <a:gd name="T12" fmla="*/ 306 w 470"/>
                <a:gd name="T13" fmla="*/ 11 h 213"/>
                <a:gd name="T14" fmla="*/ 161 w 470"/>
                <a:gd name="T15" fmla="*/ 46 h 213"/>
                <a:gd name="T16" fmla="*/ 166 w 470"/>
                <a:gd name="T17" fmla="*/ 47 h 213"/>
                <a:gd name="T18" fmla="*/ 294 w 470"/>
                <a:gd name="T19" fmla="*/ 16 h 213"/>
                <a:gd name="T20" fmla="*/ 401 w 470"/>
                <a:gd name="T21" fmla="*/ 13 h 213"/>
                <a:gd name="T22" fmla="*/ 453 w 470"/>
                <a:gd name="T23" fmla="*/ 82 h 213"/>
                <a:gd name="T24" fmla="*/ 376 w 470"/>
                <a:gd name="T25" fmla="*/ 160 h 213"/>
                <a:gd name="T26" fmla="*/ 266 w 470"/>
                <a:gd name="T27" fmla="*/ 196 h 213"/>
                <a:gd name="T28" fmla="*/ 137 w 470"/>
                <a:gd name="T29" fmla="*/ 204 h 213"/>
                <a:gd name="T30" fmla="*/ 56 w 470"/>
                <a:gd name="T31" fmla="*/ 135 h 213"/>
                <a:gd name="T32" fmla="*/ 168 w 470"/>
                <a:gd name="T33" fmla="*/ 79 h 213"/>
                <a:gd name="T34" fmla="*/ 175 w 470"/>
                <a:gd name="T35" fmla="*/ 7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0" h="213">
                  <a:moveTo>
                    <a:pt x="175" y="75"/>
                  </a:moveTo>
                  <a:cubicBezTo>
                    <a:pt x="112" y="53"/>
                    <a:pt x="0" y="127"/>
                    <a:pt x="70" y="184"/>
                  </a:cubicBezTo>
                  <a:cubicBezTo>
                    <a:pt x="105" y="213"/>
                    <a:pt x="160" y="213"/>
                    <a:pt x="203" y="210"/>
                  </a:cubicBezTo>
                  <a:cubicBezTo>
                    <a:pt x="253" y="205"/>
                    <a:pt x="303" y="192"/>
                    <a:pt x="349" y="175"/>
                  </a:cubicBezTo>
                  <a:cubicBezTo>
                    <a:pt x="385" y="162"/>
                    <a:pt x="427" y="142"/>
                    <a:pt x="448" y="109"/>
                  </a:cubicBezTo>
                  <a:cubicBezTo>
                    <a:pt x="469" y="76"/>
                    <a:pt x="470" y="37"/>
                    <a:pt x="428" y="17"/>
                  </a:cubicBezTo>
                  <a:cubicBezTo>
                    <a:pt x="391" y="0"/>
                    <a:pt x="346" y="5"/>
                    <a:pt x="306" y="11"/>
                  </a:cubicBezTo>
                  <a:cubicBezTo>
                    <a:pt x="256" y="18"/>
                    <a:pt x="206" y="23"/>
                    <a:pt x="161" y="46"/>
                  </a:cubicBezTo>
                  <a:cubicBezTo>
                    <a:pt x="156" y="48"/>
                    <a:pt x="163" y="48"/>
                    <a:pt x="166" y="47"/>
                  </a:cubicBezTo>
                  <a:cubicBezTo>
                    <a:pt x="206" y="27"/>
                    <a:pt x="249" y="24"/>
                    <a:pt x="294" y="16"/>
                  </a:cubicBezTo>
                  <a:cubicBezTo>
                    <a:pt x="329" y="10"/>
                    <a:pt x="366" y="6"/>
                    <a:pt x="401" y="13"/>
                  </a:cubicBezTo>
                  <a:cubicBezTo>
                    <a:pt x="437" y="21"/>
                    <a:pt x="460" y="47"/>
                    <a:pt x="453" y="82"/>
                  </a:cubicBezTo>
                  <a:cubicBezTo>
                    <a:pt x="445" y="119"/>
                    <a:pt x="409" y="143"/>
                    <a:pt x="376" y="160"/>
                  </a:cubicBezTo>
                  <a:cubicBezTo>
                    <a:pt x="341" y="177"/>
                    <a:pt x="304" y="187"/>
                    <a:pt x="266" y="196"/>
                  </a:cubicBezTo>
                  <a:cubicBezTo>
                    <a:pt x="224" y="205"/>
                    <a:pt x="180" y="211"/>
                    <a:pt x="137" y="204"/>
                  </a:cubicBezTo>
                  <a:cubicBezTo>
                    <a:pt x="100" y="199"/>
                    <a:pt x="51" y="177"/>
                    <a:pt x="56" y="135"/>
                  </a:cubicBezTo>
                  <a:cubicBezTo>
                    <a:pt x="60" y="93"/>
                    <a:pt x="130" y="65"/>
                    <a:pt x="168" y="79"/>
                  </a:cubicBezTo>
                  <a:cubicBezTo>
                    <a:pt x="170" y="79"/>
                    <a:pt x="178" y="76"/>
                    <a:pt x="175" y="7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77"/>
            <p:cNvSpPr/>
            <p:nvPr>
              <p:custDataLst>
                <p:tags r:id="rId50"/>
              </p:custDataLst>
            </p:nvPr>
          </p:nvSpPr>
          <p:spPr bwMode="auto">
            <a:xfrm>
              <a:off x="2911" y="846"/>
              <a:ext cx="100" cy="679"/>
            </a:xfrm>
            <a:custGeom>
              <a:avLst/>
              <a:gdLst>
                <a:gd name="T0" fmla="*/ 1 w 42"/>
                <a:gd name="T1" fmla="*/ 5 h 287"/>
                <a:gd name="T2" fmla="*/ 17 w 42"/>
                <a:gd name="T3" fmla="*/ 136 h 287"/>
                <a:gd name="T4" fmla="*/ 33 w 42"/>
                <a:gd name="T5" fmla="*/ 283 h 287"/>
                <a:gd name="T6" fmla="*/ 41 w 42"/>
                <a:gd name="T7" fmla="*/ 281 h 287"/>
                <a:gd name="T8" fmla="*/ 27 w 42"/>
                <a:gd name="T9" fmla="*/ 149 h 287"/>
                <a:gd name="T10" fmla="*/ 9 w 42"/>
                <a:gd name="T11" fmla="*/ 4 h 287"/>
                <a:gd name="T12" fmla="*/ 1 w 42"/>
                <a:gd name="T13" fmla="*/ 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87">
                  <a:moveTo>
                    <a:pt x="1" y="5"/>
                  </a:moveTo>
                  <a:cubicBezTo>
                    <a:pt x="1" y="49"/>
                    <a:pt x="11" y="92"/>
                    <a:pt x="17" y="136"/>
                  </a:cubicBezTo>
                  <a:cubicBezTo>
                    <a:pt x="22" y="185"/>
                    <a:pt x="26" y="234"/>
                    <a:pt x="33" y="283"/>
                  </a:cubicBezTo>
                  <a:cubicBezTo>
                    <a:pt x="33" y="287"/>
                    <a:pt x="42" y="285"/>
                    <a:pt x="41" y="281"/>
                  </a:cubicBezTo>
                  <a:cubicBezTo>
                    <a:pt x="36" y="237"/>
                    <a:pt x="32" y="193"/>
                    <a:pt x="27" y="149"/>
                  </a:cubicBezTo>
                  <a:cubicBezTo>
                    <a:pt x="22" y="101"/>
                    <a:pt x="10" y="53"/>
                    <a:pt x="9" y="4"/>
                  </a:cubicBezTo>
                  <a:cubicBezTo>
                    <a:pt x="9" y="0"/>
                    <a:pt x="0" y="1"/>
                    <a:pt x="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78"/>
            <p:cNvSpPr/>
            <p:nvPr>
              <p:custDataLst>
                <p:tags r:id="rId51"/>
              </p:custDataLst>
            </p:nvPr>
          </p:nvSpPr>
          <p:spPr bwMode="auto">
            <a:xfrm>
              <a:off x="2556" y="834"/>
              <a:ext cx="360" cy="739"/>
            </a:xfrm>
            <a:custGeom>
              <a:avLst/>
              <a:gdLst>
                <a:gd name="T0" fmla="*/ 143 w 152"/>
                <a:gd name="T1" fmla="*/ 2 h 312"/>
                <a:gd name="T2" fmla="*/ 1 w 152"/>
                <a:gd name="T3" fmla="*/ 311 h 312"/>
                <a:gd name="T4" fmla="*/ 9 w 152"/>
                <a:gd name="T5" fmla="*/ 309 h 312"/>
                <a:gd name="T6" fmla="*/ 151 w 152"/>
                <a:gd name="T7" fmla="*/ 1 h 312"/>
                <a:gd name="T8" fmla="*/ 143 w 152"/>
                <a:gd name="T9" fmla="*/ 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312">
                  <a:moveTo>
                    <a:pt x="143" y="2"/>
                  </a:moveTo>
                  <a:cubicBezTo>
                    <a:pt x="87" y="101"/>
                    <a:pt x="54" y="210"/>
                    <a:pt x="1" y="311"/>
                  </a:cubicBezTo>
                  <a:cubicBezTo>
                    <a:pt x="0" y="312"/>
                    <a:pt x="8" y="311"/>
                    <a:pt x="9" y="309"/>
                  </a:cubicBezTo>
                  <a:cubicBezTo>
                    <a:pt x="62" y="209"/>
                    <a:pt x="95" y="100"/>
                    <a:pt x="151" y="1"/>
                  </a:cubicBezTo>
                  <a:cubicBezTo>
                    <a:pt x="152" y="0"/>
                    <a:pt x="144" y="0"/>
                    <a:pt x="143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79"/>
            <p:cNvSpPr/>
            <p:nvPr>
              <p:custDataLst>
                <p:tags r:id="rId52"/>
              </p:custDataLst>
            </p:nvPr>
          </p:nvSpPr>
          <p:spPr bwMode="auto">
            <a:xfrm>
              <a:off x="2899" y="801"/>
              <a:ext cx="554" cy="776"/>
            </a:xfrm>
            <a:custGeom>
              <a:avLst/>
              <a:gdLst>
                <a:gd name="T0" fmla="*/ 2 w 234"/>
                <a:gd name="T1" fmla="*/ 6 h 328"/>
                <a:gd name="T2" fmla="*/ 224 w 234"/>
                <a:gd name="T3" fmla="*/ 326 h 328"/>
                <a:gd name="T4" fmla="*/ 232 w 234"/>
                <a:gd name="T5" fmla="*/ 322 h 328"/>
                <a:gd name="T6" fmla="*/ 10 w 234"/>
                <a:gd name="T7" fmla="*/ 3 h 328"/>
                <a:gd name="T8" fmla="*/ 2 w 234"/>
                <a:gd name="T9" fmla="*/ 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328">
                  <a:moveTo>
                    <a:pt x="2" y="6"/>
                  </a:moveTo>
                  <a:cubicBezTo>
                    <a:pt x="70" y="116"/>
                    <a:pt x="144" y="223"/>
                    <a:pt x="224" y="326"/>
                  </a:cubicBezTo>
                  <a:cubicBezTo>
                    <a:pt x="226" y="328"/>
                    <a:pt x="234" y="325"/>
                    <a:pt x="232" y="322"/>
                  </a:cubicBezTo>
                  <a:cubicBezTo>
                    <a:pt x="151" y="220"/>
                    <a:pt x="78" y="112"/>
                    <a:pt x="10" y="3"/>
                  </a:cubicBezTo>
                  <a:cubicBezTo>
                    <a:pt x="8" y="0"/>
                    <a:pt x="0" y="3"/>
                    <a:pt x="2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80"/>
            <p:cNvSpPr/>
            <p:nvPr>
              <p:custDataLst>
                <p:tags r:id="rId53"/>
              </p:custDataLst>
            </p:nvPr>
          </p:nvSpPr>
          <p:spPr bwMode="auto">
            <a:xfrm>
              <a:off x="2880" y="874"/>
              <a:ext cx="43" cy="123"/>
            </a:xfrm>
            <a:custGeom>
              <a:avLst/>
              <a:gdLst>
                <a:gd name="T0" fmla="*/ 1 w 18"/>
                <a:gd name="T1" fmla="*/ 5 h 52"/>
                <a:gd name="T2" fmla="*/ 1 w 18"/>
                <a:gd name="T3" fmla="*/ 50 h 52"/>
                <a:gd name="T4" fmla="*/ 10 w 18"/>
                <a:gd name="T5" fmla="*/ 49 h 52"/>
                <a:gd name="T6" fmla="*/ 10 w 18"/>
                <a:gd name="T7" fmla="*/ 3 h 52"/>
                <a:gd name="T8" fmla="*/ 1 w 18"/>
                <a:gd name="T9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2">
                  <a:moveTo>
                    <a:pt x="1" y="5"/>
                  </a:moveTo>
                  <a:cubicBezTo>
                    <a:pt x="10" y="18"/>
                    <a:pt x="6" y="36"/>
                    <a:pt x="1" y="50"/>
                  </a:cubicBezTo>
                  <a:cubicBezTo>
                    <a:pt x="1" y="52"/>
                    <a:pt x="9" y="51"/>
                    <a:pt x="10" y="49"/>
                  </a:cubicBezTo>
                  <a:cubicBezTo>
                    <a:pt x="15" y="35"/>
                    <a:pt x="18" y="16"/>
                    <a:pt x="10" y="3"/>
                  </a:cubicBezTo>
                  <a:cubicBezTo>
                    <a:pt x="8" y="0"/>
                    <a:pt x="0" y="3"/>
                    <a:pt x="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81"/>
            <p:cNvSpPr/>
            <p:nvPr>
              <p:custDataLst>
                <p:tags r:id="rId54"/>
              </p:custDataLst>
            </p:nvPr>
          </p:nvSpPr>
          <p:spPr bwMode="auto">
            <a:xfrm>
              <a:off x="2864" y="1236"/>
              <a:ext cx="21" cy="60"/>
            </a:xfrm>
            <a:custGeom>
              <a:avLst/>
              <a:gdLst>
                <a:gd name="T0" fmla="*/ 0 w 9"/>
                <a:gd name="T1" fmla="*/ 4 h 25"/>
                <a:gd name="T2" fmla="*/ 0 w 9"/>
                <a:gd name="T3" fmla="*/ 23 h 25"/>
                <a:gd name="T4" fmla="*/ 9 w 9"/>
                <a:gd name="T5" fmla="*/ 21 h 25"/>
                <a:gd name="T6" fmla="*/ 9 w 9"/>
                <a:gd name="T7" fmla="*/ 2 h 25"/>
                <a:gd name="T8" fmla="*/ 0 w 9"/>
                <a:gd name="T9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5">
                  <a:moveTo>
                    <a:pt x="0" y="4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9" y="23"/>
                    <a:pt x="9" y="2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0" y="1"/>
                    <a:pt x="0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82"/>
            <p:cNvSpPr/>
            <p:nvPr>
              <p:custDataLst>
                <p:tags r:id="rId55"/>
              </p:custDataLst>
            </p:nvPr>
          </p:nvSpPr>
          <p:spPr bwMode="auto">
            <a:xfrm>
              <a:off x="2836" y="1454"/>
              <a:ext cx="30" cy="64"/>
            </a:xfrm>
            <a:custGeom>
              <a:avLst/>
              <a:gdLst>
                <a:gd name="T0" fmla="*/ 4 w 13"/>
                <a:gd name="T1" fmla="*/ 3 h 27"/>
                <a:gd name="T2" fmla="*/ 0 w 13"/>
                <a:gd name="T3" fmla="*/ 26 h 27"/>
                <a:gd name="T4" fmla="*/ 9 w 13"/>
                <a:gd name="T5" fmla="*/ 24 h 27"/>
                <a:gd name="T6" fmla="*/ 13 w 13"/>
                <a:gd name="T7" fmla="*/ 1 h 27"/>
                <a:gd name="T8" fmla="*/ 4 w 13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4" y="3"/>
                  </a:moveTo>
                  <a:cubicBezTo>
                    <a:pt x="4" y="11"/>
                    <a:pt x="1" y="18"/>
                    <a:pt x="0" y="26"/>
                  </a:cubicBezTo>
                  <a:cubicBezTo>
                    <a:pt x="0" y="27"/>
                    <a:pt x="9" y="26"/>
                    <a:pt x="9" y="24"/>
                  </a:cubicBezTo>
                  <a:cubicBezTo>
                    <a:pt x="9" y="16"/>
                    <a:pt x="12" y="9"/>
                    <a:pt x="13" y="1"/>
                  </a:cubicBezTo>
                  <a:cubicBezTo>
                    <a:pt x="13" y="0"/>
                    <a:pt x="4" y="1"/>
                    <a:pt x="4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83"/>
            <p:cNvSpPr/>
            <p:nvPr>
              <p:custDataLst>
                <p:tags r:id="rId56"/>
              </p:custDataLst>
            </p:nvPr>
          </p:nvSpPr>
          <p:spPr bwMode="auto">
            <a:xfrm>
              <a:off x="2826" y="1632"/>
              <a:ext cx="31" cy="78"/>
            </a:xfrm>
            <a:custGeom>
              <a:avLst/>
              <a:gdLst>
                <a:gd name="T0" fmla="*/ 4 w 13"/>
                <a:gd name="T1" fmla="*/ 4 h 33"/>
                <a:gd name="T2" fmla="*/ 0 w 13"/>
                <a:gd name="T3" fmla="*/ 31 h 33"/>
                <a:gd name="T4" fmla="*/ 9 w 13"/>
                <a:gd name="T5" fmla="*/ 29 h 33"/>
                <a:gd name="T6" fmla="*/ 13 w 13"/>
                <a:gd name="T7" fmla="*/ 2 h 33"/>
                <a:gd name="T8" fmla="*/ 4 w 13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3">
                  <a:moveTo>
                    <a:pt x="4" y="4"/>
                  </a:moveTo>
                  <a:cubicBezTo>
                    <a:pt x="4" y="13"/>
                    <a:pt x="0" y="22"/>
                    <a:pt x="0" y="31"/>
                  </a:cubicBezTo>
                  <a:cubicBezTo>
                    <a:pt x="0" y="33"/>
                    <a:pt x="9" y="32"/>
                    <a:pt x="9" y="29"/>
                  </a:cubicBezTo>
                  <a:cubicBezTo>
                    <a:pt x="9" y="20"/>
                    <a:pt x="12" y="11"/>
                    <a:pt x="13" y="2"/>
                  </a:cubicBezTo>
                  <a:cubicBezTo>
                    <a:pt x="13" y="0"/>
                    <a:pt x="4" y="2"/>
                    <a:pt x="4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84"/>
            <p:cNvSpPr/>
            <p:nvPr>
              <p:custDataLst>
                <p:tags r:id="rId57"/>
              </p:custDataLst>
            </p:nvPr>
          </p:nvSpPr>
          <p:spPr bwMode="auto">
            <a:xfrm>
              <a:off x="2779" y="1847"/>
              <a:ext cx="19" cy="52"/>
            </a:xfrm>
            <a:custGeom>
              <a:avLst/>
              <a:gdLst>
                <a:gd name="T0" fmla="*/ 0 w 8"/>
                <a:gd name="T1" fmla="*/ 5 h 22"/>
                <a:gd name="T2" fmla="*/ 0 w 8"/>
                <a:gd name="T3" fmla="*/ 20 h 22"/>
                <a:gd name="T4" fmla="*/ 8 w 8"/>
                <a:gd name="T5" fmla="*/ 18 h 22"/>
                <a:gd name="T6" fmla="*/ 8 w 8"/>
                <a:gd name="T7" fmla="*/ 3 h 22"/>
                <a:gd name="T8" fmla="*/ 0 w 8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2">
                  <a:moveTo>
                    <a:pt x="0" y="5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8" y="21"/>
                    <a:pt x="8" y="18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0"/>
                    <a:pt x="0" y="2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85"/>
            <p:cNvSpPr/>
            <p:nvPr>
              <p:custDataLst>
                <p:tags r:id="rId58"/>
              </p:custDataLst>
            </p:nvPr>
          </p:nvSpPr>
          <p:spPr bwMode="auto">
            <a:xfrm>
              <a:off x="3820" y="1165"/>
              <a:ext cx="227" cy="320"/>
            </a:xfrm>
            <a:custGeom>
              <a:avLst/>
              <a:gdLst>
                <a:gd name="T0" fmla="*/ 9 w 96"/>
                <a:gd name="T1" fmla="*/ 29 h 135"/>
                <a:gd name="T2" fmla="*/ 13 w 96"/>
                <a:gd name="T3" fmla="*/ 7 h 135"/>
                <a:gd name="T4" fmla="*/ 4 w 96"/>
                <a:gd name="T5" fmla="*/ 7 h 135"/>
                <a:gd name="T6" fmla="*/ 23 w 96"/>
                <a:gd name="T7" fmla="*/ 77 h 135"/>
                <a:gd name="T8" fmla="*/ 41 w 96"/>
                <a:gd name="T9" fmla="*/ 133 h 135"/>
                <a:gd name="T10" fmla="*/ 48 w 96"/>
                <a:gd name="T11" fmla="*/ 133 h 135"/>
                <a:gd name="T12" fmla="*/ 68 w 96"/>
                <a:gd name="T13" fmla="*/ 67 h 135"/>
                <a:gd name="T14" fmla="*/ 72 w 96"/>
                <a:gd name="T15" fmla="*/ 37 h 135"/>
                <a:gd name="T16" fmla="*/ 77 w 96"/>
                <a:gd name="T17" fmla="*/ 16 h 135"/>
                <a:gd name="T18" fmla="*/ 86 w 96"/>
                <a:gd name="T19" fmla="*/ 19 h 135"/>
                <a:gd name="T20" fmla="*/ 93 w 96"/>
                <a:gd name="T21" fmla="*/ 16 h 135"/>
                <a:gd name="T22" fmla="*/ 77 w 96"/>
                <a:gd name="T23" fmla="*/ 5 h 135"/>
                <a:gd name="T24" fmla="*/ 64 w 96"/>
                <a:gd name="T25" fmla="*/ 33 h 135"/>
                <a:gd name="T26" fmla="*/ 58 w 96"/>
                <a:gd name="T27" fmla="*/ 76 h 135"/>
                <a:gd name="T28" fmla="*/ 42 w 96"/>
                <a:gd name="T29" fmla="*/ 131 h 135"/>
                <a:gd name="T30" fmla="*/ 49 w 96"/>
                <a:gd name="T31" fmla="*/ 130 h 135"/>
                <a:gd name="T32" fmla="*/ 31 w 96"/>
                <a:gd name="T33" fmla="*/ 75 h 135"/>
                <a:gd name="T34" fmla="*/ 13 w 96"/>
                <a:gd name="T35" fmla="*/ 5 h 135"/>
                <a:gd name="T36" fmla="*/ 5 w 96"/>
                <a:gd name="T37" fmla="*/ 6 h 135"/>
                <a:gd name="T38" fmla="*/ 0 w 96"/>
                <a:gd name="T39" fmla="*/ 29 h 135"/>
                <a:gd name="T40" fmla="*/ 9 w 96"/>
                <a:gd name="T41" fmla="*/ 2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35">
                  <a:moveTo>
                    <a:pt x="9" y="29"/>
                  </a:moveTo>
                  <a:cubicBezTo>
                    <a:pt x="9" y="21"/>
                    <a:pt x="9" y="14"/>
                    <a:pt x="13" y="7"/>
                  </a:cubicBezTo>
                  <a:cubicBezTo>
                    <a:pt x="10" y="7"/>
                    <a:pt x="7" y="7"/>
                    <a:pt x="4" y="7"/>
                  </a:cubicBezTo>
                  <a:cubicBezTo>
                    <a:pt x="15" y="29"/>
                    <a:pt x="20" y="54"/>
                    <a:pt x="23" y="77"/>
                  </a:cubicBezTo>
                  <a:cubicBezTo>
                    <a:pt x="25" y="95"/>
                    <a:pt x="26" y="120"/>
                    <a:pt x="41" y="133"/>
                  </a:cubicBezTo>
                  <a:cubicBezTo>
                    <a:pt x="43" y="135"/>
                    <a:pt x="47" y="134"/>
                    <a:pt x="48" y="133"/>
                  </a:cubicBezTo>
                  <a:cubicBezTo>
                    <a:pt x="66" y="117"/>
                    <a:pt x="65" y="88"/>
                    <a:pt x="68" y="67"/>
                  </a:cubicBezTo>
                  <a:cubicBezTo>
                    <a:pt x="69" y="57"/>
                    <a:pt x="70" y="47"/>
                    <a:pt x="72" y="37"/>
                  </a:cubicBezTo>
                  <a:cubicBezTo>
                    <a:pt x="73" y="29"/>
                    <a:pt x="75" y="22"/>
                    <a:pt x="77" y="16"/>
                  </a:cubicBezTo>
                  <a:cubicBezTo>
                    <a:pt x="81" y="7"/>
                    <a:pt x="83" y="16"/>
                    <a:pt x="86" y="19"/>
                  </a:cubicBezTo>
                  <a:cubicBezTo>
                    <a:pt x="87" y="22"/>
                    <a:pt x="96" y="19"/>
                    <a:pt x="93" y="16"/>
                  </a:cubicBezTo>
                  <a:cubicBezTo>
                    <a:pt x="89" y="9"/>
                    <a:pt x="87" y="0"/>
                    <a:pt x="77" y="5"/>
                  </a:cubicBezTo>
                  <a:cubicBezTo>
                    <a:pt x="68" y="10"/>
                    <a:pt x="66" y="24"/>
                    <a:pt x="64" y="33"/>
                  </a:cubicBezTo>
                  <a:cubicBezTo>
                    <a:pt x="61" y="47"/>
                    <a:pt x="60" y="62"/>
                    <a:pt x="58" y="76"/>
                  </a:cubicBezTo>
                  <a:cubicBezTo>
                    <a:pt x="56" y="94"/>
                    <a:pt x="56" y="118"/>
                    <a:pt x="42" y="131"/>
                  </a:cubicBezTo>
                  <a:cubicBezTo>
                    <a:pt x="44" y="131"/>
                    <a:pt x="46" y="130"/>
                    <a:pt x="49" y="130"/>
                  </a:cubicBezTo>
                  <a:cubicBezTo>
                    <a:pt x="34" y="117"/>
                    <a:pt x="34" y="93"/>
                    <a:pt x="31" y="75"/>
                  </a:cubicBezTo>
                  <a:cubicBezTo>
                    <a:pt x="29" y="52"/>
                    <a:pt x="23" y="27"/>
                    <a:pt x="13" y="5"/>
                  </a:cubicBezTo>
                  <a:cubicBezTo>
                    <a:pt x="12" y="3"/>
                    <a:pt x="6" y="3"/>
                    <a:pt x="5" y="6"/>
                  </a:cubicBezTo>
                  <a:cubicBezTo>
                    <a:pt x="1" y="14"/>
                    <a:pt x="0" y="21"/>
                    <a:pt x="0" y="29"/>
                  </a:cubicBezTo>
                  <a:cubicBezTo>
                    <a:pt x="0" y="33"/>
                    <a:pt x="9" y="32"/>
                    <a:pt x="9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86"/>
            <p:cNvSpPr/>
            <p:nvPr>
              <p:custDataLst>
                <p:tags r:id="rId59"/>
              </p:custDataLst>
            </p:nvPr>
          </p:nvSpPr>
          <p:spPr bwMode="auto">
            <a:xfrm>
              <a:off x="4099" y="1203"/>
              <a:ext cx="180" cy="26"/>
            </a:xfrm>
            <a:custGeom>
              <a:avLst/>
              <a:gdLst>
                <a:gd name="T0" fmla="*/ 6 w 76"/>
                <a:gd name="T1" fmla="*/ 11 h 11"/>
                <a:gd name="T2" fmla="*/ 66 w 76"/>
                <a:gd name="T3" fmla="*/ 7 h 11"/>
                <a:gd name="T4" fmla="*/ 71 w 76"/>
                <a:gd name="T5" fmla="*/ 4 h 11"/>
                <a:gd name="T6" fmla="*/ 10 w 76"/>
                <a:gd name="T7" fmla="*/ 7 h 11"/>
                <a:gd name="T8" fmla="*/ 6 w 7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">
                  <a:moveTo>
                    <a:pt x="6" y="11"/>
                  </a:moveTo>
                  <a:cubicBezTo>
                    <a:pt x="26" y="11"/>
                    <a:pt x="46" y="4"/>
                    <a:pt x="66" y="7"/>
                  </a:cubicBezTo>
                  <a:cubicBezTo>
                    <a:pt x="68" y="8"/>
                    <a:pt x="76" y="4"/>
                    <a:pt x="71" y="4"/>
                  </a:cubicBezTo>
                  <a:cubicBezTo>
                    <a:pt x="50" y="0"/>
                    <a:pt x="30" y="7"/>
                    <a:pt x="10" y="7"/>
                  </a:cubicBezTo>
                  <a:cubicBezTo>
                    <a:pt x="7" y="7"/>
                    <a:pt x="0" y="11"/>
                    <a:pt x="6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87"/>
            <p:cNvSpPr/>
            <p:nvPr>
              <p:custDataLst>
                <p:tags r:id="rId60"/>
              </p:custDataLst>
            </p:nvPr>
          </p:nvSpPr>
          <p:spPr bwMode="auto">
            <a:xfrm>
              <a:off x="4156" y="1265"/>
              <a:ext cx="130" cy="50"/>
            </a:xfrm>
            <a:custGeom>
              <a:avLst/>
              <a:gdLst>
                <a:gd name="T0" fmla="*/ 0 w 55"/>
                <a:gd name="T1" fmla="*/ 3 h 21"/>
                <a:gd name="T2" fmla="*/ 46 w 55"/>
                <a:gd name="T3" fmla="*/ 19 h 21"/>
                <a:gd name="T4" fmla="*/ 51 w 55"/>
                <a:gd name="T5" fmla="*/ 16 h 21"/>
                <a:gd name="T6" fmla="*/ 8 w 55"/>
                <a:gd name="T7" fmla="*/ 1 h 21"/>
                <a:gd name="T8" fmla="*/ 0 w 55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1">
                  <a:moveTo>
                    <a:pt x="0" y="3"/>
                  </a:moveTo>
                  <a:cubicBezTo>
                    <a:pt x="1" y="21"/>
                    <a:pt x="33" y="19"/>
                    <a:pt x="46" y="19"/>
                  </a:cubicBezTo>
                  <a:cubicBezTo>
                    <a:pt x="47" y="19"/>
                    <a:pt x="55" y="16"/>
                    <a:pt x="51" y="16"/>
                  </a:cubicBezTo>
                  <a:cubicBezTo>
                    <a:pt x="39" y="16"/>
                    <a:pt x="9" y="17"/>
                    <a:pt x="8" y="1"/>
                  </a:cubicBezTo>
                  <a:cubicBezTo>
                    <a:pt x="8" y="0"/>
                    <a:pt x="0" y="1"/>
                    <a:pt x="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88"/>
            <p:cNvSpPr/>
            <p:nvPr>
              <p:custDataLst>
                <p:tags r:id="rId61"/>
              </p:custDataLst>
            </p:nvPr>
          </p:nvSpPr>
          <p:spPr bwMode="auto">
            <a:xfrm>
              <a:off x="4442" y="1113"/>
              <a:ext cx="59" cy="206"/>
            </a:xfrm>
            <a:custGeom>
              <a:avLst/>
              <a:gdLst>
                <a:gd name="T0" fmla="*/ 8 w 25"/>
                <a:gd name="T1" fmla="*/ 85 h 87"/>
                <a:gd name="T2" fmla="*/ 25 w 25"/>
                <a:gd name="T3" fmla="*/ 1 h 87"/>
                <a:gd name="T4" fmla="*/ 16 w 25"/>
                <a:gd name="T5" fmla="*/ 3 h 87"/>
                <a:gd name="T6" fmla="*/ 8 w 25"/>
                <a:gd name="T7" fmla="*/ 86 h 87"/>
                <a:gd name="T8" fmla="*/ 17 w 25"/>
                <a:gd name="T9" fmla="*/ 84 h 87"/>
                <a:gd name="T10" fmla="*/ 25 w 25"/>
                <a:gd name="T11" fmla="*/ 1 h 87"/>
                <a:gd name="T12" fmla="*/ 16 w 25"/>
                <a:gd name="T13" fmla="*/ 2 h 87"/>
                <a:gd name="T14" fmla="*/ 0 w 25"/>
                <a:gd name="T15" fmla="*/ 86 h 87"/>
                <a:gd name="T16" fmla="*/ 8 w 25"/>
                <a:gd name="T17" fmla="*/ 8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87">
                  <a:moveTo>
                    <a:pt x="8" y="85"/>
                  </a:moveTo>
                  <a:cubicBezTo>
                    <a:pt x="16" y="57"/>
                    <a:pt x="17" y="28"/>
                    <a:pt x="25" y="1"/>
                  </a:cubicBezTo>
                  <a:cubicBezTo>
                    <a:pt x="22" y="1"/>
                    <a:pt x="19" y="2"/>
                    <a:pt x="16" y="3"/>
                  </a:cubicBezTo>
                  <a:cubicBezTo>
                    <a:pt x="12" y="31"/>
                    <a:pt x="8" y="58"/>
                    <a:pt x="8" y="86"/>
                  </a:cubicBezTo>
                  <a:cubicBezTo>
                    <a:pt x="8" y="87"/>
                    <a:pt x="16" y="86"/>
                    <a:pt x="17" y="84"/>
                  </a:cubicBezTo>
                  <a:cubicBezTo>
                    <a:pt x="17" y="56"/>
                    <a:pt x="20" y="28"/>
                    <a:pt x="25" y="1"/>
                  </a:cubicBezTo>
                  <a:cubicBezTo>
                    <a:pt x="25" y="0"/>
                    <a:pt x="17" y="1"/>
                    <a:pt x="16" y="2"/>
                  </a:cubicBezTo>
                  <a:cubicBezTo>
                    <a:pt x="8" y="30"/>
                    <a:pt x="8" y="59"/>
                    <a:pt x="0" y="86"/>
                  </a:cubicBezTo>
                  <a:cubicBezTo>
                    <a:pt x="0" y="87"/>
                    <a:pt x="8" y="86"/>
                    <a:pt x="8" y="8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89"/>
            <p:cNvSpPr/>
            <p:nvPr>
              <p:custDataLst>
                <p:tags r:id="rId62"/>
              </p:custDataLst>
            </p:nvPr>
          </p:nvSpPr>
          <p:spPr bwMode="auto">
            <a:xfrm>
              <a:off x="4516" y="1191"/>
              <a:ext cx="123" cy="313"/>
            </a:xfrm>
            <a:custGeom>
              <a:avLst/>
              <a:gdLst>
                <a:gd name="T0" fmla="*/ 42 w 52"/>
                <a:gd name="T1" fmla="*/ 3 h 132"/>
                <a:gd name="T2" fmla="*/ 21 w 52"/>
                <a:gd name="T3" fmla="*/ 53 h 132"/>
                <a:gd name="T4" fmla="*/ 1 w 52"/>
                <a:gd name="T5" fmla="*/ 129 h 132"/>
                <a:gd name="T6" fmla="*/ 10 w 52"/>
                <a:gd name="T7" fmla="*/ 128 h 132"/>
                <a:gd name="T8" fmla="*/ 28 w 52"/>
                <a:gd name="T9" fmla="*/ 59 h 132"/>
                <a:gd name="T10" fmla="*/ 50 w 52"/>
                <a:gd name="T11" fmla="*/ 3 h 132"/>
                <a:gd name="T12" fmla="*/ 42 w 52"/>
                <a:gd name="T13" fmla="*/ 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32">
                  <a:moveTo>
                    <a:pt x="42" y="3"/>
                  </a:moveTo>
                  <a:cubicBezTo>
                    <a:pt x="29" y="17"/>
                    <a:pt x="26" y="35"/>
                    <a:pt x="21" y="53"/>
                  </a:cubicBezTo>
                  <a:cubicBezTo>
                    <a:pt x="15" y="78"/>
                    <a:pt x="10" y="104"/>
                    <a:pt x="1" y="129"/>
                  </a:cubicBezTo>
                  <a:cubicBezTo>
                    <a:pt x="0" y="132"/>
                    <a:pt x="9" y="131"/>
                    <a:pt x="10" y="128"/>
                  </a:cubicBezTo>
                  <a:cubicBezTo>
                    <a:pt x="17" y="105"/>
                    <a:pt x="22" y="82"/>
                    <a:pt x="28" y="59"/>
                  </a:cubicBezTo>
                  <a:cubicBezTo>
                    <a:pt x="33" y="40"/>
                    <a:pt x="36" y="18"/>
                    <a:pt x="50" y="3"/>
                  </a:cubicBezTo>
                  <a:cubicBezTo>
                    <a:pt x="52" y="0"/>
                    <a:pt x="44" y="1"/>
                    <a:pt x="42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90"/>
            <p:cNvSpPr/>
            <p:nvPr>
              <p:custDataLst>
                <p:tags r:id="rId63"/>
              </p:custDataLst>
            </p:nvPr>
          </p:nvSpPr>
          <p:spPr bwMode="auto">
            <a:xfrm>
              <a:off x="4613" y="1267"/>
              <a:ext cx="144" cy="303"/>
            </a:xfrm>
            <a:custGeom>
              <a:avLst/>
              <a:gdLst>
                <a:gd name="T0" fmla="*/ 16 w 61"/>
                <a:gd name="T1" fmla="*/ 18 h 128"/>
                <a:gd name="T2" fmla="*/ 27 w 61"/>
                <a:gd name="T3" fmla="*/ 39 h 128"/>
                <a:gd name="T4" fmla="*/ 22 w 61"/>
                <a:gd name="T5" fmla="*/ 55 h 128"/>
                <a:gd name="T6" fmla="*/ 31 w 61"/>
                <a:gd name="T7" fmla="*/ 81 h 128"/>
                <a:gd name="T8" fmla="*/ 38 w 61"/>
                <a:gd name="T9" fmla="*/ 87 h 128"/>
                <a:gd name="T10" fmla="*/ 23 w 61"/>
                <a:gd name="T11" fmla="*/ 110 h 128"/>
                <a:gd name="T12" fmla="*/ 21 w 61"/>
                <a:gd name="T13" fmla="*/ 124 h 128"/>
                <a:gd name="T14" fmla="*/ 29 w 61"/>
                <a:gd name="T15" fmla="*/ 122 h 128"/>
                <a:gd name="T16" fmla="*/ 50 w 61"/>
                <a:gd name="T17" fmla="*/ 87 h 128"/>
                <a:gd name="T18" fmla="*/ 31 w 61"/>
                <a:gd name="T19" fmla="*/ 64 h 128"/>
                <a:gd name="T20" fmla="*/ 41 w 61"/>
                <a:gd name="T21" fmla="*/ 27 h 128"/>
                <a:gd name="T22" fmla="*/ 10 w 61"/>
                <a:gd name="T23" fmla="*/ 23 h 128"/>
                <a:gd name="T24" fmla="*/ 16 w 61"/>
                <a:gd name="T25" fmla="*/ 1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128">
                  <a:moveTo>
                    <a:pt x="16" y="18"/>
                  </a:moveTo>
                  <a:cubicBezTo>
                    <a:pt x="33" y="32"/>
                    <a:pt x="34" y="27"/>
                    <a:pt x="27" y="39"/>
                  </a:cubicBezTo>
                  <a:cubicBezTo>
                    <a:pt x="25" y="44"/>
                    <a:pt x="23" y="49"/>
                    <a:pt x="22" y="55"/>
                  </a:cubicBezTo>
                  <a:cubicBezTo>
                    <a:pt x="20" y="64"/>
                    <a:pt x="26" y="74"/>
                    <a:pt x="31" y="81"/>
                  </a:cubicBezTo>
                  <a:cubicBezTo>
                    <a:pt x="33" y="82"/>
                    <a:pt x="36" y="85"/>
                    <a:pt x="38" y="87"/>
                  </a:cubicBezTo>
                  <a:cubicBezTo>
                    <a:pt x="49" y="95"/>
                    <a:pt x="27" y="106"/>
                    <a:pt x="23" y="110"/>
                  </a:cubicBezTo>
                  <a:cubicBezTo>
                    <a:pt x="18" y="114"/>
                    <a:pt x="18" y="119"/>
                    <a:pt x="21" y="124"/>
                  </a:cubicBezTo>
                  <a:cubicBezTo>
                    <a:pt x="23" y="128"/>
                    <a:pt x="31" y="125"/>
                    <a:pt x="29" y="122"/>
                  </a:cubicBezTo>
                  <a:cubicBezTo>
                    <a:pt x="24" y="110"/>
                    <a:pt x="61" y="98"/>
                    <a:pt x="50" y="87"/>
                  </a:cubicBezTo>
                  <a:cubicBezTo>
                    <a:pt x="42" y="79"/>
                    <a:pt x="36" y="74"/>
                    <a:pt x="31" y="64"/>
                  </a:cubicBezTo>
                  <a:cubicBezTo>
                    <a:pt x="25" y="51"/>
                    <a:pt x="39" y="39"/>
                    <a:pt x="41" y="27"/>
                  </a:cubicBezTo>
                  <a:cubicBezTo>
                    <a:pt x="46" y="0"/>
                    <a:pt x="0" y="15"/>
                    <a:pt x="10" y="23"/>
                  </a:cubicBezTo>
                  <a:cubicBezTo>
                    <a:pt x="13" y="25"/>
                    <a:pt x="20" y="21"/>
                    <a:pt x="16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91"/>
            <p:cNvSpPr/>
            <p:nvPr>
              <p:custDataLst>
                <p:tags r:id="rId64"/>
              </p:custDataLst>
            </p:nvPr>
          </p:nvSpPr>
          <p:spPr bwMode="auto">
            <a:xfrm>
              <a:off x="4849" y="1189"/>
              <a:ext cx="88" cy="234"/>
            </a:xfrm>
            <a:custGeom>
              <a:avLst/>
              <a:gdLst>
                <a:gd name="T0" fmla="*/ 2 w 37"/>
                <a:gd name="T1" fmla="*/ 5 h 99"/>
                <a:gd name="T2" fmla="*/ 14 w 37"/>
                <a:gd name="T3" fmla="*/ 96 h 99"/>
                <a:gd name="T4" fmla="*/ 22 w 37"/>
                <a:gd name="T5" fmla="*/ 94 h 99"/>
                <a:gd name="T6" fmla="*/ 10 w 37"/>
                <a:gd name="T7" fmla="*/ 2 h 99"/>
                <a:gd name="T8" fmla="*/ 2 w 37"/>
                <a:gd name="T9" fmla="*/ 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9">
                  <a:moveTo>
                    <a:pt x="2" y="5"/>
                  </a:moveTo>
                  <a:cubicBezTo>
                    <a:pt x="29" y="25"/>
                    <a:pt x="6" y="69"/>
                    <a:pt x="14" y="96"/>
                  </a:cubicBezTo>
                  <a:cubicBezTo>
                    <a:pt x="15" y="99"/>
                    <a:pt x="23" y="97"/>
                    <a:pt x="22" y="94"/>
                  </a:cubicBezTo>
                  <a:cubicBezTo>
                    <a:pt x="15" y="67"/>
                    <a:pt x="37" y="22"/>
                    <a:pt x="10" y="2"/>
                  </a:cubicBezTo>
                  <a:cubicBezTo>
                    <a:pt x="7" y="0"/>
                    <a:pt x="0" y="4"/>
                    <a:pt x="2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92"/>
            <p:cNvSpPr/>
            <p:nvPr>
              <p:custDataLst>
                <p:tags r:id="rId65"/>
              </p:custDataLst>
            </p:nvPr>
          </p:nvSpPr>
          <p:spPr bwMode="auto">
            <a:xfrm>
              <a:off x="4840" y="1146"/>
              <a:ext cx="158" cy="263"/>
            </a:xfrm>
            <a:custGeom>
              <a:avLst/>
              <a:gdLst>
                <a:gd name="T0" fmla="*/ 10 w 67"/>
                <a:gd name="T1" fmla="*/ 18 h 111"/>
                <a:gd name="T2" fmla="*/ 35 w 67"/>
                <a:gd name="T3" fmla="*/ 27 h 111"/>
                <a:gd name="T4" fmla="*/ 31 w 67"/>
                <a:gd name="T5" fmla="*/ 46 h 111"/>
                <a:gd name="T6" fmla="*/ 32 w 67"/>
                <a:gd name="T7" fmla="*/ 68 h 111"/>
                <a:gd name="T8" fmla="*/ 50 w 67"/>
                <a:gd name="T9" fmla="*/ 88 h 111"/>
                <a:gd name="T10" fmla="*/ 16 w 67"/>
                <a:gd name="T11" fmla="*/ 107 h 111"/>
                <a:gd name="T12" fmla="*/ 12 w 67"/>
                <a:gd name="T13" fmla="*/ 111 h 111"/>
                <a:gd name="T14" fmla="*/ 51 w 67"/>
                <a:gd name="T15" fmla="*/ 102 h 111"/>
                <a:gd name="T16" fmla="*/ 43 w 67"/>
                <a:gd name="T17" fmla="*/ 69 h 111"/>
                <a:gd name="T18" fmla="*/ 43 w 67"/>
                <a:gd name="T19" fmla="*/ 30 h 111"/>
                <a:gd name="T20" fmla="*/ 34 w 67"/>
                <a:gd name="T21" fmla="*/ 9 h 111"/>
                <a:gd name="T22" fmla="*/ 2 w 67"/>
                <a:gd name="T23" fmla="*/ 18 h 111"/>
                <a:gd name="T24" fmla="*/ 10 w 67"/>
                <a:gd name="T25" fmla="*/ 1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11">
                  <a:moveTo>
                    <a:pt x="10" y="18"/>
                  </a:moveTo>
                  <a:cubicBezTo>
                    <a:pt x="26" y="4"/>
                    <a:pt x="33" y="17"/>
                    <a:pt x="35" y="27"/>
                  </a:cubicBezTo>
                  <a:cubicBezTo>
                    <a:pt x="35" y="33"/>
                    <a:pt x="33" y="40"/>
                    <a:pt x="31" y="46"/>
                  </a:cubicBezTo>
                  <a:cubicBezTo>
                    <a:pt x="29" y="53"/>
                    <a:pt x="28" y="61"/>
                    <a:pt x="32" y="68"/>
                  </a:cubicBezTo>
                  <a:cubicBezTo>
                    <a:pt x="36" y="76"/>
                    <a:pt x="45" y="81"/>
                    <a:pt x="50" y="88"/>
                  </a:cubicBezTo>
                  <a:cubicBezTo>
                    <a:pt x="59" y="103"/>
                    <a:pt x="24" y="107"/>
                    <a:pt x="16" y="107"/>
                  </a:cubicBezTo>
                  <a:cubicBezTo>
                    <a:pt x="13" y="108"/>
                    <a:pt x="7" y="111"/>
                    <a:pt x="12" y="111"/>
                  </a:cubicBezTo>
                  <a:cubicBezTo>
                    <a:pt x="25" y="111"/>
                    <a:pt x="41" y="109"/>
                    <a:pt x="51" y="102"/>
                  </a:cubicBezTo>
                  <a:cubicBezTo>
                    <a:pt x="67" y="90"/>
                    <a:pt x="53" y="80"/>
                    <a:pt x="43" y="69"/>
                  </a:cubicBezTo>
                  <a:cubicBezTo>
                    <a:pt x="32" y="59"/>
                    <a:pt x="41" y="42"/>
                    <a:pt x="43" y="30"/>
                  </a:cubicBezTo>
                  <a:cubicBezTo>
                    <a:pt x="44" y="21"/>
                    <a:pt x="41" y="15"/>
                    <a:pt x="34" y="9"/>
                  </a:cubicBezTo>
                  <a:cubicBezTo>
                    <a:pt x="26" y="0"/>
                    <a:pt x="8" y="13"/>
                    <a:pt x="2" y="18"/>
                  </a:cubicBezTo>
                  <a:cubicBezTo>
                    <a:pt x="0" y="20"/>
                    <a:pt x="8" y="19"/>
                    <a:pt x="10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93"/>
            <p:cNvSpPr/>
            <p:nvPr>
              <p:custDataLst>
                <p:tags r:id="rId66"/>
              </p:custDataLst>
            </p:nvPr>
          </p:nvSpPr>
          <p:spPr bwMode="auto">
            <a:xfrm>
              <a:off x="5055" y="1234"/>
              <a:ext cx="40" cy="45"/>
            </a:xfrm>
            <a:custGeom>
              <a:avLst/>
              <a:gdLst>
                <a:gd name="T0" fmla="*/ 10 w 17"/>
                <a:gd name="T1" fmla="*/ 1 h 19"/>
                <a:gd name="T2" fmla="*/ 1 w 17"/>
                <a:gd name="T3" fmla="*/ 9 h 19"/>
                <a:gd name="T4" fmla="*/ 4 w 17"/>
                <a:gd name="T5" fmla="*/ 17 h 19"/>
                <a:gd name="T6" fmla="*/ 10 w 17"/>
                <a:gd name="T7" fmla="*/ 18 h 19"/>
                <a:gd name="T8" fmla="*/ 12 w 17"/>
                <a:gd name="T9" fmla="*/ 13 h 19"/>
                <a:gd name="T10" fmla="*/ 9 w 17"/>
                <a:gd name="T11" fmla="*/ 10 h 19"/>
                <a:gd name="T12" fmla="*/ 14 w 17"/>
                <a:gd name="T13" fmla="*/ 6 h 19"/>
                <a:gd name="T14" fmla="*/ 16 w 17"/>
                <a:gd name="T15" fmla="*/ 2 h 19"/>
                <a:gd name="T16" fmla="*/ 10 w 17"/>
                <a:gd name="T1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9">
                  <a:moveTo>
                    <a:pt x="10" y="1"/>
                  </a:moveTo>
                  <a:cubicBezTo>
                    <a:pt x="7" y="3"/>
                    <a:pt x="2" y="5"/>
                    <a:pt x="1" y="9"/>
                  </a:cubicBezTo>
                  <a:cubicBezTo>
                    <a:pt x="0" y="12"/>
                    <a:pt x="2" y="15"/>
                    <a:pt x="4" y="17"/>
                  </a:cubicBezTo>
                  <a:cubicBezTo>
                    <a:pt x="5" y="19"/>
                    <a:pt x="8" y="19"/>
                    <a:pt x="10" y="18"/>
                  </a:cubicBezTo>
                  <a:cubicBezTo>
                    <a:pt x="11" y="17"/>
                    <a:pt x="13" y="15"/>
                    <a:pt x="12" y="13"/>
                  </a:cubicBezTo>
                  <a:cubicBezTo>
                    <a:pt x="11" y="12"/>
                    <a:pt x="9" y="11"/>
                    <a:pt x="9" y="10"/>
                  </a:cubicBezTo>
                  <a:cubicBezTo>
                    <a:pt x="10" y="8"/>
                    <a:pt x="12" y="7"/>
                    <a:pt x="14" y="6"/>
                  </a:cubicBezTo>
                  <a:cubicBezTo>
                    <a:pt x="15" y="6"/>
                    <a:pt x="17" y="4"/>
                    <a:pt x="16" y="2"/>
                  </a:cubicBezTo>
                  <a:cubicBezTo>
                    <a:pt x="14" y="0"/>
                    <a:pt x="12" y="1"/>
                    <a:pt x="1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94"/>
            <p:cNvSpPr/>
            <p:nvPr>
              <p:custDataLst>
                <p:tags r:id="rId67"/>
              </p:custDataLst>
            </p:nvPr>
          </p:nvSpPr>
          <p:spPr bwMode="auto">
            <a:xfrm>
              <a:off x="5140" y="1125"/>
              <a:ext cx="55" cy="235"/>
            </a:xfrm>
            <a:custGeom>
              <a:avLst/>
              <a:gdLst>
                <a:gd name="T0" fmla="*/ 0 w 23"/>
                <a:gd name="T1" fmla="*/ 5 h 99"/>
                <a:gd name="T2" fmla="*/ 8 w 23"/>
                <a:gd name="T3" fmla="*/ 96 h 99"/>
                <a:gd name="T4" fmla="*/ 16 w 23"/>
                <a:gd name="T5" fmla="*/ 95 h 99"/>
                <a:gd name="T6" fmla="*/ 8 w 23"/>
                <a:gd name="T7" fmla="*/ 4 h 99"/>
                <a:gd name="T8" fmla="*/ 0 w 23"/>
                <a:gd name="T9" fmla="*/ 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9">
                  <a:moveTo>
                    <a:pt x="0" y="5"/>
                  </a:moveTo>
                  <a:cubicBezTo>
                    <a:pt x="1" y="35"/>
                    <a:pt x="14" y="65"/>
                    <a:pt x="8" y="96"/>
                  </a:cubicBezTo>
                  <a:cubicBezTo>
                    <a:pt x="7" y="99"/>
                    <a:pt x="16" y="98"/>
                    <a:pt x="16" y="95"/>
                  </a:cubicBezTo>
                  <a:cubicBezTo>
                    <a:pt x="23" y="64"/>
                    <a:pt x="9" y="35"/>
                    <a:pt x="8" y="4"/>
                  </a:cubicBezTo>
                  <a:cubicBezTo>
                    <a:pt x="8" y="0"/>
                    <a:pt x="0" y="2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95"/>
            <p:cNvSpPr/>
            <p:nvPr>
              <p:custDataLst>
                <p:tags r:id="rId68"/>
              </p:custDataLst>
            </p:nvPr>
          </p:nvSpPr>
          <p:spPr bwMode="auto">
            <a:xfrm>
              <a:off x="5124" y="1116"/>
              <a:ext cx="170" cy="265"/>
            </a:xfrm>
            <a:custGeom>
              <a:avLst/>
              <a:gdLst>
                <a:gd name="T0" fmla="*/ 10 w 72"/>
                <a:gd name="T1" fmla="*/ 78 h 112"/>
                <a:gd name="T2" fmla="*/ 68 w 72"/>
                <a:gd name="T3" fmla="*/ 4 h 112"/>
                <a:gd name="T4" fmla="*/ 59 w 72"/>
                <a:gd name="T5" fmla="*/ 5 h 112"/>
                <a:gd name="T6" fmla="*/ 63 w 72"/>
                <a:gd name="T7" fmla="*/ 107 h 112"/>
                <a:gd name="T8" fmla="*/ 72 w 72"/>
                <a:gd name="T9" fmla="*/ 107 h 112"/>
                <a:gd name="T10" fmla="*/ 68 w 72"/>
                <a:gd name="T11" fmla="*/ 4 h 112"/>
                <a:gd name="T12" fmla="*/ 59 w 72"/>
                <a:gd name="T13" fmla="*/ 5 h 112"/>
                <a:gd name="T14" fmla="*/ 4 w 72"/>
                <a:gd name="T15" fmla="*/ 75 h 112"/>
                <a:gd name="T16" fmla="*/ 10 w 72"/>
                <a:gd name="T17" fmla="*/ 7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12">
                  <a:moveTo>
                    <a:pt x="10" y="78"/>
                  </a:moveTo>
                  <a:cubicBezTo>
                    <a:pt x="36" y="57"/>
                    <a:pt x="59" y="37"/>
                    <a:pt x="68" y="4"/>
                  </a:cubicBezTo>
                  <a:cubicBezTo>
                    <a:pt x="65" y="4"/>
                    <a:pt x="62" y="5"/>
                    <a:pt x="59" y="5"/>
                  </a:cubicBezTo>
                  <a:cubicBezTo>
                    <a:pt x="56" y="39"/>
                    <a:pt x="63" y="73"/>
                    <a:pt x="63" y="107"/>
                  </a:cubicBezTo>
                  <a:cubicBezTo>
                    <a:pt x="63" y="112"/>
                    <a:pt x="72" y="110"/>
                    <a:pt x="72" y="107"/>
                  </a:cubicBezTo>
                  <a:cubicBezTo>
                    <a:pt x="71" y="72"/>
                    <a:pt x="65" y="38"/>
                    <a:pt x="68" y="4"/>
                  </a:cubicBezTo>
                  <a:cubicBezTo>
                    <a:pt x="68" y="0"/>
                    <a:pt x="60" y="2"/>
                    <a:pt x="59" y="5"/>
                  </a:cubicBezTo>
                  <a:cubicBezTo>
                    <a:pt x="51" y="36"/>
                    <a:pt x="29" y="55"/>
                    <a:pt x="4" y="75"/>
                  </a:cubicBezTo>
                  <a:cubicBezTo>
                    <a:pt x="0" y="78"/>
                    <a:pt x="7" y="81"/>
                    <a:pt x="10" y="7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96"/>
            <p:cNvSpPr/>
            <p:nvPr>
              <p:custDataLst>
                <p:tags r:id="rId69"/>
              </p:custDataLst>
            </p:nvPr>
          </p:nvSpPr>
          <p:spPr bwMode="auto">
            <a:xfrm>
              <a:off x="2973" y="917"/>
              <a:ext cx="1999" cy="241"/>
            </a:xfrm>
            <a:custGeom>
              <a:avLst/>
              <a:gdLst>
                <a:gd name="T0" fmla="*/ 10 w 845"/>
                <a:gd name="T1" fmla="*/ 100 h 102"/>
                <a:gd name="T2" fmla="*/ 62 w 845"/>
                <a:gd name="T3" fmla="*/ 84 h 102"/>
                <a:gd name="T4" fmla="*/ 117 w 845"/>
                <a:gd name="T5" fmla="*/ 70 h 102"/>
                <a:gd name="T6" fmla="*/ 220 w 845"/>
                <a:gd name="T7" fmla="*/ 47 h 102"/>
                <a:gd name="T8" fmla="*/ 446 w 845"/>
                <a:gd name="T9" fmla="*/ 12 h 102"/>
                <a:gd name="T10" fmla="*/ 661 w 845"/>
                <a:gd name="T11" fmla="*/ 12 h 102"/>
                <a:gd name="T12" fmla="*/ 762 w 845"/>
                <a:gd name="T13" fmla="*/ 36 h 102"/>
                <a:gd name="T14" fmla="*/ 840 w 845"/>
                <a:gd name="T15" fmla="*/ 48 h 102"/>
                <a:gd name="T16" fmla="*/ 839 w 845"/>
                <a:gd name="T17" fmla="*/ 45 h 102"/>
                <a:gd name="T18" fmla="*/ 726 w 845"/>
                <a:gd name="T19" fmla="*/ 19 h 102"/>
                <a:gd name="T20" fmla="*/ 627 w 845"/>
                <a:gd name="T21" fmla="*/ 5 h 102"/>
                <a:gd name="T22" fmla="*/ 415 w 845"/>
                <a:gd name="T23" fmla="*/ 11 h 102"/>
                <a:gd name="T24" fmla="*/ 195 w 845"/>
                <a:gd name="T25" fmla="*/ 48 h 102"/>
                <a:gd name="T26" fmla="*/ 84 w 845"/>
                <a:gd name="T27" fmla="*/ 74 h 102"/>
                <a:gd name="T28" fmla="*/ 32 w 845"/>
                <a:gd name="T29" fmla="*/ 88 h 102"/>
                <a:gd name="T30" fmla="*/ 4 w 845"/>
                <a:gd name="T31" fmla="*/ 99 h 102"/>
                <a:gd name="T32" fmla="*/ 10 w 845"/>
                <a:gd name="T33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5" h="102">
                  <a:moveTo>
                    <a:pt x="10" y="100"/>
                  </a:moveTo>
                  <a:cubicBezTo>
                    <a:pt x="23" y="91"/>
                    <a:pt x="47" y="88"/>
                    <a:pt x="62" y="84"/>
                  </a:cubicBezTo>
                  <a:cubicBezTo>
                    <a:pt x="80" y="79"/>
                    <a:pt x="99" y="75"/>
                    <a:pt x="117" y="70"/>
                  </a:cubicBezTo>
                  <a:cubicBezTo>
                    <a:pt x="151" y="62"/>
                    <a:pt x="185" y="54"/>
                    <a:pt x="220" y="47"/>
                  </a:cubicBezTo>
                  <a:cubicBezTo>
                    <a:pt x="295" y="33"/>
                    <a:pt x="370" y="19"/>
                    <a:pt x="446" y="12"/>
                  </a:cubicBezTo>
                  <a:cubicBezTo>
                    <a:pt x="517" y="4"/>
                    <a:pt x="590" y="5"/>
                    <a:pt x="661" y="12"/>
                  </a:cubicBezTo>
                  <a:cubicBezTo>
                    <a:pt x="695" y="16"/>
                    <a:pt x="731" y="22"/>
                    <a:pt x="762" y="36"/>
                  </a:cubicBezTo>
                  <a:cubicBezTo>
                    <a:pt x="787" y="48"/>
                    <a:pt x="812" y="54"/>
                    <a:pt x="840" y="48"/>
                  </a:cubicBezTo>
                  <a:cubicBezTo>
                    <a:pt x="845" y="47"/>
                    <a:pt x="844" y="44"/>
                    <a:pt x="839" y="45"/>
                  </a:cubicBezTo>
                  <a:cubicBezTo>
                    <a:pt x="799" y="53"/>
                    <a:pt x="763" y="28"/>
                    <a:pt x="726" y="19"/>
                  </a:cubicBezTo>
                  <a:cubicBezTo>
                    <a:pt x="694" y="10"/>
                    <a:pt x="660" y="7"/>
                    <a:pt x="627" y="5"/>
                  </a:cubicBezTo>
                  <a:cubicBezTo>
                    <a:pt x="556" y="0"/>
                    <a:pt x="485" y="3"/>
                    <a:pt x="415" y="11"/>
                  </a:cubicBezTo>
                  <a:cubicBezTo>
                    <a:pt x="341" y="20"/>
                    <a:pt x="268" y="34"/>
                    <a:pt x="195" y="48"/>
                  </a:cubicBezTo>
                  <a:cubicBezTo>
                    <a:pt x="158" y="56"/>
                    <a:pt x="121" y="65"/>
                    <a:pt x="84" y="74"/>
                  </a:cubicBezTo>
                  <a:cubicBezTo>
                    <a:pt x="66" y="79"/>
                    <a:pt x="49" y="84"/>
                    <a:pt x="32" y="88"/>
                  </a:cubicBezTo>
                  <a:cubicBezTo>
                    <a:pt x="21" y="91"/>
                    <a:pt x="13" y="93"/>
                    <a:pt x="4" y="99"/>
                  </a:cubicBezTo>
                  <a:cubicBezTo>
                    <a:pt x="0" y="102"/>
                    <a:pt x="8" y="102"/>
                    <a:pt x="10" y="10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97"/>
            <p:cNvSpPr/>
            <p:nvPr>
              <p:custDataLst>
                <p:tags r:id="rId70"/>
              </p:custDataLst>
            </p:nvPr>
          </p:nvSpPr>
          <p:spPr bwMode="auto">
            <a:xfrm>
              <a:off x="4863" y="969"/>
              <a:ext cx="124" cy="116"/>
            </a:xfrm>
            <a:custGeom>
              <a:avLst/>
              <a:gdLst>
                <a:gd name="T0" fmla="*/ 13 w 52"/>
                <a:gd name="T1" fmla="*/ 4 h 49"/>
                <a:gd name="T2" fmla="*/ 40 w 52"/>
                <a:gd name="T3" fmla="*/ 28 h 49"/>
                <a:gd name="T4" fmla="*/ 5 w 52"/>
                <a:gd name="T5" fmla="*/ 47 h 49"/>
                <a:gd name="T6" fmla="*/ 11 w 52"/>
                <a:gd name="T7" fmla="*/ 48 h 49"/>
                <a:gd name="T8" fmla="*/ 48 w 52"/>
                <a:gd name="T9" fmla="*/ 25 h 49"/>
                <a:gd name="T10" fmla="*/ 19 w 52"/>
                <a:gd name="T11" fmla="*/ 0 h 49"/>
                <a:gd name="T12" fmla="*/ 13 w 52"/>
                <a:gd name="T13" fmla="*/ 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9">
                  <a:moveTo>
                    <a:pt x="13" y="4"/>
                  </a:moveTo>
                  <a:cubicBezTo>
                    <a:pt x="22" y="4"/>
                    <a:pt x="43" y="18"/>
                    <a:pt x="40" y="28"/>
                  </a:cubicBezTo>
                  <a:cubicBezTo>
                    <a:pt x="36" y="38"/>
                    <a:pt x="15" y="42"/>
                    <a:pt x="5" y="47"/>
                  </a:cubicBezTo>
                  <a:cubicBezTo>
                    <a:pt x="0" y="49"/>
                    <a:pt x="8" y="49"/>
                    <a:pt x="11" y="48"/>
                  </a:cubicBezTo>
                  <a:cubicBezTo>
                    <a:pt x="22" y="43"/>
                    <a:pt x="44" y="39"/>
                    <a:pt x="48" y="25"/>
                  </a:cubicBezTo>
                  <a:cubicBezTo>
                    <a:pt x="52" y="15"/>
                    <a:pt x="28" y="1"/>
                    <a:pt x="19" y="0"/>
                  </a:cubicBezTo>
                  <a:cubicBezTo>
                    <a:pt x="17" y="0"/>
                    <a:pt x="9" y="3"/>
                    <a:pt x="13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98"/>
            <p:cNvSpPr/>
            <p:nvPr>
              <p:custDataLst>
                <p:tags r:id="rId71"/>
              </p:custDataLst>
            </p:nvPr>
          </p:nvSpPr>
          <p:spPr bwMode="auto">
            <a:xfrm>
              <a:off x="3555" y="1478"/>
              <a:ext cx="1339" cy="443"/>
            </a:xfrm>
            <a:custGeom>
              <a:avLst/>
              <a:gdLst>
                <a:gd name="T0" fmla="*/ 557 w 566"/>
                <a:gd name="T1" fmla="*/ 4 h 187"/>
                <a:gd name="T2" fmla="*/ 497 w 566"/>
                <a:gd name="T3" fmla="*/ 129 h 187"/>
                <a:gd name="T4" fmla="*/ 358 w 566"/>
                <a:gd name="T5" fmla="*/ 173 h 187"/>
                <a:gd name="T6" fmla="*/ 10 w 566"/>
                <a:gd name="T7" fmla="*/ 127 h 187"/>
                <a:gd name="T8" fmla="*/ 4 w 566"/>
                <a:gd name="T9" fmla="*/ 131 h 187"/>
                <a:gd name="T10" fmla="*/ 5 w 566"/>
                <a:gd name="T11" fmla="*/ 131 h 187"/>
                <a:gd name="T12" fmla="*/ 10 w 566"/>
                <a:gd name="T13" fmla="*/ 134 h 187"/>
                <a:gd name="T14" fmla="*/ 13 w 566"/>
                <a:gd name="T15" fmla="*/ 133 h 187"/>
                <a:gd name="T16" fmla="*/ 14 w 566"/>
                <a:gd name="T17" fmla="*/ 129 h 187"/>
                <a:gd name="T18" fmla="*/ 11 w 566"/>
                <a:gd name="T19" fmla="*/ 127 h 187"/>
                <a:gd name="T20" fmla="*/ 5 w 566"/>
                <a:gd name="T21" fmla="*/ 132 h 187"/>
                <a:gd name="T22" fmla="*/ 381 w 566"/>
                <a:gd name="T23" fmla="*/ 176 h 187"/>
                <a:gd name="T24" fmla="*/ 500 w 566"/>
                <a:gd name="T25" fmla="*/ 135 h 187"/>
                <a:gd name="T26" fmla="*/ 565 w 566"/>
                <a:gd name="T27" fmla="*/ 3 h 187"/>
                <a:gd name="T28" fmla="*/ 557 w 566"/>
                <a:gd name="T29" fmla="*/ 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6" h="187">
                  <a:moveTo>
                    <a:pt x="557" y="4"/>
                  </a:moveTo>
                  <a:cubicBezTo>
                    <a:pt x="547" y="50"/>
                    <a:pt x="533" y="95"/>
                    <a:pt x="497" y="129"/>
                  </a:cubicBezTo>
                  <a:cubicBezTo>
                    <a:pt x="461" y="163"/>
                    <a:pt x="406" y="171"/>
                    <a:pt x="358" y="173"/>
                  </a:cubicBezTo>
                  <a:cubicBezTo>
                    <a:pt x="242" y="178"/>
                    <a:pt x="121" y="157"/>
                    <a:pt x="10" y="127"/>
                  </a:cubicBezTo>
                  <a:cubicBezTo>
                    <a:pt x="8" y="126"/>
                    <a:pt x="0" y="129"/>
                    <a:pt x="4" y="131"/>
                  </a:cubicBezTo>
                  <a:cubicBezTo>
                    <a:pt x="4" y="131"/>
                    <a:pt x="5" y="131"/>
                    <a:pt x="5" y="131"/>
                  </a:cubicBezTo>
                  <a:cubicBezTo>
                    <a:pt x="0" y="135"/>
                    <a:pt x="7" y="136"/>
                    <a:pt x="10" y="134"/>
                  </a:cubicBezTo>
                  <a:cubicBezTo>
                    <a:pt x="11" y="134"/>
                    <a:pt x="12" y="133"/>
                    <a:pt x="13" y="133"/>
                  </a:cubicBezTo>
                  <a:cubicBezTo>
                    <a:pt x="15" y="132"/>
                    <a:pt x="16" y="130"/>
                    <a:pt x="14" y="129"/>
                  </a:cubicBezTo>
                  <a:cubicBezTo>
                    <a:pt x="13" y="128"/>
                    <a:pt x="12" y="128"/>
                    <a:pt x="11" y="127"/>
                  </a:cubicBezTo>
                  <a:cubicBezTo>
                    <a:pt x="9" y="129"/>
                    <a:pt x="7" y="130"/>
                    <a:pt x="5" y="132"/>
                  </a:cubicBezTo>
                  <a:cubicBezTo>
                    <a:pt x="124" y="164"/>
                    <a:pt x="256" y="187"/>
                    <a:pt x="381" y="176"/>
                  </a:cubicBezTo>
                  <a:cubicBezTo>
                    <a:pt x="424" y="173"/>
                    <a:pt x="466" y="161"/>
                    <a:pt x="500" y="135"/>
                  </a:cubicBezTo>
                  <a:cubicBezTo>
                    <a:pt x="541" y="102"/>
                    <a:pt x="555" y="50"/>
                    <a:pt x="565" y="3"/>
                  </a:cubicBezTo>
                  <a:cubicBezTo>
                    <a:pt x="566" y="0"/>
                    <a:pt x="557" y="1"/>
                    <a:pt x="557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99"/>
            <p:cNvSpPr/>
            <p:nvPr>
              <p:custDataLst>
                <p:tags r:id="rId72"/>
              </p:custDataLst>
            </p:nvPr>
          </p:nvSpPr>
          <p:spPr bwMode="auto">
            <a:xfrm>
              <a:off x="3496" y="1679"/>
              <a:ext cx="142" cy="185"/>
            </a:xfrm>
            <a:custGeom>
              <a:avLst/>
              <a:gdLst>
                <a:gd name="T0" fmla="*/ 0 w 60"/>
                <a:gd name="T1" fmla="*/ 30 h 78"/>
                <a:gd name="T2" fmla="*/ 20 w 60"/>
                <a:gd name="T3" fmla="*/ 76 h 78"/>
                <a:gd name="T4" fmla="*/ 29 w 60"/>
                <a:gd name="T5" fmla="*/ 74 h 78"/>
                <a:gd name="T6" fmla="*/ 54 w 60"/>
                <a:gd name="T7" fmla="*/ 3 h 78"/>
                <a:gd name="T8" fmla="*/ 51 w 60"/>
                <a:gd name="T9" fmla="*/ 1 h 78"/>
                <a:gd name="T10" fmla="*/ 16 w 60"/>
                <a:gd name="T11" fmla="*/ 25 h 78"/>
                <a:gd name="T12" fmla="*/ 20 w 60"/>
                <a:gd name="T13" fmla="*/ 76 h 78"/>
                <a:gd name="T14" fmla="*/ 29 w 60"/>
                <a:gd name="T15" fmla="*/ 74 h 78"/>
                <a:gd name="T16" fmla="*/ 8 w 60"/>
                <a:gd name="T17" fmla="*/ 28 h 78"/>
                <a:gd name="T18" fmla="*/ 0 w 60"/>
                <a:gd name="T19" fmla="*/ 3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78">
                  <a:moveTo>
                    <a:pt x="0" y="30"/>
                  </a:moveTo>
                  <a:cubicBezTo>
                    <a:pt x="5" y="46"/>
                    <a:pt x="12" y="61"/>
                    <a:pt x="20" y="76"/>
                  </a:cubicBezTo>
                  <a:cubicBezTo>
                    <a:pt x="23" y="75"/>
                    <a:pt x="26" y="74"/>
                    <a:pt x="29" y="74"/>
                  </a:cubicBezTo>
                  <a:cubicBezTo>
                    <a:pt x="12" y="44"/>
                    <a:pt x="18" y="15"/>
                    <a:pt x="54" y="3"/>
                  </a:cubicBezTo>
                  <a:cubicBezTo>
                    <a:pt x="60" y="1"/>
                    <a:pt x="54" y="0"/>
                    <a:pt x="51" y="1"/>
                  </a:cubicBezTo>
                  <a:cubicBezTo>
                    <a:pt x="37" y="6"/>
                    <a:pt x="24" y="13"/>
                    <a:pt x="16" y="25"/>
                  </a:cubicBezTo>
                  <a:cubicBezTo>
                    <a:pt x="5" y="41"/>
                    <a:pt x="12" y="61"/>
                    <a:pt x="20" y="76"/>
                  </a:cubicBezTo>
                  <a:cubicBezTo>
                    <a:pt x="21" y="78"/>
                    <a:pt x="29" y="75"/>
                    <a:pt x="29" y="74"/>
                  </a:cubicBezTo>
                  <a:cubicBezTo>
                    <a:pt x="21" y="59"/>
                    <a:pt x="13" y="44"/>
                    <a:pt x="8" y="28"/>
                  </a:cubicBezTo>
                  <a:cubicBezTo>
                    <a:pt x="8" y="26"/>
                    <a:pt x="0" y="28"/>
                    <a:pt x="0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00"/>
            <p:cNvSpPr/>
            <p:nvPr>
              <p:custDataLst>
                <p:tags r:id="rId73"/>
              </p:custDataLst>
            </p:nvPr>
          </p:nvSpPr>
          <p:spPr bwMode="auto">
            <a:xfrm>
              <a:off x="5313" y="1899"/>
              <a:ext cx="55" cy="74"/>
            </a:xfrm>
            <a:custGeom>
              <a:avLst/>
              <a:gdLst>
                <a:gd name="T0" fmla="*/ 2 w 23"/>
                <a:gd name="T1" fmla="*/ 7 h 31"/>
                <a:gd name="T2" fmla="*/ 13 w 23"/>
                <a:gd name="T3" fmla="*/ 28 h 31"/>
                <a:gd name="T4" fmla="*/ 21 w 23"/>
                <a:gd name="T5" fmla="*/ 24 h 31"/>
                <a:gd name="T6" fmla="*/ 9 w 23"/>
                <a:gd name="T7" fmla="*/ 3 h 31"/>
                <a:gd name="T8" fmla="*/ 2 w 23"/>
                <a:gd name="T9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1">
                  <a:moveTo>
                    <a:pt x="2" y="7"/>
                  </a:moveTo>
                  <a:cubicBezTo>
                    <a:pt x="5" y="14"/>
                    <a:pt x="9" y="21"/>
                    <a:pt x="13" y="28"/>
                  </a:cubicBezTo>
                  <a:cubicBezTo>
                    <a:pt x="15" y="31"/>
                    <a:pt x="23" y="28"/>
                    <a:pt x="21" y="24"/>
                  </a:cubicBezTo>
                  <a:cubicBezTo>
                    <a:pt x="17" y="17"/>
                    <a:pt x="13" y="10"/>
                    <a:pt x="9" y="3"/>
                  </a:cubicBezTo>
                  <a:cubicBezTo>
                    <a:pt x="8" y="0"/>
                    <a:pt x="0" y="3"/>
                    <a:pt x="2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01"/>
            <p:cNvSpPr/>
            <p:nvPr>
              <p:custDataLst>
                <p:tags r:id="rId74"/>
              </p:custDataLst>
            </p:nvPr>
          </p:nvSpPr>
          <p:spPr bwMode="auto">
            <a:xfrm>
              <a:off x="5183" y="1573"/>
              <a:ext cx="213" cy="125"/>
            </a:xfrm>
            <a:custGeom>
              <a:avLst/>
              <a:gdLst>
                <a:gd name="T0" fmla="*/ 9 w 90"/>
                <a:gd name="T1" fmla="*/ 49 h 53"/>
                <a:gd name="T2" fmla="*/ 57 w 90"/>
                <a:gd name="T3" fmla="*/ 6 h 53"/>
                <a:gd name="T4" fmla="*/ 74 w 90"/>
                <a:gd name="T5" fmla="*/ 25 h 53"/>
                <a:gd name="T6" fmla="*/ 51 w 90"/>
                <a:gd name="T7" fmla="*/ 45 h 53"/>
                <a:gd name="T8" fmla="*/ 56 w 90"/>
                <a:gd name="T9" fmla="*/ 47 h 53"/>
                <a:gd name="T10" fmla="*/ 84 w 90"/>
                <a:gd name="T11" fmla="*/ 20 h 53"/>
                <a:gd name="T12" fmla="*/ 69 w 90"/>
                <a:gd name="T13" fmla="*/ 1 h 53"/>
                <a:gd name="T14" fmla="*/ 1 w 90"/>
                <a:gd name="T15" fmla="*/ 50 h 53"/>
                <a:gd name="T16" fmla="*/ 9 w 90"/>
                <a:gd name="T17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53">
                  <a:moveTo>
                    <a:pt x="9" y="49"/>
                  </a:moveTo>
                  <a:cubicBezTo>
                    <a:pt x="14" y="29"/>
                    <a:pt x="37" y="11"/>
                    <a:pt x="57" y="6"/>
                  </a:cubicBezTo>
                  <a:cubicBezTo>
                    <a:pt x="73" y="2"/>
                    <a:pt x="82" y="13"/>
                    <a:pt x="74" y="25"/>
                  </a:cubicBezTo>
                  <a:cubicBezTo>
                    <a:pt x="69" y="33"/>
                    <a:pt x="60" y="40"/>
                    <a:pt x="51" y="45"/>
                  </a:cubicBezTo>
                  <a:cubicBezTo>
                    <a:pt x="46" y="47"/>
                    <a:pt x="53" y="48"/>
                    <a:pt x="56" y="47"/>
                  </a:cubicBezTo>
                  <a:cubicBezTo>
                    <a:pt x="68" y="41"/>
                    <a:pt x="78" y="31"/>
                    <a:pt x="84" y="20"/>
                  </a:cubicBezTo>
                  <a:cubicBezTo>
                    <a:pt x="90" y="9"/>
                    <a:pt x="80" y="1"/>
                    <a:pt x="69" y="1"/>
                  </a:cubicBezTo>
                  <a:cubicBezTo>
                    <a:pt x="42" y="0"/>
                    <a:pt x="7" y="25"/>
                    <a:pt x="1" y="50"/>
                  </a:cubicBezTo>
                  <a:cubicBezTo>
                    <a:pt x="0" y="53"/>
                    <a:pt x="9" y="51"/>
                    <a:pt x="9" y="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102"/>
            <p:cNvSpPr/>
            <p:nvPr>
              <p:custDataLst>
                <p:tags r:id="rId75"/>
              </p:custDataLst>
            </p:nvPr>
          </p:nvSpPr>
          <p:spPr bwMode="auto">
            <a:xfrm>
              <a:off x="5218" y="1708"/>
              <a:ext cx="138" cy="267"/>
            </a:xfrm>
            <a:custGeom>
              <a:avLst/>
              <a:gdLst>
                <a:gd name="T0" fmla="*/ 1 w 58"/>
                <a:gd name="T1" fmla="*/ 4 h 113"/>
                <a:gd name="T2" fmla="*/ 49 w 58"/>
                <a:gd name="T3" fmla="*/ 112 h 113"/>
                <a:gd name="T4" fmla="*/ 57 w 58"/>
                <a:gd name="T5" fmla="*/ 109 h 113"/>
                <a:gd name="T6" fmla="*/ 9 w 58"/>
                <a:gd name="T7" fmla="*/ 2 h 113"/>
                <a:gd name="T8" fmla="*/ 1 w 58"/>
                <a:gd name="T9" fmla="*/ 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13">
                  <a:moveTo>
                    <a:pt x="1" y="4"/>
                  </a:moveTo>
                  <a:cubicBezTo>
                    <a:pt x="20" y="38"/>
                    <a:pt x="31" y="76"/>
                    <a:pt x="49" y="112"/>
                  </a:cubicBezTo>
                  <a:cubicBezTo>
                    <a:pt x="50" y="113"/>
                    <a:pt x="58" y="111"/>
                    <a:pt x="57" y="109"/>
                  </a:cubicBezTo>
                  <a:cubicBezTo>
                    <a:pt x="39" y="74"/>
                    <a:pt x="29" y="36"/>
                    <a:pt x="9" y="2"/>
                  </a:cubicBezTo>
                  <a:cubicBezTo>
                    <a:pt x="8" y="0"/>
                    <a:pt x="0" y="2"/>
                    <a:pt x="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103"/>
            <p:cNvSpPr/>
            <p:nvPr>
              <p:custDataLst>
                <p:tags r:id="rId76"/>
              </p:custDataLst>
            </p:nvPr>
          </p:nvSpPr>
          <p:spPr bwMode="auto">
            <a:xfrm>
              <a:off x="5465" y="1608"/>
              <a:ext cx="156" cy="126"/>
            </a:xfrm>
            <a:custGeom>
              <a:avLst/>
              <a:gdLst>
                <a:gd name="T0" fmla="*/ 9 w 66"/>
                <a:gd name="T1" fmla="*/ 48 h 53"/>
                <a:gd name="T2" fmla="*/ 31 w 66"/>
                <a:gd name="T3" fmla="*/ 22 h 53"/>
                <a:gd name="T4" fmla="*/ 59 w 66"/>
                <a:gd name="T5" fmla="*/ 6 h 53"/>
                <a:gd name="T6" fmla="*/ 60 w 66"/>
                <a:gd name="T7" fmla="*/ 0 h 53"/>
                <a:gd name="T8" fmla="*/ 25 w 66"/>
                <a:gd name="T9" fmla="*/ 18 h 53"/>
                <a:gd name="T10" fmla="*/ 0 w 66"/>
                <a:gd name="T11" fmla="*/ 48 h 53"/>
                <a:gd name="T12" fmla="*/ 9 w 66"/>
                <a:gd name="T13" fmla="*/ 4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3">
                  <a:moveTo>
                    <a:pt x="9" y="48"/>
                  </a:moveTo>
                  <a:cubicBezTo>
                    <a:pt x="10" y="38"/>
                    <a:pt x="23" y="28"/>
                    <a:pt x="31" y="22"/>
                  </a:cubicBezTo>
                  <a:cubicBezTo>
                    <a:pt x="38" y="16"/>
                    <a:pt x="50" y="6"/>
                    <a:pt x="59" y="6"/>
                  </a:cubicBezTo>
                  <a:cubicBezTo>
                    <a:pt x="64" y="5"/>
                    <a:pt x="66" y="0"/>
                    <a:pt x="60" y="0"/>
                  </a:cubicBezTo>
                  <a:cubicBezTo>
                    <a:pt x="47" y="1"/>
                    <a:pt x="35" y="11"/>
                    <a:pt x="25" y="18"/>
                  </a:cubicBezTo>
                  <a:cubicBezTo>
                    <a:pt x="16" y="25"/>
                    <a:pt x="1" y="36"/>
                    <a:pt x="0" y="48"/>
                  </a:cubicBezTo>
                  <a:cubicBezTo>
                    <a:pt x="0" y="53"/>
                    <a:pt x="8" y="51"/>
                    <a:pt x="9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04"/>
            <p:cNvSpPr/>
            <p:nvPr>
              <p:custDataLst>
                <p:tags r:id="rId77"/>
              </p:custDataLst>
            </p:nvPr>
          </p:nvSpPr>
          <p:spPr bwMode="auto">
            <a:xfrm>
              <a:off x="5467" y="1599"/>
              <a:ext cx="270" cy="189"/>
            </a:xfrm>
            <a:custGeom>
              <a:avLst/>
              <a:gdLst>
                <a:gd name="T0" fmla="*/ 11 w 114"/>
                <a:gd name="T1" fmla="*/ 77 h 80"/>
                <a:gd name="T2" fmla="*/ 110 w 114"/>
                <a:gd name="T3" fmla="*/ 5 h 80"/>
                <a:gd name="T4" fmla="*/ 104 w 114"/>
                <a:gd name="T5" fmla="*/ 2 h 80"/>
                <a:gd name="T6" fmla="*/ 4 w 114"/>
                <a:gd name="T7" fmla="*/ 75 h 80"/>
                <a:gd name="T8" fmla="*/ 11 w 114"/>
                <a:gd name="T9" fmla="*/ 7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80">
                  <a:moveTo>
                    <a:pt x="11" y="77"/>
                  </a:moveTo>
                  <a:cubicBezTo>
                    <a:pt x="41" y="50"/>
                    <a:pt x="75" y="27"/>
                    <a:pt x="110" y="5"/>
                  </a:cubicBezTo>
                  <a:cubicBezTo>
                    <a:pt x="114" y="2"/>
                    <a:pt x="107" y="0"/>
                    <a:pt x="104" y="2"/>
                  </a:cubicBezTo>
                  <a:cubicBezTo>
                    <a:pt x="69" y="24"/>
                    <a:pt x="34" y="47"/>
                    <a:pt x="4" y="75"/>
                  </a:cubicBezTo>
                  <a:cubicBezTo>
                    <a:pt x="0" y="79"/>
                    <a:pt x="8" y="80"/>
                    <a:pt x="11" y="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05"/>
            <p:cNvSpPr/>
            <p:nvPr>
              <p:custDataLst>
                <p:tags r:id="rId78"/>
              </p:custDataLst>
            </p:nvPr>
          </p:nvSpPr>
          <p:spPr bwMode="auto">
            <a:xfrm>
              <a:off x="5751" y="1374"/>
              <a:ext cx="113" cy="227"/>
            </a:xfrm>
            <a:custGeom>
              <a:avLst/>
              <a:gdLst>
                <a:gd name="T0" fmla="*/ 1 w 48"/>
                <a:gd name="T1" fmla="*/ 6 h 96"/>
                <a:gd name="T2" fmla="*/ 38 w 48"/>
                <a:gd name="T3" fmla="*/ 93 h 96"/>
                <a:gd name="T4" fmla="*/ 46 w 48"/>
                <a:gd name="T5" fmla="*/ 90 h 96"/>
                <a:gd name="T6" fmla="*/ 10 w 48"/>
                <a:gd name="T7" fmla="*/ 3 h 96"/>
                <a:gd name="T8" fmla="*/ 1 w 48"/>
                <a:gd name="T9" fmla="*/ 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96">
                  <a:moveTo>
                    <a:pt x="1" y="6"/>
                  </a:moveTo>
                  <a:cubicBezTo>
                    <a:pt x="9" y="36"/>
                    <a:pt x="26" y="63"/>
                    <a:pt x="38" y="93"/>
                  </a:cubicBezTo>
                  <a:cubicBezTo>
                    <a:pt x="39" y="96"/>
                    <a:pt x="48" y="93"/>
                    <a:pt x="46" y="90"/>
                  </a:cubicBezTo>
                  <a:cubicBezTo>
                    <a:pt x="34" y="61"/>
                    <a:pt x="17" y="34"/>
                    <a:pt x="10" y="3"/>
                  </a:cubicBezTo>
                  <a:cubicBezTo>
                    <a:pt x="9" y="0"/>
                    <a:pt x="0" y="2"/>
                    <a:pt x="1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06"/>
            <p:cNvSpPr/>
            <p:nvPr>
              <p:custDataLst>
                <p:tags r:id="rId79"/>
              </p:custDataLst>
            </p:nvPr>
          </p:nvSpPr>
          <p:spPr bwMode="auto">
            <a:xfrm>
              <a:off x="5737" y="1260"/>
              <a:ext cx="260" cy="346"/>
            </a:xfrm>
            <a:custGeom>
              <a:avLst/>
              <a:gdLst>
                <a:gd name="T0" fmla="*/ 12 w 110"/>
                <a:gd name="T1" fmla="*/ 44 h 146"/>
                <a:gd name="T2" fmla="*/ 16 w 110"/>
                <a:gd name="T3" fmla="*/ 19 h 146"/>
                <a:gd name="T4" fmla="*/ 39 w 110"/>
                <a:gd name="T5" fmla="*/ 14 h 146"/>
                <a:gd name="T6" fmla="*/ 39 w 110"/>
                <a:gd name="T7" fmla="*/ 31 h 146"/>
                <a:gd name="T8" fmla="*/ 38 w 110"/>
                <a:gd name="T9" fmla="*/ 81 h 146"/>
                <a:gd name="T10" fmla="*/ 77 w 110"/>
                <a:gd name="T11" fmla="*/ 104 h 146"/>
                <a:gd name="T12" fmla="*/ 51 w 110"/>
                <a:gd name="T13" fmla="*/ 143 h 146"/>
                <a:gd name="T14" fmla="*/ 60 w 110"/>
                <a:gd name="T15" fmla="*/ 142 h 146"/>
                <a:gd name="T16" fmla="*/ 82 w 110"/>
                <a:gd name="T17" fmla="*/ 100 h 146"/>
                <a:gd name="T18" fmla="*/ 51 w 110"/>
                <a:gd name="T19" fmla="*/ 83 h 146"/>
                <a:gd name="T20" fmla="*/ 45 w 110"/>
                <a:gd name="T21" fmla="*/ 43 h 146"/>
                <a:gd name="T22" fmla="*/ 30 w 110"/>
                <a:gd name="T23" fmla="*/ 3 h 146"/>
                <a:gd name="T24" fmla="*/ 3 w 110"/>
                <a:gd name="T25" fmla="*/ 47 h 146"/>
                <a:gd name="T26" fmla="*/ 12 w 110"/>
                <a:gd name="T27" fmla="*/ 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146">
                  <a:moveTo>
                    <a:pt x="12" y="44"/>
                  </a:moveTo>
                  <a:cubicBezTo>
                    <a:pt x="10" y="35"/>
                    <a:pt x="12" y="27"/>
                    <a:pt x="16" y="19"/>
                  </a:cubicBezTo>
                  <a:cubicBezTo>
                    <a:pt x="20" y="10"/>
                    <a:pt x="33" y="3"/>
                    <a:pt x="39" y="14"/>
                  </a:cubicBezTo>
                  <a:cubicBezTo>
                    <a:pt x="41" y="19"/>
                    <a:pt x="40" y="26"/>
                    <a:pt x="39" y="31"/>
                  </a:cubicBezTo>
                  <a:cubicBezTo>
                    <a:pt x="37" y="48"/>
                    <a:pt x="29" y="65"/>
                    <a:pt x="38" y="81"/>
                  </a:cubicBezTo>
                  <a:cubicBezTo>
                    <a:pt x="45" y="93"/>
                    <a:pt x="66" y="97"/>
                    <a:pt x="77" y="104"/>
                  </a:cubicBezTo>
                  <a:cubicBezTo>
                    <a:pt x="97" y="118"/>
                    <a:pt x="54" y="129"/>
                    <a:pt x="51" y="143"/>
                  </a:cubicBezTo>
                  <a:cubicBezTo>
                    <a:pt x="51" y="146"/>
                    <a:pt x="59" y="145"/>
                    <a:pt x="60" y="142"/>
                  </a:cubicBezTo>
                  <a:cubicBezTo>
                    <a:pt x="62" y="127"/>
                    <a:pt x="110" y="120"/>
                    <a:pt x="82" y="100"/>
                  </a:cubicBezTo>
                  <a:cubicBezTo>
                    <a:pt x="73" y="93"/>
                    <a:pt x="61" y="89"/>
                    <a:pt x="51" y="83"/>
                  </a:cubicBezTo>
                  <a:cubicBezTo>
                    <a:pt x="38" y="73"/>
                    <a:pt x="43" y="56"/>
                    <a:pt x="45" y="43"/>
                  </a:cubicBezTo>
                  <a:cubicBezTo>
                    <a:pt x="48" y="31"/>
                    <a:pt x="55" y="0"/>
                    <a:pt x="30" y="3"/>
                  </a:cubicBezTo>
                  <a:cubicBezTo>
                    <a:pt x="9" y="6"/>
                    <a:pt x="0" y="29"/>
                    <a:pt x="3" y="47"/>
                  </a:cubicBezTo>
                  <a:cubicBezTo>
                    <a:pt x="4" y="49"/>
                    <a:pt x="12" y="47"/>
                    <a:pt x="12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07"/>
            <p:cNvSpPr/>
            <p:nvPr>
              <p:custDataLst>
                <p:tags r:id="rId80"/>
              </p:custDataLst>
            </p:nvPr>
          </p:nvSpPr>
          <p:spPr bwMode="auto">
            <a:xfrm>
              <a:off x="1688" y="2056"/>
              <a:ext cx="331" cy="158"/>
            </a:xfrm>
            <a:custGeom>
              <a:avLst/>
              <a:gdLst>
                <a:gd name="T0" fmla="*/ 45 w 140"/>
                <a:gd name="T1" fmla="*/ 2 h 67"/>
                <a:gd name="T2" fmla="*/ 30 w 140"/>
                <a:gd name="T3" fmla="*/ 52 h 67"/>
                <a:gd name="T4" fmla="*/ 103 w 140"/>
                <a:gd name="T5" fmla="*/ 34 h 67"/>
                <a:gd name="T6" fmla="*/ 96 w 140"/>
                <a:gd name="T7" fmla="*/ 35 h 67"/>
                <a:gd name="T8" fmla="*/ 137 w 140"/>
                <a:gd name="T9" fmla="*/ 29 h 67"/>
                <a:gd name="T10" fmla="*/ 99 w 140"/>
                <a:gd name="T11" fmla="*/ 34 h 67"/>
                <a:gd name="T12" fmla="*/ 108 w 140"/>
                <a:gd name="T13" fmla="*/ 33 h 67"/>
                <a:gd name="T14" fmla="*/ 129 w 140"/>
                <a:gd name="T15" fmla="*/ 27 h 67"/>
                <a:gd name="T16" fmla="*/ 104 w 140"/>
                <a:gd name="T17" fmla="*/ 32 h 67"/>
                <a:gd name="T18" fmla="*/ 97 w 140"/>
                <a:gd name="T19" fmla="*/ 33 h 67"/>
                <a:gd name="T20" fmla="*/ 27 w 140"/>
                <a:gd name="T21" fmla="*/ 37 h 67"/>
                <a:gd name="T22" fmla="*/ 51 w 140"/>
                <a:gd name="T23" fmla="*/ 2 h 67"/>
                <a:gd name="T24" fmla="*/ 45 w 140"/>
                <a:gd name="T25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67">
                  <a:moveTo>
                    <a:pt x="45" y="2"/>
                  </a:moveTo>
                  <a:cubicBezTo>
                    <a:pt x="30" y="11"/>
                    <a:pt x="0" y="39"/>
                    <a:pt x="30" y="52"/>
                  </a:cubicBezTo>
                  <a:cubicBezTo>
                    <a:pt x="58" y="65"/>
                    <a:pt x="81" y="50"/>
                    <a:pt x="103" y="34"/>
                  </a:cubicBezTo>
                  <a:cubicBezTo>
                    <a:pt x="101" y="34"/>
                    <a:pt x="98" y="34"/>
                    <a:pt x="96" y="35"/>
                  </a:cubicBezTo>
                  <a:cubicBezTo>
                    <a:pt x="107" y="47"/>
                    <a:pt x="136" y="51"/>
                    <a:pt x="137" y="29"/>
                  </a:cubicBezTo>
                  <a:cubicBezTo>
                    <a:pt x="140" y="3"/>
                    <a:pt x="106" y="24"/>
                    <a:pt x="99" y="34"/>
                  </a:cubicBezTo>
                  <a:cubicBezTo>
                    <a:pt x="99" y="35"/>
                    <a:pt x="106" y="35"/>
                    <a:pt x="108" y="33"/>
                  </a:cubicBezTo>
                  <a:cubicBezTo>
                    <a:pt x="111" y="28"/>
                    <a:pt x="127" y="13"/>
                    <a:pt x="129" y="27"/>
                  </a:cubicBezTo>
                  <a:cubicBezTo>
                    <a:pt x="132" y="43"/>
                    <a:pt x="111" y="41"/>
                    <a:pt x="104" y="32"/>
                  </a:cubicBezTo>
                  <a:cubicBezTo>
                    <a:pt x="103" y="31"/>
                    <a:pt x="98" y="32"/>
                    <a:pt x="97" y="33"/>
                  </a:cubicBezTo>
                  <a:cubicBezTo>
                    <a:pt x="77" y="48"/>
                    <a:pt x="42" y="67"/>
                    <a:pt x="27" y="37"/>
                  </a:cubicBezTo>
                  <a:cubicBezTo>
                    <a:pt x="19" y="23"/>
                    <a:pt x="41" y="9"/>
                    <a:pt x="51" y="2"/>
                  </a:cubicBezTo>
                  <a:cubicBezTo>
                    <a:pt x="55" y="0"/>
                    <a:pt x="47" y="1"/>
                    <a:pt x="4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108"/>
            <p:cNvSpPr/>
            <p:nvPr>
              <p:custDataLst>
                <p:tags r:id="rId81"/>
              </p:custDataLst>
            </p:nvPr>
          </p:nvSpPr>
          <p:spPr bwMode="auto">
            <a:xfrm>
              <a:off x="2005" y="2058"/>
              <a:ext cx="142" cy="90"/>
            </a:xfrm>
            <a:custGeom>
              <a:avLst/>
              <a:gdLst>
                <a:gd name="T0" fmla="*/ 17 w 60"/>
                <a:gd name="T1" fmla="*/ 2 h 38"/>
                <a:gd name="T2" fmla="*/ 19 w 60"/>
                <a:gd name="T3" fmla="*/ 27 h 38"/>
                <a:gd name="T4" fmla="*/ 38 w 60"/>
                <a:gd name="T5" fmla="*/ 23 h 38"/>
                <a:gd name="T6" fmla="*/ 45 w 60"/>
                <a:gd name="T7" fmla="*/ 31 h 38"/>
                <a:gd name="T8" fmla="*/ 51 w 60"/>
                <a:gd name="T9" fmla="*/ 37 h 38"/>
                <a:gd name="T10" fmla="*/ 58 w 60"/>
                <a:gd name="T11" fmla="*/ 34 h 38"/>
                <a:gd name="T12" fmla="*/ 51 w 60"/>
                <a:gd name="T13" fmla="*/ 21 h 38"/>
                <a:gd name="T14" fmla="*/ 51 w 60"/>
                <a:gd name="T15" fmla="*/ 21 h 38"/>
                <a:gd name="T16" fmla="*/ 26 w 60"/>
                <a:gd name="T17" fmla="*/ 24 h 38"/>
                <a:gd name="T18" fmla="*/ 26 w 60"/>
                <a:gd name="T19" fmla="*/ 0 h 38"/>
                <a:gd name="T20" fmla="*/ 17 w 60"/>
                <a:gd name="T21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38">
                  <a:moveTo>
                    <a:pt x="17" y="2"/>
                  </a:moveTo>
                  <a:cubicBezTo>
                    <a:pt x="11" y="9"/>
                    <a:pt x="0" y="29"/>
                    <a:pt x="19" y="27"/>
                  </a:cubicBezTo>
                  <a:cubicBezTo>
                    <a:pt x="26" y="27"/>
                    <a:pt x="32" y="26"/>
                    <a:pt x="38" y="23"/>
                  </a:cubicBezTo>
                  <a:cubicBezTo>
                    <a:pt x="44" y="20"/>
                    <a:pt x="44" y="28"/>
                    <a:pt x="45" y="31"/>
                  </a:cubicBezTo>
                  <a:cubicBezTo>
                    <a:pt x="46" y="34"/>
                    <a:pt x="48" y="37"/>
                    <a:pt x="51" y="37"/>
                  </a:cubicBezTo>
                  <a:cubicBezTo>
                    <a:pt x="53" y="38"/>
                    <a:pt x="60" y="35"/>
                    <a:pt x="58" y="34"/>
                  </a:cubicBezTo>
                  <a:cubicBezTo>
                    <a:pt x="54" y="33"/>
                    <a:pt x="52" y="25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1" y="18"/>
                    <a:pt x="35" y="23"/>
                    <a:pt x="26" y="24"/>
                  </a:cubicBezTo>
                  <a:cubicBezTo>
                    <a:pt x="8" y="27"/>
                    <a:pt x="21" y="6"/>
                    <a:pt x="26" y="0"/>
                  </a:cubicBezTo>
                  <a:cubicBezTo>
                    <a:pt x="26" y="0"/>
                    <a:pt x="19" y="0"/>
                    <a:pt x="17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109"/>
            <p:cNvSpPr/>
            <p:nvPr>
              <p:custDataLst>
                <p:tags r:id="rId82"/>
              </p:custDataLst>
            </p:nvPr>
          </p:nvSpPr>
          <p:spPr bwMode="auto">
            <a:xfrm>
              <a:off x="2152" y="2056"/>
              <a:ext cx="144" cy="125"/>
            </a:xfrm>
            <a:custGeom>
              <a:avLst/>
              <a:gdLst>
                <a:gd name="T0" fmla="*/ 55 w 61"/>
                <a:gd name="T1" fmla="*/ 1 h 53"/>
                <a:gd name="T2" fmla="*/ 29 w 61"/>
                <a:gd name="T3" fmla="*/ 24 h 53"/>
                <a:gd name="T4" fmla="*/ 31 w 61"/>
                <a:gd name="T5" fmla="*/ 37 h 53"/>
                <a:gd name="T6" fmla="*/ 9 w 61"/>
                <a:gd name="T7" fmla="*/ 49 h 53"/>
                <a:gd name="T8" fmla="*/ 6 w 61"/>
                <a:gd name="T9" fmla="*/ 52 h 53"/>
                <a:gd name="T10" fmla="*/ 38 w 61"/>
                <a:gd name="T11" fmla="*/ 39 h 53"/>
                <a:gd name="T12" fmla="*/ 38 w 61"/>
                <a:gd name="T13" fmla="*/ 29 h 53"/>
                <a:gd name="T14" fmla="*/ 56 w 61"/>
                <a:gd name="T15" fmla="*/ 3 h 53"/>
                <a:gd name="T16" fmla="*/ 55 w 61"/>
                <a:gd name="T17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53">
                  <a:moveTo>
                    <a:pt x="55" y="1"/>
                  </a:moveTo>
                  <a:cubicBezTo>
                    <a:pt x="41" y="5"/>
                    <a:pt x="34" y="11"/>
                    <a:pt x="29" y="24"/>
                  </a:cubicBezTo>
                  <a:cubicBezTo>
                    <a:pt x="28" y="28"/>
                    <a:pt x="31" y="33"/>
                    <a:pt x="31" y="37"/>
                  </a:cubicBezTo>
                  <a:cubicBezTo>
                    <a:pt x="32" y="45"/>
                    <a:pt x="15" y="49"/>
                    <a:pt x="9" y="49"/>
                  </a:cubicBezTo>
                  <a:cubicBezTo>
                    <a:pt x="7" y="49"/>
                    <a:pt x="0" y="53"/>
                    <a:pt x="6" y="52"/>
                  </a:cubicBezTo>
                  <a:cubicBezTo>
                    <a:pt x="18" y="52"/>
                    <a:pt x="31" y="48"/>
                    <a:pt x="38" y="39"/>
                  </a:cubicBezTo>
                  <a:cubicBezTo>
                    <a:pt x="41" y="35"/>
                    <a:pt x="39" y="32"/>
                    <a:pt x="38" y="29"/>
                  </a:cubicBezTo>
                  <a:cubicBezTo>
                    <a:pt x="35" y="17"/>
                    <a:pt x="45" y="6"/>
                    <a:pt x="56" y="3"/>
                  </a:cubicBezTo>
                  <a:cubicBezTo>
                    <a:pt x="61" y="2"/>
                    <a:pt x="60" y="0"/>
                    <a:pt x="5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110"/>
            <p:cNvSpPr/>
            <p:nvPr>
              <p:custDataLst>
                <p:tags r:id="rId83"/>
              </p:custDataLst>
            </p:nvPr>
          </p:nvSpPr>
          <p:spPr bwMode="auto">
            <a:xfrm>
              <a:off x="2348" y="1954"/>
              <a:ext cx="135" cy="225"/>
            </a:xfrm>
            <a:custGeom>
              <a:avLst/>
              <a:gdLst>
                <a:gd name="T0" fmla="*/ 9 w 57"/>
                <a:gd name="T1" fmla="*/ 3 h 95"/>
                <a:gd name="T2" fmla="*/ 0 w 57"/>
                <a:gd name="T3" fmla="*/ 45 h 95"/>
                <a:gd name="T4" fmla="*/ 10 w 57"/>
                <a:gd name="T5" fmla="*/ 83 h 95"/>
                <a:gd name="T6" fmla="*/ 51 w 57"/>
                <a:gd name="T7" fmla="*/ 65 h 95"/>
                <a:gd name="T8" fmla="*/ 42 w 57"/>
                <a:gd name="T9" fmla="*/ 67 h 95"/>
                <a:gd name="T10" fmla="*/ 15 w 57"/>
                <a:gd name="T11" fmla="*/ 77 h 95"/>
                <a:gd name="T12" fmla="*/ 9 w 57"/>
                <a:gd name="T13" fmla="*/ 54 h 95"/>
                <a:gd name="T14" fmla="*/ 17 w 57"/>
                <a:gd name="T15" fmla="*/ 4 h 95"/>
                <a:gd name="T16" fmla="*/ 9 w 57"/>
                <a:gd name="T17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95">
                  <a:moveTo>
                    <a:pt x="9" y="3"/>
                  </a:moveTo>
                  <a:cubicBezTo>
                    <a:pt x="1" y="15"/>
                    <a:pt x="0" y="31"/>
                    <a:pt x="0" y="45"/>
                  </a:cubicBezTo>
                  <a:cubicBezTo>
                    <a:pt x="0" y="57"/>
                    <a:pt x="0" y="74"/>
                    <a:pt x="10" y="83"/>
                  </a:cubicBezTo>
                  <a:cubicBezTo>
                    <a:pt x="23" y="95"/>
                    <a:pt x="57" y="85"/>
                    <a:pt x="51" y="65"/>
                  </a:cubicBezTo>
                  <a:cubicBezTo>
                    <a:pt x="49" y="61"/>
                    <a:pt x="41" y="64"/>
                    <a:pt x="42" y="67"/>
                  </a:cubicBezTo>
                  <a:cubicBezTo>
                    <a:pt x="47" y="83"/>
                    <a:pt x="25" y="86"/>
                    <a:pt x="15" y="77"/>
                  </a:cubicBezTo>
                  <a:cubicBezTo>
                    <a:pt x="10" y="72"/>
                    <a:pt x="10" y="61"/>
                    <a:pt x="9" y="54"/>
                  </a:cubicBezTo>
                  <a:cubicBezTo>
                    <a:pt x="7" y="38"/>
                    <a:pt x="7" y="17"/>
                    <a:pt x="17" y="4"/>
                  </a:cubicBezTo>
                  <a:cubicBezTo>
                    <a:pt x="20" y="0"/>
                    <a:pt x="11" y="0"/>
                    <a:pt x="9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111"/>
            <p:cNvSpPr/>
            <p:nvPr>
              <p:custDataLst>
                <p:tags r:id="rId84"/>
              </p:custDataLst>
            </p:nvPr>
          </p:nvSpPr>
          <p:spPr bwMode="auto">
            <a:xfrm>
              <a:off x="2282" y="2023"/>
              <a:ext cx="154" cy="33"/>
            </a:xfrm>
            <a:custGeom>
              <a:avLst/>
              <a:gdLst>
                <a:gd name="T0" fmla="*/ 10 w 65"/>
                <a:gd name="T1" fmla="*/ 13 h 14"/>
                <a:gd name="T2" fmla="*/ 60 w 65"/>
                <a:gd name="T3" fmla="*/ 4 h 14"/>
                <a:gd name="T4" fmla="*/ 59 w 65"/>
                <a:gd name="T5" fmla="*/ 1 h 14"/>
                <a:gd name="T6" fmla="*/ 5 w 65"/>
                <a:gd name="T7" fmla="*/ 12 h 14"/>
                <a:gd name="T8" fmla="*/ 10 w 65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4">
                  <a:moveTo>
                    <a:pt x="10" y="13"/>
                  </a:moveTo>
                  <a:cubicBezTo>
                    <a:pt x="26" y="7"/>
                    <a:pt x="44" y="7"/>
                    <a:pt x="60" y="4"/>
                  </a:cubicBezTo>
                  <a:cubicBezTo>
                    <a:pt x="65" y="3"/>
                    <a:pt x="64" y="0"/>
                    <a:pt x="59" y="1"/>
                  </a:cubicBezTo>
                  <a:cubicBezTo>
                    <a:pt x="41" y="5"/>
                    <a:pt x="22" y="5"/>
                    <a:pt x="5" y="12"/>
                  </a:cubicBezTo>
                  <a:cubicBezTo>
                    <a:pt x="0" y="14"/>
                    <a:pt x="8" y="14"/>
                    <a:pt x="10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112"/>
            <p:cNvSpPr/>
            <p:nvPr>
              <p:custDataLst>
                <p:tags r:id="rId85"/>
              </p:custDataLst>
            </p:nvPr>
          </p:nvSpPr>
          <p:spPr bwMode="auto">
            <a:xfrm>
              <a:off x="2481" y="2151"/>
              <a:ext cx="30" cy="30"/>
            </a:xfrm>
            <a:custGeom>
              <a:avLst/>
              <a:gdLst>
                <a:gd name="T0" fmla="*/ 8 w 13"/>
                <a:gd name="T1" fmla="*/ 12 h 13"/>
                <a:gd name="T2" fmla="*/ 12 w 13"/>
                <a:gd name="T3" fmla="*/ 7 h 13"/>
                <a:gd name="T4" fmla="*/ 13 w 13"/>
                <a:gd name="T5" fmla="*/ 3 h 13"/>
                <a:gd name="T6" fmla="*/ 5 w 13"/>
                <a:gd name="T7" fmla="*/ 4 h 13"/>
                <a:gd name="T8" fmla="*/ 4 w 13"/>
                <a:gd name="T9" fmla="*/ 7 h 13"/>
                <a:gd name="T10" fmla="*/ 2 w 13"/>
                <a:gd name="T11" fmla="*/ 10 h 13"/>
                <a:gd name="T12" fmla="*/ 2 w 13"/>
                <a:gd name="T13" fmla="*/ 13 h 13"/>
                <a:gd name="T14" fmla="*/ 8 w 13"/>
                <a:gd name="T1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3">
                  <a:moveTo>
                    <a:pt x="8" y="12"/>
                  </a:moveTo>
                  <a:cubicBezTo>
                    <a:pt x="10" y="10"/>
                    <a:pt x="11" y="9"/>
                    <a:pt x="12" y="7"/>
                  </a:cubicBezTo>
                  <a:cubicBezTo>
                    <a:pt x="13" y="6"/>
                    <a:pt x="13" y="5"/>
                    <a:pt x="13" y="3"/>
                  </a:cubicBezTo>
                  <a:cubicBezTo>
                    <a:pt x="13" y="0"/>
                    <a:pt x="5" y="2"/>
                    <a:pt x="5" y="4"/>
                  </a:cubicBezTo>
                  <a:cubicBezTo>
                    <a:pt x="5" y="5"/>
                    <a:pt x="5" y="7"/>
                    <a:pt x="4" y="7"/>
                  </a:cubicBezTo>
                  <a:cubicBezTo>
                    <a:pt x="4" y="8"/>
                    <a:pt x="3" y="9"/>
                    <a:pt x="2" y="10"/>
                  </a:cubicBezTo>
                  <a:cubicBezTo>
                    <a:pt x="0" y="11"/>
                    <a:pt x="1" y="13"/>
                    <a:pt x="2" y="13"/>
                  </a:cubicBezTo>
                  <a:cubicBezTo>
                    <a:pt x="4" y="13"/>
                    <a:pt x="7" y="13"/>
                    <a:pt x="8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C183F356-0A07-4593-91D0-E25B203A1FE8}"/>
              </a:ext>
            </a:extLst>
      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0" y="59068"/>
            <a:ext cx="4938188" cy="7193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B46D678-5680-449D-B0C7-7FE0F950EC51}"/>
              </a:ext>
            </a:extLst>
      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692568" y="1831557"/>
            <a:ext cx="10852665" cy="193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62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5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12205072" cy="457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3" y="5722027"/>
            <a:ext cx="1766090" cy="963089"/>
          </a:xfrm>
          <a:prstGeom prst="rect">
            <a:avLst/>
          </a:prstGeom>
        </p:spPr>
      </p:pic>
      <p:grpSp>
        <p:nvGrpSpPr>
          <p:cNvPr id="2" name="组合 126"/>
          <p:cNvGrpSpPr/>
          <p:nvPr/>
        </p:nvGrpSpPr>
        <p:grpSpPr>
          <a:xfrm>
            <a:off x="405276" y="3528139"/>
            <a:ext cx="1585382" cy="2106593"/>
            <a:chOff x="405276" y="3528139"/>
            <a:chExt cx="1585382" cy="2106593"/>
          </a:xfrm>
          <a:solidFill>
            <a:schemeClr val="bg1">
              <a:lumMod val="95000"/>
              <a:alpha val="50000"/>
            </a:schemeClr>
          </a:solidFill>
        </p:grpSpPr>
        <p:sp>
          <p:nvSpPr>
            <p:cNvPr id="14" name="Freeform 5"/>
            <p:cNvSpPr/>
            <p:nvPr/>
          </p:nvSpPr>
          <p:spPr bwMode="auto">
            <a:xfrm>
              <a:off x="791149" y="3664282"/>
              <a:ext cx="653326" cy="375401"/>
            </a:xfrm>
            <a:custGeom>
              <a:avLst/>
              <a:gdLst>
                <a:gd name="T0" fmla="*/ 13 w 342"/>
                <a:gd name="T1" fmla="*/ 102 h 197"/>
                <a:gd name="T2" fmla="*/ 10 w 342"/>
                <a:gd name="T3" fmla="*/ 96 h 197"/>
                <a:gd name="T4" fmla="*/ 0 w 342"/>
                <a:gd name="T5" fmla="*/ 99 h 197"/>
                <a:gd name="T6" fmla="*/ 40 w 342"/>
                <a:gd name="T7" fmla="*/ 178 h 197"/>
                <a:gd name="T8" fmla="*/ 63 w 342"/>
                <a:gd name="T9" fmla="*/ 194 h 197"/>
                <a:gd name="T10" fmla="*/ 72 w 342"/>
                <a:gd name="T11" fmla="*/ 174 h 197"/>
                <a:gd name="T12" fmla="*/ 71 w 342"/>
                <a:gd name="T13" fmla="*/ 88 h 197"/>
                <a:gd name="T14" fmla="*/ 52 w 342"/>
                <a:gd name="T15" fmla="*/ 10 h 197"/>
                <a:gd name="T16" fmla="*/ 89 w 342"/>
                <a:gd name="T17" fmla="*/ 9 h 197"/>
                <a:gd name="T18" fmla="*/ 143 w 342"/>
                <a:gd name="T19" fmla="*/ 17 h 197"/>
                <a:gd name="T20" fmla="*/ 236 w 342"/>
                <a:gd name="T21" fmla="*/ 27 h 197"/>
                <a:gd name="T22" fmla="*/ 287 w 342"/>
                <a:gd name="T23" fmla="*/ 30 h 197"/>
                <a:gd name="T24" fmla="*/ 306 w 342"/>
                <a:gd name="T25" fmla="*/ 31 h 197"/>
                <a:gd name="T26" fmla="*/ 330 w 342"/>
                <a:gd name="T27" fmla="*/ 35 h 197"/>
                <a:gd name="T28" fmla="*/ 339 w 342"/>
                <a:gd name="T29" fmla="*/ 34 h 197"/>
                <a:gd name="T30" fmla="*/ 342 w 342"/>
                <a:gd name="T31" fmla="*/ 32 h 197"/>
                <a:gd name="T32" fmla="*/ 341 w 342"/>
                <a:gd name="T33" fmla="*/ 30 h 197"/>
                <a:gd name="T34" fmla="*/ 268 w 342"/>
                <a:gd name="T35" fmla="*/ 25 h 197"/>
                <a:gd name="T36" fmla="*/ 160 w 342"/>
                <a:gd name="T37" fmla="*/ 14 h 197"/>
                <a:gd name="T38" fmla="*/ 74 w 342"/>
                <a:gd name="T39" fmla="*/ 1 h 197"/>
                <a:gd name="T40" fmla="*/ 45 w 342"/>
                <a:gd name="T41" fmla="*/ 5 h 197"/>
                <a:gd name="T42" fmla="*/ 51 w 342"/>
                <a:gd name="T43" fmla="*/ 44 h 197"/>
                <a:gd name="T44" fmla="*/ 64 w 342"/>
                <a:gd name="T45" fmla="*/ 135 h 197"/>
                <a:gd name="T46" fmla="*/ 62 w 342"/>
                <a:gd name="T47" fmla="*/ 173 h 197"/>
                <a:gd name="T48" fmla="*/ 60 w 342"/>
                <a:gd name="T49" fmla="*/ 188 h 197"/>
                <a:gd name="T50" fmla="*/ 50 w 342"/>
                <a:gd name="T51" fmla="*/ 176 h 197"/>
                <a:gd name="T52" fmla="*/ 10 w 342"/>
                <a:gd name="T53" fmla="*/ 96 h 197"/>
                <a:gd name="T54" fmla="*/ 0 w 342"/>
                <a:gd name="T55" fmla="*/ 99 h 197"/>
                <a:gd name="T56" fmla="*/ 3 w 342"/>
                <a:gd name="T57" fmla="*/ 104 h 197"/>
                <a:gd name="T58" fmla="*/ 13 w 342"/>
                <a:gd name="T59" fmla="*/ 10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2" h="197">
                  <a:moveTo>
                    <a:pt x="13" y="102"/>
                  </a:moveTo>
                  <a:cubicBezTo>
                    <a:pt x="11" y="100"/>
                    <a:pt x="10" y="98"/>
                    <a:pt x="10" y="96"/>
                  </a:cubicBezTo>
                  <a:cubicBezTo>
                    <a:pt x="9" y="94"/>
                    <a:pt x="0" y="96"/>
                    <a:pt x="0" y="99"/>
                  </a:cubicBezTo>
                  <a:cubicBezTo>
                    <a:pt x="2" y="127"/>
                    <a:pt x="28" y="154"/>
                    <a:pt x="40" y="178"/>
                  </a:cubicBezTo>
                  <a:cubicBezTo>
                    <a:pt x="45" y="187"/>
                    <a:pt x="51" y="197"/>
                    <a:pt x="63" y="194"/>
                  </a:cubicBezTo>
                  <a:cubicBezTo>
                    <a:pt x="71" y="192"/>
                    <a:pt x="71" y="181"/>
                    <a:pt x="72" y="174"/>
                  </a:cubicBezTo>
                  <a:cubicBezTo>
                    <a:pt x="74" y="146"/>
                    <a:pt x="74" y="117"/>
                    <a:pt x="71" y="88"/>
                  </a:cubicBezTo>
                  <a:cubicBezTo>
                    <a:pt x="68" y="61"/>
                    <a:pt x="58" y="36"/>
                    <a:pt x="52" y="10"/>
                  </a:cubicBezTo>
                  <a:cubicBezTo>
                    <a:pt x="50" y="0"/>
                    <a:pt x="84" y="8"/>
                    <a:pt x="89" y="9"/>
                  </a:cubicBezTo>
                  <a:cubicBezTo>
                    <a:pt x="107" y="12"/>
                    <a:pt x="125" y="14"/>
                    <a:pt x="143" y="17"/>
                  </a:cubicBezTo>
                  <a:cubicBezTo>
                    <a:pt x="174" y="21"/>
                    <a:pt x="205" y="24"/>
                    <a:pt x="236" y="27"/>
                  </a:cubicBezTo>
                  <a:cubicBezTo>
                    <a:pt x="253" y="28"/>
                    <a:pt x="270" y="29"/>
                    <a:pt x="287" y="30"/>
                  </a:cubicBezTo>
                  <a:cubicBezTo>
                    <a:pt x="293" y="31"/>
                    <a:pt x="300" y="31"/>
                    <a:pt x="306" y="31"/>
                  </a:cubicBezTo>
                  <a:cubicBezTo>
                    <a:pt x="305" y="31"/>
                    <a:pt x="337" y="29"/>
                    <a:pt x="330" y="35"/>
                  </a:cubicBezTo>
                  <a:cubicBezTo>
                    <a:pt x="328" y="37"/>
                    <a:pt x="337" y="36"/>
                    <a:pt x="339" y="34"/>
                  </a:cubicBezTo>
                  <a:cubicBezTo>
                    <a:pt x="340" y="33"/>
                    <a:pt x="341" y="33"/>
                    <a:pt x="342" y="32"/>
                  </a:cubicBezTo>
                  <a:cubicBezTo>
                    <a:pt x="342" y="31"/>
                    <a:pt x="342" y="31"/>
                    <a:pt x="341" y="30"/>
                  </a:cubicBezTo>
                  <a:cubicBezTo>
                    <a:pt x="319" y="24"/>
                    <a:pt x="292" y="26"/>
                    <a:pt x="268" y="25"/>
                  </a:cubicBezTo>
                  <a:cubicBezTo>
                    <a:pt x="232" y="22"/>
                    <a:pt x="196" y="19"/>
                    <a:pt x="160" y="14"/>
                  </a:cubicBezTo>
                  <a:cubicBezTo>
                    <a:pt x="131" y="11"/>
                    <a:pt x="103" y="6"/>
                    <a:pt x="74" y="1"/>
                  </a:cubicBezTo>
                  <a:cubicBezTo>
                    <a:pt x="65" y="0"/>
                    <a:pt x="54" y="0"/>
                    <a:pt x="45" y="5"/>
                  </a:cubicBezTo>
                  <a:cubicBezTo>
                    <a:pt x="36" y="11"/>
                    <a:pt x="49" y="37"/>
                    <a:pt x="51" y="44"/>
                  </a:cubicBezTo>
                  <a:cubicBezTo>
                    <a:pt x="61" y="73"/>
                    <a:pt x="63" y="104"/>
                    <a:pt x="64" y="135"/>
                  </a:cubicBezTo>
                  <a:cubicBezTo>
                    <a:pt x="64" y="148"/>
                    <a:pt x="63" y="161"/>
                    <a:pt x="62" y="173"/>
                  </a:cubicBezTo>
                  <a:cubicBezTo>
                    <a:pt x="62" y="178"/>
                    <a:pt x="62" y="183"/>
                    <a:pt x="60" y="188"/>
                  </a:cubicBezTo>
                  <a:cubicBezTo>
                    <a:pt x="59" y="195"/>
                    <a:pt x="52" y="179"/>
                    <a:pt x="50" y="176"/>
                  </a:cubicBezTo>
                  <a:cubicBezTo>
                    <a:pt x="36" y="154"/>
                    <a:pt x="12" y="122"/>
                    <a:pt x="10" y="96"/>
                  </a:cubicBezTo>
                  <a:cubicBezTo>
                    <a:pt x="7" y="97"/>
                    <a:pt x="3" y="98"/>
                    <a:pt x="0" y="99"/>
                  </a:cubicBezTo>
                  <a:cubicBezTo>
                    <a:pt x="1" y="101"/>
                    <a:pt x="2" y="102"/>
                    <a:pt x="3" y="104"/>
                  </a:cubicBezTo>
                  <a:cubicBezTo>
                    <a:pt x="4" y="106"/>
                    <a:pt x="13" y="103"/>
                    <a:pt x="13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994961" y="3814926"/>
              <a:ext cx="143393" cy="153866"/>
            </a:xfrm>
            <a:custGeom>
              <a:avLst/>
              <a:gdLst>
                <a:gd name="T0" fmla="*/ 15 w 75"/>
                <a:gd name="T1" fmla="*/ 24 h 81"/>
                <a:gd name="T2" fmla="*/ 35 w 75"/>
                <a:gd name="T3" fmla="*/ 19 h 81"/>
                <a:gd name="T4" fmla="*/ 31 w 75"/>
                <a:gd name="T5" fmla="*/ 33 h 81"/>
                <a:gd name="T6" fmla="*/ 15 w 75"/>
                <a:gd name="T7" fmla="*/ 57 h 81"/>
                <a:gd name="T8" fmla="*/ 64 w 75"/>
                <a:gd name="T9" fmla="*/ 79 h 81"/>
                <a:gd name="T10" fmla="*/ 68 w 75"/>
                <a:gd name="T11" fmla="*/ 76 h 81"/>
                <a:gd name="T12" fmla="*/ 26 w 75"/>
                <a:gd name="T13" fmla="*/ 53 h 81"/>
                <a:gd name="T14" fmla="*/ 44 w 75"/>
                <a:gd name="T15" fmla="*/ 23 h 81"/>
                <a:gd name="T16" fmla="*/ 6 w 75"/>
                <a:gd name="T17" fmla="*/ 26 h 81"/>
                <a:gd name="T18" fmla="*/ 15 w 75"/>
                <a:gd name="T19" fmla="*/ 2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1">
                  <a:moveTo>
                    <a:pt x="15" y="24"/>
                  </a:moveTo>
                  <a:cubicBezTo>
                    <a:pt x="18" y="18"/>
                    <a:pt x="33" y="7"/>
                    <a:pt x="35" y="19"/>
                  </a:cubicBezTo>
                  <a:cubicBezTo>
                    <a:pt x="36" y="23"/>
                    <a:pt x="33" y="29"/>
                    <a:pt x="31" y="33"/>
                  </a:cubicBezTo>
                  <a:cubicBezTo>
                    <a:pt x="27" y="42"/>
                    <a:pt x="20" y="49"/>
                    <a:pt x="15" y="57"/>
                  </a:cubicBezTo>
                  <a:cubicBezTo>
                    <a:pt x="0" y="81"/>
                    <a:pt x="51" y="80"/>
                    <a:pt x="64" y="79"/>
                  </a:cubicBezTo>
                  <a:cubicBezTo>
                    <a:pt x="67" y="79"/>
                    <a:pt x="75" y="75"/>
                    <a:pt x="68" y="76"/>
                  </a:cubicBezTo>
                  <a:cubicBezTo>
                    <a:pt x="53" y="77"/>
                    <a:pt x="11" y="77"/>
                    <a:pt x="26" y="53"/>
                  </a:cubicBezTo>
                  <a:cubicBezTo>
                    <a:pt x="32" y="42"/>
                    <a:pt x="40" y="34"/>
                    <a:pt x="44" y="23"/>
                  </a:cubicBezTo>
                  <a:cubicBezTo>
                    <a:pt x="52" y="0"/>
                    <a:pt x="11" y="13"/>
                    <a:pt x="6" y="26"/>
                  </a:cubicBezTo>
                  <a:cubicBezTo>
                    <a:pt x="5" y="27"/>
                    <a:pt x="15" y="26"/>
                    <a:pt x="15" y="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1135132" y="3872122"/>
              <a:ext cx="118420" cy="78141"/>
            </a:xfrm>
            <a:custGeom>
              <a:avLst/>
              <a:gdLst>
                <a:gd name="T0" fmla="*/ 51 w 62"/>
                <a:gd name="T1" fmla="*/ 5 h 41"/>
                <a:gd name="T2" fmla="*/ 36 w 62"/>
                <a:gd name="T3" fmla="*/ 20 h 41"/>
                <a:gd name="T4" fmla="*/ 11 w 62"/>
                <a:gd name="T5" fmla="*/ 34 h 41"/>
                <a:gd name="T6" fmla="*/ 6 w 62"/>
                <a:gd name="T7" fmla="*/ 40 h 41"/>
                <a:gd name="T8" fmla="*/ 36 w 62"/>
                <a:gd name="T9" fmla="*/ 28 h 41"/>
                <a:gd name="T10" fmla="*/ 61 w 62"/>
                <a:gd name="T11" fmla="*/ 4 h 41"/>
                <a:gd name="T12" fmla="*/ 51 w 62"/>
                <a:gd name="T13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41">
                  <a:moveTo>
                    <a:pt x="51" y="5"/>
                  </a:moveTo>
                  <a:cubicBezTo>
                    <a:pt x="49" y="12"/>
                    <a:pt x="42" y="16"/>
                    <a:pt x="36" y="20"/>
                  </a:cubicBezTo>
                  <a:cubicBezTo>
                    <a:pt x="29" y="25"/>
                    <a:pt x="22" y="36"/>
                    <a:pt x="11" y="34"/>
                  </a:cubicBezTo>
                  <a:cubicBezTo>
                    <a:pt x="8" y="34"/>
                    <a:pt x="0" y="39"/>
                    <a:pt x="6" y="40"/>
                  </a:cubicBezTo>
                  <a:cubicBezTo>
                    <a:pt x="18" y="41"/>
                    <a:pt x="27" y="36"/>
                    <a:pt x="36" y="28"/>
                  </a:cubicBezTo>
                  <a:cubicBezTo>
                    <a:pt x="45" y="21"/>
                    <a:pt x="58" y="15"/>
                    <a:pt x="61" y="4"/>
                  </a:cubicBezTo>
                  <a:cubicBezTo>
                    <a:pt x="62" y="0"/>
                    <a:pt x="52" y="2"/>
                    <a:pt x="5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8"/>
            <p:cNvSpPr/>
            <p:nvPr/>
          </p:nvSpPr>
          <p:spPr bwMode="auto">
            <a:xfrm>
              <a:off x="1128687" y="3852788"/>
              <a:ext cx="107142" cy="93447"/>
            </a:xfrm>
            <a:custGeom>
              <a:avLst/>
              <a:gdLst>
                <a:gd name="T0" fmla="*/ 11 w 56"/>
                <a:gd name="T1" fmla="*/ 12 h 49"/>
                <a:gd name="T2" fmla="*/ 10 w 56"/>
                <a:gd name="T3" fmla="*/ 10 h 49"/>
                <a:gd name="T4" fmla="*/ 14 w 56"/>
                <a:gd name="T5" fmla="*/ 15 h 49"/>
                <a:gd name="T6" fmla="*/ 24 w 56"/>
                <a:gd name="T7" fmla="*/ 25 h 49"/>
                <a:gd name="T8" fmla="*/ 45 w 56"/>
                <a:gd name="T9" fmla="*/ 47 h 49"/>
                <a:gd name="T10" fmla="*/ 54 w 56"/>
                <a:gd name="T11" fmla="*/ 44 h 49"/>
                <a:gd name="T12" fmla="*/ 20 w 56"/>
                <a:gd name="T13" fmla="*/ 8 h 49"/>
                <a:gd name="T14" fmla="*/ 1 w 56"/>
                <a:gd name="T15" fmla="*/ 14 h 49"/>
                <a:gd name="T16" fmla="*/ 11 w 56"/>
                <a:gd name="T17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49">
                  <a:moveTo>
                    <a:pt x="11" y="12"/>
                  </a:moveTo>
                  <a:cubicBezTo>
                    <a:pt x="12" y="10"/>
                    <a:pt x="12" y="9"/>
                    <a:pt x="10" y="10"/>
                  </a:cubicBezTo>
                  <a:cubicBezTo>
                    <a:pt x="11" y="11"/>
                    <a:pt x="13" y="13"/>
                    <a:pt x="14" y="15"/>
                  </a:cubicBezTo>
                  <a:cubicBezTo>
                    <a:pt x="17" y="18"/>
                    <a:pt x="21" y="21"/>
                    <a:pt x="24" y="25"/>
                  </a:cubicBezTo>
                  <a:cubicBezTo>
                    <a:pt x="31" y="33"/>
                    <a:pt x="37" y="41"/>
                    <a:pt x="45" y="47"/>
                  </a:cubicBezTo>
                  <a:cubicBezTo>
                    <a:pt x="47" y="49"/>
                    <a:pt x="56" y="46"/>
                    <a:pt x="54" y="44"/>
                  </a:cubicBezTo>
                  <a:cubicBezTo>
                    <a:pt x="41" y="33"/>
                    <a:pt x="31" y="20"/>
                    <a:pt x="20" y="8"/>
                  </a:cubicBezTo>
                  <a:cubicBezTo>
                    <a:pt x="13" y="0"/>
                    <a:pt x="4" y="5"/>
                    <a:pt x="1" y="14"/>
                  </a:cubicBezTo>
                  <a:cubicBezTo>
                    <a:pt x="0" y="16"/>
                    <a:pt x="10" y="15"/>
                    <a:pt x="11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1320415" y="3852788"/>
              <a:ext cx="33834" cy="100698"/>
            </a:xfrm>
            <a:custGeom>
              <a:avLst/>
              <a:gdLst>
                <a:gd name="T0" fmla="*/ 2 w 18"/>
                <a:gd name="T1" fmla="*/ 4 h 53"/>
                <a:gd name="T2" fmla="*/ 5 w 18"/>
                <a:gd name="T3" fmla="*/ 22 h 53"/>
                <a:gd name="T4" fmla="*/ 7 w 18"/>
                <a:gd name="T5" fmla="*/ 52 h 53"/>
                <a:gd name="T6" fmla="*/ 16 w 18"/>
                <a:gd name="T7" fmla="*/ 50 h 53"/>
                <a:gd name="T8" fmla="*/ 15 w 18"/>
                <a:gd name="T9" fmla="*/ 18 h 53"/>
                <a:gd name="T10" fmla="*/ 11 w 18"/>
                <a:gd name="T11" fmla="*/ 1 h 53"/>
                <a:gd name="T12" fmla="*/ 2 w 18"/>
                <a:gd name="T13" fmla="*/ 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3">
                  <a:moveTo>
                    <a:pt x="2" y="4"/>
                  </a:moveTo>
                  <a:cubicBezTo>
                    <a:pt x="7" y="8"/>
                    <a:pt x="6" y="16"/>
                    <a:pt x="5" y="22"/>
                  </a:cubicBezTo>
                  <a:cubicBezTo>
                    <a:pt x="5" y="32"/>
                    <a:pt x="8" y="42"/>
                    <a:pt x="7" y="52"/>
                  </a:cubicBezTo>
                  <a:cubicBezTo>
                    <a:pt x="7" y="53"/>
                    <a:pt x="16" y="52"/>
                    <a:pt x="16" y="50"/>
                  </a:cubicBezTo>
                  <a:cubicBezTo>
                    <a:pt x="18" y="39"/>
                    <a:pt x="15" y="29"/>
                    <a:pt x="15" y="18"/>
                  </a:cubicBezTo>
                  <a:cubicBezTo>
                    <a:pt x="15" y="12"/>
                    <a:pt x="16" y="5"/>
                    <a:pt x="11" y="1"/>
                  </a:cubicBezTo>
                  <a:cubicBezTo>
                    <a:pt x="9" y="0"/>
                    <a:pt x="0" y="3"/>
                    <a:pt x="2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1291414" y="3890650"/>
              <a:ext cx="107142" cy="38668"/>
            </a:xfrm>
            <a:custGeom>
              <a:avLst/>
              <a:gdLst>
                <a:gd name="T0" fmla="*/ 12 w 56"/>
                <a:gd name="T1" fmla="*/ 17 h 20"/>
                <a:gd name="T2" fmla="*/ 46 w 56"/>
                <a:gd name="T3" fmla="*/ 9 h 20"/>
                <a:gd name="T4" fmla="*/ 49 w 56"/>
                <a:gd name="T5" fmla="*/ 3 h 20"/>
                <a:gd name="T6" fmla="*/ 3 w 56"/>
                <a:gd name="T7" fmla="*/ 16 h 20"/>
                <a:gd name="T8" fmla="*/ 12 w 56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20">
                  <a:moveTo>
                    <a:pt x="12" y="17"/>
                  </a:moveTo>
                  <a:cubicBezTo>
                    <a:pt x="19" y="6"/>
                    <a:pt x="35" y="7"/>
                    <a:pt x="46" y="9"/>
                  </a:cubicBezTo>
                  <a:cubicBezTo>
                    <a:pt x="50" y="10"/>
                    <a:pt x="56" y="4"/>
                    <a:pt x="49" y="3"/>
                  </a:cubicBezTo>
                  <a:cubicBezTo>
                    <a:pt x="33" y="0"/>
                    <a:pt x="12" y="2"/>
                    <a:pt x="3" y="16"/>
                  </a:cubicBezTo>
                  <a:cubicBezTo>
                    <a:pt x="0" y="20"/>
                    <a:pt x="10" y="20"/>
                    <a:pt x="12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1"/>
            <p:cNvSpPr/>
            <p:nvPr/>
          </p:nvSpPr>
          <p:spPr bwMode="auto">
            <a:xfrm>
              <a:off x="1426752" y="3841510"/>
              <a:ext cx="48335" cy="129698"/>
            </a:xfrm>
            <a:custGeom>
              <a:avLst/>
              <a:gdLst>
                <a:gd name="T0" fmla="*/ 11 w 25"/>
                <a:gd name="T1" fmla="*/ 35 h 68"/>
                <a:gd name="T2" fmla="*/ 21 w 25"/>
                <a:gd name="T3" fmla="*/ 5 h 68"/>
                <a:gd name="T4" fmla="*/ 12 w 25"/>
                <a:gd name="T5" fmla="*/ 6 h 68"/>
                <a:gd name="T6" fmla="*/ 13 w 25"/>
                <a:gd name="T7" fmla="*/ 31 h 68"/>
                <a:gd name="T8" fmla="*/ 11 w 25"/>
                <a:gd name="T9" fmla="*/ 64 h 68"/>
                <a:gd name="T10" fmla="*/ 20 w 25"/>
                <a:gd name="T11" fmla="*/ 63 h 68"/>
                <a:gd name="T12" fmla="*/ 23 w 25"/>
                <a:gd name="T13" fmla="*/ 30 h 68"/>
                <a:gd name="T14" fmla="*/ 22 w 25"/>
                <a:gd name="T15" fmla="*/ 3 h 68"/>
                <a:gd name="T16" fmla="*/ 12 w 25"/>
                <a:gd name="T17" fmla="*/ 4 h 68"/>
                <a:gd name="T18" fmla="*/ 1 w 25"/>
                <a:gd name="T19" fmla="*/ 36 h 68"/>
                <a:gd name="T20" fmla="*/ 11 w 25"/>
                <a:gd name="T21" fmla="*/ 3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68">
                  <a:moveTo>
                    <a:pt x="11" y="35"/>
                  </a:moveTo>
                  <a:cubicBezTo>
                    <a:pt x="14" y="25"/>
                    <a:pt x="16" y="15"/>
                    <a:pt x="21" y="5"/>
                  </a:cubicBezTo>
                  <a:cubicBezTo>
                    <a:pt x="18" y="5"/>
                    <a:pt x="15" y="5"/>
                    <a:pt x="12" y="6"/>
                  </a:cubicBezTo>
                  <a:cubicBezTo>
                    <a:pt x="15" y="14"/>
                    <a:pt x="13" y="23"/>
                    <a:pt x="13" y="31"/>
                  </a:cubicBezTo>
                  <a:cubicBezTo>
                    <a:pt x="14" y="42"/>
                    <a:pt x="14" y="53"/>
                    <a:pt x="11" y="64"/>
                  </a:cubicBezTo>
                  <a:cubicBezTo>
                    <a:pt x="9" y="68"/>
                    <a:pt x="19" y="67"/>
                    <a:pt x="20" y="63"/>
                  </a:cubicBezTo>
                  <a:cubicBezTo>
                    <a:pt x="24" y="52"/>
                    <a:pt x="23" y="41"/>
                    <a:pt x="23" y="30"/>
                  </a:cubicBezTo>
                  <a:cubicBezTo>
                    <a:pt x="23" y="21"/>
                    <a:pt x="25" y="12"/>
                    <a:pt x="22" y="3"/>
                  </a:cubicBezTo>
                  <a:cubicBezTo>
                    <a:pt x="21" y="0"/>
                    <a:pt x="14" y="2"/>
                    <a:pt x="12" y="4"/>
                  </a:cubicBezTo>
                  <a:cubicBezTo>
                    <a:pt x="7" y="14"/>
                    <a:pt x="5" y="26"/>
                    <a:pt x="1" y="36"/>
                  </a:cubicBezTo>
                  <a:cubicBezTo>
                    <a:pt x="0" y="40"/>
                    <a:pt x="9" y="39"/>
                    <a:pt x="11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2"/>
            <p:cNvSpPr/>
            <p:nvPr/>
          </p:nvSpPr>
          <p:spPr bwMode="auto">
            <a:xfrm>
              <a:off x="1226162" y="4650313"/>
              <a:ext cx="621102" cy="522822"/>
            </a:xfrm>
            <a:custGeom>
              <a:avLst/>
              <a:gdLst>
                <a:gd name="T0" fmla="*/ 84 w 325"/>
                <a:gd name="T1" fmla="*/ 6 h 274"/>
                <a:gd name="T2" fmla="*/ 45 w 325"/>
                <a:gd name="T3" fmla="*/ 205 h 274"/>
                <a:gd name="T4" fmla="*/ 234 w 325"/>
                <a:gd name="T5" fmla="*/ 225 h 274"/>
                <a:gd name="T6" fmla="*/ 231 w 325"/>
                <a:gd name="T7" fmla="*/ 24 h 274"/>
                <a:gd name="T8" fmla="*/ 36 w 325"/>
                <a:gd name="T9" fmla="*/ 64 h 274"/>
                <a:gd name="T10" fmla="*/ 44 w 325"/>
                <a:gd name="T11" fmla="*/ 63 h 274"/>
                <a:gd name="T12" fmla="*/ 241 w 325"/>
                <a:gd name="T13" fmla="*/ 37 h 274"/>
                <a:gd name="T14" fmla="*/ 240 w 325"/>
                <a:gd name="T15" fmla="*/ 213 h 274"/>
                <a:gd name="T16" fmla="*/ 45 w 325"/>
                <a:gd name="T17" fmla="*/ 187 h 274"/>
                <a:gd name="T18" fmla="*/ 88 w 325"/>
                <a:gd name="T19" fmla="*/ 8 h 274"/>
                <a:gd name="T20" fmla="*/ 84 w 325"/>
                <a:gd name="T21" fmla="*/ 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5" h="274">
                  <a:moveTo>
                    <a:pt x="84" y="6"/>
                  </a:moveTo>
                  <a:cubicBezTo>
                    <a:pt x="0" y="34"/>
                    <a:pt x="5" y="146"/>
                    <a:pt x="45" y="205"/>
                  </a:cubicBezTo>
                  <a:cubicBezTo>
                    <a:pt x="87" y="266"/>
                    <a:pt x="176" y="269"/>
                    <a:pt x="234" y="225"/>
                  </a:cubicBezTo>
                  <a:cubicBezTo>
                    <a:pt x="300" y="174"/>
                    <a:pt x="325" y="62"/>
                    <a:pt x="231" y="24"/>
                  </a:cubicBezTo>
                  <a:cubicBezTo>
                    <a:pt x="169" y="0"/>
                    <a:pt x="85" y="26"/>
                    <a:pt x="36" y="64"/>
                  </a:cubicBezTo>
                  <a:cubicBezTo>
                    <a:pt x="34" y="65"/>
                    <a:pt x="43" y="64"/>
                    <a:pt x="44" y="63"/>
                  </a:cubicBezTo>
                  <a:cubicBezTo>
                    <a:pt x="96" y="24"/>
                    <a:pt x="182" y="1"/>
                    <a:pt x="241" y="37"/>
                  </a:cubicBezTo>
                  <a:cubicBezTo>
                    <a:pt x="309" y="78"/>
                    <a:pt x="286" y="167"/>
                    <a:pt x="240" y="213"/>
                  </a:cubicBezTo>
                  <a:cubicBezTo>
                    <a:pt x="178" y="274"/>
                    <a:pt x="86" y="258"/>
                    <a:pt x="45" y="187"/>
                  </a:cubicBezTo>
                  <a:cubicBezTo>
                    <a:pt x="15" y="134"/>
                    <a:pt x="15" y="32"/>
                    <a:pt x="88" y="8"/>
                  </a:cubicBezTo>
                  <a:cubicBezTo>
                    <a:pt x="94" y="6"/>
                    <a:pt x="88" y="5"/>
                    <a:pt x="84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3"/>
            <p:cNvSpPr/>
            <p:nvPr/>
          </p:nvSpPr>
          <p:spPr bwMode="auto">
            <a:xfrm>
              <a:off x="1468642" y="4415889"/>
              <a:ext cx="66863" cy="1043227"/>
            </a:xfrm>
            <a:custGeom>
              <a:avLst/>
              <a:gdLst>
                <a:gd name="T0" fmla="*/ 24 w 35"/>
                <a:gd name="T1" fmla="*/ 4 h 547"/>
                <a:gd name="T2" fmla="*/ 16 w 35"/>
                <a:gd name="T3" fmla="*/ 52 h 547"/>
                <a:gd name="T4" fmla="*/ 11 w 35"/>
                <a:gd name="T5" fmla="*/ 118 h 547"/>
                <a:gd name="T6" fmla="*/ 5 w 35"/>
                <a:gd name="T7" fmla="*/ 260 h 547"/>
                <a:gd name="T8" fmla="*/ 0 w 35"/>
                <a:gd name="T9" fmla="*/ 543 h 547"/>
                <a:gd name="T10" fmla="*/ 10 w 35"/>
                <a:gd name="T11" fmla="*/ 542 h 547"/>
                <a:gd name="T12" fmla="*/ 15 w 35"/>
                <a:gd name="T13" fmla="*/ 268 h 547"/>
                <a:gd name="T14" fmla="*/ 19 w 35"/>
                <a:gd name="T15" fmla="*/ 135 h 547"/>
                <a:gd name="T16" fmla="*/ 24 w 35"/>
                <a:gd name="T17" fmla="*/ 64 h 547"/>
                <a:gd name="T18" fmla="*/ 33 w 35"/>
                <a:gd name="T19" fmla="*/ 4 h 547"/>
                <a:gd name="T20" fmla="*/ 24 w 35"/>
                <a:gd name="T21" fmla="*/ 4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547">
                  <a:moveTo>
                    <a:pt x="24" y="4"/>
                  </a:moveTo>
                  <a:cubicBezTo>
                    <a:pt x="17" y="19"/>
                    <a:pt x="17" y="36"/>
                    <a:pt x="16" y="52"/>
                  </a:cubicBezTo>
                  <a:cubicBezTo>
                    <a:pt x="15" y="74"/>
                    <a:pt x="12" y="96"/>
                    <a:pt x="11" y="118"/>
                  </a:cubicBezTo>
                  <a:cubicBezTo>
                    <a:pt x="8" y="165"/>
                    <a:pt x="6" y="213"/>
                    <a:pt x="5" y="260"/>
                  </a:cubicBezTo>
                  <a:cubicBezTo>
                    <a:pt x="4" y="354"/>
                    <a:pt x="0" y="448"/>
                    <a:pt x="0" y="543"/>
                  </a:cubicBezTo>
                  <a:cubicBezTo>
                    <a:pt x="0" y="547"/>
                    <a:pt x="10" y="546"/>
                    <a:pt x="10" y="542"/>
                  </a:cubicBezTo>
                  <a:cubicBezTo>
                    <a:pt x="10" y="451"/>
                    <a:pt x="14" y="359"/>
                    <a:pt x="15" y="268"/>
                  </a:cubicBezTo>
                  <a:cubicBezTo>
                    <a:pt x="15" y="224"/>
                    <a:pt x="17" y="179"/>
                    <a:pt x="19" y="135"/>
                  </a:cubicBezTo>
                  <a:cubicBezTo>
                    <a:pt x="21" y="111"/>
                    <a:pt x="22" y="88"/>
                    <a:pt x="24" y="64"/>
                  </a:cubicBezTo>
                  <a:cubicBezTo>
                    <a:pt x="25" y="45"/>
                    <a:pt x="25" y="22"/>
                    <a:pt x="33" y="4"/>
                  </a:cubicBezTo>
                  <a:cubicBezTo>
                    <a:pt x="35" y="0"/>
                    <a:pt x="25" y="0"/>
                    <a:pt x="24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4"/>
            <p:cNvSpPr/>
            <p:nvPr/>
          </p:nvSpPr>
          <p:spPr bwMode="auto">
            <a:xfrm>
              <a:off x="936153" y="4838818"/>
              <a:ext cx="1033560" cy="93447"/>
            </a:xfrm>
            <a:custGeom>
              <a:avLst/>
              <a:gdLst>
                <a:gd name="T0" fmla="*/ 4 w 541"/>
                <a:gd name="T1" fmla="*/ 49 h 49"/>
                <a:gd name="T2" fmla="*/ 134 w 541"/>
                <a:gd name="T3" fmla="*/ 40 h 49"/>
                <a:gd name="T4" fmla="*/ 260 w 541"/>
                <a:gd name="T5" fmla="*/ 33 h 49"/>
                <a:gd name="T6" fmla="*/ 532 w 541"/>
                <a:gd name="T7" fmla="*/ 5 h 49"/>
                <a:gd name="T8" fmla="*/ 534 w 541"/>
                <a:gd name="T9" fmla="*/ 2 h 49"/>
                <a:gd name="T10" fmla="*/ 274 w 541"/>
                <a:gd name="T11" fmla="*/ 29 h 49"/>
                <a:gd name="T12" fmla="*/ 140 w 541"/>
                <a:gd name="T13" fmla="*/ 36 h 49"/>
                <a:gd name="T14" fmla="*/ 11 w 541"/>
                <a:gd name="T15" fmla="*/ 45 h 49"/>
                <a:gd name="T16" fmla="*/ 4 w 541"/>
                <a:gd name="T1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1" h="49">
                  <a:moveTo>
                    <a:pt x="4" y="49"/>
                  </a:moveTo>
                  <a:cubicBezTo>
                    <a:pt x="48" y="48"/>
                    <a:pt x="90" y="41"/>
                    <a:pt x="134" y="40"/>
                  </a:cubicBezTo>
                  <a:cubicBezTo>
                    <a:pt x="176" y="39"/>
                    <a:pt x="218" y="36"/>
                    <a:pt x="260" y="33"/>
                  </a:cubicBezTo>
                  <a:cubicBezTo>
                    <a:pt x="351" y="29"/>
                    <a:pt x="442" y="23"/>
                    <a:pt x="532" y="5"/>
                  </a:cubicBezTo>
                  <a:cubicBezTo>
                    <a:pt x="536" y="4"/>
                    <a:pt x="541" y="0"/>
                    <a:pt x="534" y="2"/>
                  </a:cubicBezTo>
                  <a:cubicBezTo>
                    <a:pt x="448" y="19"/>
                    <a:pt x="361" y="25"/>
                    <a:pt x="274" y="29"/>
                  </a:cubicBezTo>
                  <a:cubicBezTo>
                    <a:pt x="229" y="32"/>
                    <a:pt x="184" y="36"/>
                    <a:pt x="140" y="36"/>
                  </a:cubicBezTo>
                  <a:cubicBezTo>
                    <a:pt x="97" y="37"/>
                    <a:pt x="54" y="44"/>
                    <a:pt x="11" y="45"/>
                  </a:cubicBezTo>
                  <a:cubicBezTo>
                    <a:pt x="9" y="45"/>
                    <a:pt x="0" y="49"/>
                    <a:pt x="4" y="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5"/>
            <p:cNvSpPr/>
            <p:nvPr/>
          </p:nvSpPr>
          <p:spPr bwMode="auto">
            <a:xfrm>
              <a:off x="1430780" y="4344998"/>
              <a:ext cx="160310" cy="74113"/>
            </a:xfrm>
            <a:custGeom>
              <a:avLst/>
              <a:gdLst>
                <a:gd name="T0" fmla="*/ 12 w 84"/>
                <a:gd name="T1" fmla="*/ 36 h 39"/>
                <a:gd name="T2" fmla="*/ 43 w 84"/>
                <a:gd name="T3" fmla="*/ 11 h 39"/>
                <a:gd name="T4" fmla="*/ 73 w 84"/>
                <a:gd name="T5" fmla="*/ 33 h 39"/>
                <a:gd name="T6" fmla="*/ 81 w 84"/>
                <a:gd name="T7" fmla="*/ 29 h 39"/>
                <a:gd name="T8" fmla="*/ 51 w 84"/>
                <a:gd name="T9" fmla="*/ 2 h 39"/>
                <a:gd name="T10" fmla="*/ 4 w 84"/>
                <a:gd name="T11" fmla="*/ 35 h 39"/>
                <a:gd name="T12" fmla="*/ 12 w 84"/>
                <a:gd name="T13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39">
                  <a:moveTo>
                    <a:pt x="12" y="36"/>
                  </a:moveTo>
                  <a:cubicBezTo>
                    <a:pt x="21" y="27"/>
                    <a:pt x="31" y="17"/>
                    <a:pt x="43" y="11"/>
                  </a:cubicBezTo>
                  <a:cubicBezTo>
                    <a:pt x="60" y="2"/>
                    <a:pt x="66" y="24"/>
                    <a:pt x="73" y="33"/>
                  </a:cubicBezTo>
                  <a:cubicBezTo>
                    <a:pt x="75" y="36"/>
                    <a:pt x="84" y="33"/>
                    <a:pt x="81" y="29"/>
                  </a:cubicBezTo>
                  <a:cubicBezTo>
                    <a:pt x="73" y="18"/>
                    <a:pt x="68" y="0"/>
                    <a:pt x="51" y="2"/>
                  </a:cubicBezTo>
                  <a:cubicBezTo>
                    <a:pt x="32" y="5"/>
                    <a:pt x="16" y="23"/>
                    <a:pt x="4" y="35"/>
                  </a:cubicBezTo>
                  <a:cubicBezTo>
                    <a:pt x="0" y="38"/>
                    <a:pt x="9" y="39"/>
                    <a:pt x="12" y="3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6"/>
            <p:cNvSpPr/>
            <p:nvPr/>
          </p:nvSpPr>
          <p:spPr bwMode="auto">
            <a:xfrm>
              <a:off x="1906072" y="4784039"/>
              <a:ext cx="84586" cy="131310"/>
            </a:xfrm>
            <a:custGeom>
              <a:avLst/>
              <a:gdLst>
                <a:gd name="T0" fmla="*/ 3 w 44"/>
                <a:gd name="T1" fmla="*/ 4 h 69"/>
                <a:gd name="T2" fmla="*/ 15 w 44"/>
                <a:gd name="T3" fmla="*/ 15 h 69"/>
                <a:gd name="T4" fmla="*/ 30 w 44"/>
                <a:gd name="T5" fmla="*/ 33 h 69"/>
                <a:gd name="T6" fmla="*/ 21 w 44"/>
                <a:gd name="T7" fmla="*/ 67 h 69"/>
                <a:gd name="T8" fmla="*/ 29 w 44"/>
                <a:gd name="T9" fmla="*/ 67 h 69"/>
                <a:gd name="T10" fmla="*/ 40 w 44"/>
                <a:gd name="T11" fmla="*/ 30 h 69"/>
                <a:gd name="T12" fmla="*/ 24 w 44"/>
                <a:gd name="T13" fmla="*/ 11 h 69"/>
                <a:gd name="T14" fmla="*/ 11 w 44"/>
                <a:gd name="T15" fmla="*/ 0 h 69"/>
                <a:gd name="T16" fmla="*/ 3 w 44"/>
                <a:gd name="T17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9">
                  <a:moveTo>
                    <a:pt x="3" y="4"/>
                  </a:moveTo>
                  <a:cubicBezTo>
                    <a:pt x="8" y="5"/>
                    <a:pt x="12" y="11"/>
                    <a:pt x="15" y="15"/>
                  </a:cubicBezTo>
                  <a:cubicBezTo>
                    <a:pt x="20" y="19"/>
                    <a:pt x="29" y="26"/>
                    <a:pt x="30" y="33"/>
                  </a:cubicBezTo>
                  <a:cubicBezTo>
                    <a:pt x="34" y="48"/>
                    <a:pt x="35" y="57"/>
                    <a:pt x="21" y="67"/>
                  </a:cubicBezTo>
                  <a:cubicBezTo>
                    <a:pt x="19" y="69"/>
                    <a:pt x="28" y="68"/>
                    <a:pt x="29" y="67"/>
                  </a:cubicBezTo>
                  <a:cubicBezTo>
                    <a:pt x="44" y="56"/>
                    <a:pt x="44" y="46"/>
                    <a:pt x="40" y="30"/>
                  </a:cubicBezTo>
                  <a:cubicBezTo>
                    <a:pt x="38" y="23"/>
                    <a:pt x="30" y="17"/>
                    <a:pt x="24" y="11"/>
                  </a:cubicBezTo>
                  <a:cubicBezTo>
                    <a:pt x="21" y="7"/>
                    <a:pt x="16" y="2"/>
                    <a:pt x="11" y="0"/>
                  </a:cubicBezTo>
                  <a:cubicBezTo>
                    <a:pt x="8" y="0"/>
                    <a:pt x="0" y="3"/>
                    <a:pt x="3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7"/>
            <p:cNvSpPr/>
            <p:nvPr/>
          </p:nvSpPr>
          <p:spPr bwMode="auto">
            <a:xfrm>
              <a:off x="601838" y="4974156"/>
              <a:ext cx="271481" cy="256175"/>
            </a:xfrm>
            <a:custGeom>
              <a:avLst/>
              <a:gdLst>
                <a:gd name="T0" fmla="*/ 111 w 142"/>
                <a:gd name="T1" fmla="*/ 35 h 134"/>
                <a:gd name="T2" fmla="*/ 45 w 142"/>
                <a:gd name="T3" fmla="*/ 3 h 134"/>
                <a:gd name="T4" fmla="*/ 48 w 142"/>
                <a:gd name="T5" fmla="*/ 73 h 134"/>
                <a:gd name="T6" fmla="*/ 66 w 142"/>
                <a:gd name="T7" fmla="*/ 92 h 134"/>
                <a:gd name="T8" fmla="*/ 78 w 142"/>
                <a:gd name="T9" fmla="*/ 106 h 134"/>
                <a:gd name="T10" fmla="*/ 74 w 142"/>
                <a:gd name="T11" fmla="*/ 122 h 134"/>
                <a:gd name="T12" fmla="*/ 108 w 142"/>
                <a:gd name="T13" fmla="*/ 122 h 134"/>
                <a:gd name="T14" fmla="*/ 79 w 142"/>
                <a:gd name="T15" fmla="*/ 83 h 134"/>
                <a:gd name="T16" fmla="*/ 86 w 142"/>
                <a:gd name="T17" fmla="*/ 84 h 134"/>
                <a:gd name="T18" fmla="*/ 112 w 142"/>
                <a:gd name="T19" fmla="*/ 109 h 134"/>
                <a:gd name="T20" fmla="*/ 84 w 142"/>
                <a:gd name="T21" fmla="*/ 116 h 134"/>
                <a:gd name="T22" fmla="*/ 87 w 142"/>
                <a:gd name="T23" fmla="*/ 103 h 134"/>
                <a:gd name="T24" fmla="*/ 68 w 142"/>
                <a:gd name="T25" fmla="*/ 81 h 134"/>
                <a:gd name="T26" fmla="*/ 46 w 142"/>
                <a:gd name="T27" fmla="*/ 56 h 134"/>
                <a:gd name="T28" fmla="*/ 57 w 142"/>
                <a:gd name="T29" fmla="*/ 7 h 134"/>
                <a:gd name="T30" fmla="*/ 102 w 142"/>
                <a:gd name="T31" fmla="*/ 36 h 134"/>
                <a:gd name="T32" fmla="*/ 111 w 142"/>
                <a:gd name="T33" fmla="*/ 3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" h="134">
                  <a:moveTo>
                    <a:pt x="111" y="35"/>
                  </a:moveTo>
                  <a:cubicBezTo>
                    <a:pt x="133" y="18"/>
                    <a:pt x="58" y="2"/>
                    <a:pt x="45" y="3"/>
                  </a:cubicBezTo>
                  <a:cubicBezTo>
                    <a:pt x="0" y="6"/>
                    <a:pt x="33" y="55"/>
                    <a:pt x="48" y="73"/>
                  </a:cubicBezTo>
                  <a:cubicBezTo>
                    <a:pt x="53" y="79"/>
                    <a:pt x="60" y="86"/>
                    <a:pt x="66" y="92"/>
                  </a:cubicBezTo>
                  <a:cubicBezTo>
                    <a:pt x="70" y="97"/>
                    <a:pt x="75" y="100"/>
                    <a:pt x="78" y="106"/>
                  </a:cubicBezTo>
                  <a:cubicBezTo>
                    <a:pt x="79" y="110"/>
                    <a:pt x="72" y="119"/>
                    <a:pt x="74" y="122"/>
                  </a:cubicBezTo>
                  <a:cubicBezTo>
                    <a:pt x="81" y="134"/>
                    <a:pt x="98" y="128"/>
                    <a:pt x="108" y="122"/>
                  </a:cubicBezTo>
                  <a:cubicBezTo>
                    <a:pt x="142" y="103"/>
                    <a:pt x="109" y="66"/>
                    <a:pt x="79" y="83"/>
                  </a:cubicBezTo>
                  <a:cubicBezTo>
                    <a:pt x="75" y="86"/>
                    <a:pt x="84" y="84"/>
                    <a:pt x="86" y="84"/>
                  </a:cubicBezTo>
                  <a:cubicBezTo>
                    <a:pt x="104" y="74"/>
                    <a:pt x="114" y="98"/>
                    <a:pt x="112" y="109"/>
                  </a:cubicBezTo>
                  <a:cubicBezTo>
                    <a:pt x="109" y="124"/>
                    <a:pt x="84" y="118"/>
                    <a:pt x="84" y="116"/>
                  </a:cubicBezTo>
                  <a:cubicBezTo>
                    <a:pt x="86" y="111"/>
                    <a:pt x="87" y="109"/>
                    <a:pt x="87" y="103"/>
                  </a:cubicBezTo>
                  <a:cubicBezTo>
                    <a:pt x="87" y="97"/>
                    <a:pt x="71" y="84"/>
                    <a:pt x="68" y="81"/>
                  </a:cubicBezTo>
                  <a:cubicBezTo>
                    <a:pt x="59" y="73"/>
                    <a:pt x="52" y="65"/>
                    <a:pt x="46" y="56"/>
                  </a:cubicBezTo>
                  <a:cubicBezTo>
                    <a:pt x="34" y="40"/>
                    <a:pt x="15" y="0"/>
                    <a:pt x="57" y="7"/>
                  </a:cubicBezTo>
                  <a:cubicBezTo>
                    <a:pt x="64" y="8"/>
                    <a:pt x="118" y="24"/>
                    <a:pt x="102" y="36"/>
                  </a:cubicBezTo>
                  <a:cubicBezTo>
                    <a:pt x="100" y="37"/>
                    <a:pt x="109" y="36"/>
                    <a:pt x="111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8"/>
            <p:cNvSpPr/>
            <p:nvPr/>
          </p:nvSpPr>
          <p:spPr bwMode="auto">
            <a:xfrm>
              <a:off x="704952" y="5212608"/>
              <a:ext cx="229590" cy="139365"/>
            </a:xfrm>
            <a:custGeom>
              <a:avLst/>
              <a:gdLst>
                <a:gd name="T0" fmla="*/ 120 w 120"/>
                <a:gd name="T1" fmla="*/ 49 h 73"/>
                <a:gd name="T2" fmla="*/ 81 w 120"/>
                <a:gd name="T3" fmla="*/ 30 h 73"/>
                <a:gd name="T4" fmla="*/ 53 w 120"/>
                <a:gd name="T5" fmla="*/ 50 h 73"/>
                <a:gd name="T6" fmla="*/ 19 w 120"/>
                <a:gd name="T7" fmla="*/ 53 h 73"/>
                <a:gd name="T8" fmla="*/ 22 w 120"/>
                <a:gd name="T9" fmla="*/ 26 h 73"/>
                <a:gd name="T10" fmla="*/ 13 w 120"/>
                <a:gd name="T11" fmla="*/ 27 h 73"/>
                <a:gd name="T12" fmla="*/ 36 w 120"/>
                <a:gd name="T13" fmla="*/ 67 h 73"/>
                <a:gd name="T14" fmla="*/ 110 w 120"/>
                <a:gd name="T15" fmla="*/ 51 h 73"/>
                <a:gd name="T16" fmla="*/ 120 w 120"/>
                <a:gd name="T17" fmla="*/ 4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73">
                  <a:moveTo>
                    <a:pt x="120" y="49"/>
                  </a:moveTo>
                  <a:cubicBezTo>
                    <a:pt x="117" y="26"/>
                    <a:pt x="103" y="20"/>
                    <a:pt x="81" y="30"/>
                  </a:cubicBezTo>
                  <a:cubicBezTo>
                    <a:pt x="71" y="35"/>
                    <a:pt x="61" y="43"/>
                    <a:pt x="53" y="50"/>
                  </a:cubicBezTo>
                  <a:cubicBezTo>
                    <a:pt x="43" y="59"/>
                    <a:pt x="29" y="66"/>
                    <a:pt x="19" y="53"/>
                  </a:cubicBezTo>
                  <a:cubicBezTo>
                    <a:pt x="13" y="45"/>
                    <a:pt x="15" y="34"/>
                    <a:pt x="22" y="26"/>
                  </a:cubicBezTo>
                  <a:cubicBezTo>
                    <a:pt x="24" y="23"/>
                    <a:pt x="14" y="25"/>
                    <a:pt x="13" y="27"/>
                  </a:cubicBezTo>
                  <a:cubicBezTo>
                    <a:pt x="0" y="43"/>
                    <a:pt x="11" y="73"/>
                    <a:pt x="36" y="67"/>
                  </a:cubicBezTo>
                  <a:cubicBezTo>
                    <a:pt x="59" y="61"/>
                    <a:pt x="104" y="0"/>
                    <a:pt x="110" y="51"/>
                  </a:cubicBezTo>
                  <a:cubicBezTo>
                    <a:pt x="111" y="54"/>
                    <a:pt x="120" y="52"/>
                    <a:pt x="120" y="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9"/>
            <p:cNvSpPr/>
            <p:nvPr/>
          </p:nvSpPr>
          <p:spPr bwMode="auto">
            <a:xfrm>
              <a:off x="966765" y="5302833"/>
              <a:ext cx="82169" cy="79752"/>
            </a:xfrm>
            <a:custGeom>
              <a:avLst/>
              <a:gdLst>
                <a:gd name="T0" fmla="*/ 38 w 43"/>
                <a:gd name="T1" fmla="*/ 4 h 42"/>
                <a:gd name="T2" fmla="*/ 6 w 43"/>
                <a:gd name="T3" fmla="*/ 9 h 42"/>
                <a:gd name="T4" fmla="*/ 8 w 43"/>
                <a:gd name="T5" fmla="*/ 38 h 42"/>
                <a:gd name="T6" fmla="*/ 17 w 43"/>
                <a:gd name="T7" fmla="*/ 36 h 42"/>
                <a:gd name="T8" fmla="*/ 13 w 43"/>
                <a:gd name="T9" fmla="*/ 14 h 42"/>
                <a:gd name="T10" fmla="*/ 32 w 43"/>
                <a:gd name="T11" fmla="*/ 10 h 42"/>
                <a:gd name="T12" fmla="*/ 38 w 43"/>
                <a:gd name="T13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2">
                  <a:moveTo>
                    <a:pt x="38" y="4"/>
                  </a:moveTo>
                  <a:cubicBezTo>
                    <a:pt x="28" y="2"/>
                    <a:pt x="14" y="0"/>
                    <a:pt x="6" y="9"/>
                  </a:cubicBezTo>
                  <a:cubicBezTo>
                    <a:pt x="0" y="17"/>
                    <a:pt x="4" y="30"/>
                    <a:pt x="8" y="38"/>
                  </a:cubicBezTo>
                  <a:cubicBezTo>
                    <a:pt x="9" y="42"/>
                    <a:pt x="18" y="39"/>
                    <a:pt x="17" y="36"/>
                  </a:cubicBezTo>
                  <a:cubicBezTo>
                    <a:pt x="14" y="29"/>
                    <a:pt x="12" y="22"/>
                    <a:pt x="13" y="14"/>
                  </a:cubicBezTo>
                  <a:cubicBezTo>
                    <a:pt x="15" y="5"/>
                    <a:pt x="25" y="8"/>
                    <a:pt x="32" y="10"/>
                  </a:cubicBezTo>
                  <a:cubicBezTo>
                    <a:pt x="35" y="11"/>
                    <a:pt x="43" y="6"/>
                    <a:pt x="38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0"/>
            <p:cNvSpPr/>
            <p:nvPr/>
          </p:nvSpPr>
          <p:spPr bwMode="auto">
            <a:xfrm>
              <a:off x="823372" y="5380974"/>
              <a:ext cx="143393" cy="79752"/>
            </a:xfrm>
            <a:custGeom>
              <a:avLst/>
              <a:gdLst>
                <a:gd name="T0" fmla="*/ 69 w 75"/>
                <a:gd name="T1" fmla="*/ 36 h 42"/>
                <a:gd name="T2" fmla="*/ 10 w 75"/>
                <a:gd name="T3" fmla="*/ 5 h 42"/>
                <a:gd name="T4" fmla="*/ 0 w 75"/>
                <a:gd name="T5" fmla="*/ 6 h 42"/>
                <a:gd name="T6" fmla="*/ 65 w 75"/>
                <a:gd name="T7" fmla="*/ 42 h 42"/>
                <a:gd name="T8" fmla="*/ 69 w 75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2">
                  <a:moveTo>
                    <a:pt x="69" y="36"/>
                  </a:moveTo>
                  <a:cubicBezTo>
                    <a:pt x="50" y="35"/>
                    <a:pt x="10" y="27"/>
                    <a:pt x="10" y="5"/>
                  </a:cubicBezTo>
                  <a:cubicBezTo>
                    <a:pt x="10" y="0"/>
                    <a:pt x="0" y="2"/>
                    <a:pt x="0" y="6"/>
                  </a:cubicBezTo>
                  <a:cubicBezTo>
                    <a:pt x="1" y="32"/>
                    <a:pt x="44" y="40"/>
                    <a:pt x="65" y="42"/>
                  </a:cubicBezTo>
                  <a:cubicBezTo>
                    <a:pt x="70" y="42"/>
                    <a:pt x="75" y="37"/>
                    <a:pt x="69" y="3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1"/>
            <p:cNvSpPr/>
            <p:nvPr/>
          </p:nvSpPr>
          <p:spPr bwMode="auto">
            <a:xfrm>
              <a:off x="812094" y="5361640"/>
              <a:ext cx="103114" cy="140977"/>
            </a:xfrm>
            <a:custGeom>
              <a:avLst/>
              <a:gdLst>
                <a:gd name="T0" fmla="*/ 43 w 54"/>
                <a:gd name="T1" fmla="*/ 3 h 74"/>
                <a:gd name="T2" fmla="*/ 2 w 54"/>
                <a:gd name="T3" fmla="*/ 69 h 74"/>
                <a:gd name="T4" fmla="*/ 11 w 54"/>
                <a:gd name="T5" fmla="*/ 68 h 74"/>
                <a:gd name="T6" fmla="*/ 50 w 54"/>
                <a:gd name="T7" fmla="*/ 7 h 74"/>
                <a:gd name="T8" fmla="*/ 43 w 54"/>
                <a:gd name="T9" fmla="*/ 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74">
                  <a:moveTo>
                    <a:pt x="43" y="3"/>
                  </a:moveTo>
                  <a:cubicBezTo>
                    <a:pt x="22" y="20"/>
                    <a:pt x="8" y="43"/>
                    <a:pt x="2" y="69"/>
                  </a:cubicBezTo>
                  <a:cubicBezTo>
                    <a:pt x="0" y="74"/>
                    <a:pt x="10" y="73"/>
                    <a:pt x="11" y="68"/>
                  </a:cubicBezTo>
                  <a:cubicBezTo>
                    <a:pt x="17" y="45"/>
                    <a:pt x="30" y="23"/>
                    <a:pt x="50" y="7"/>
                  </a:cubicBezTo>
                  <a:cubicBezTo>
                    <a:pt x="54" y="3"/>
                    <a:pt x="47" y="0"/>
                    <a:pt x="43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2"/>
            <p:cNvSpPr/>
            <p:nvPr/>
          </p:nvSpPr>
          <p:spPr bwMode="auto">
            <a:xfrm>
              <a:off x="804038" y="5538868"/>
              <a:ext cx="185283" cy="86197"/>
            </a:xfrm>
            <a:custGeom>
              <a:avLst/>
              <a:gdLst>
                <a:gd name="T0" fmla="*/ 86 w 97"/>
                <a:gd name="T1" fmla="*/ 2 h 45"/>
                <a:gd name="T2" fmla="*/ 6 w 97"/>
                <a:gd name="T3" fmla="*/ 41 h 45"/>
                <a:gd name="T4" fmla="*/ 12 w 97"/>
                <a:gd name="T5" fmla="*/ 43 h 45"/>
                <a:gd name="T6" fmla="*/ 95 w 97"/>
                <a:gd name="T7" fmla="*/ 2 h 45"/>
                <a:gd name="T8" fmla="*/ 86 w 97"/>
                <a:gd name="T9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45">
                  <a:moveTo>
                    <a:pt x="86" y="2"/>
                  </a:moveTo>
                  <a:cubicBezTo>
                    <a:pt x="65" y="23"/>
                    <a:pt x="32" y="28"/>
                    <a:pt x="6" y="41"/>
                  </a:cubicBezTo>
                  <a:cubicBezTo>
                    <a:pt x="0" y="44"/>
                    <a:pt x="9" y="45"/>
                    <a:pt x="12" y="43"/>
                  </a:cubicBezTo>
                  <a:cubicBezTo>
                    <a:pt x="40" y="30"/>
                    <a:pt x="72" y="25"/>
                    <a:pt x="95" y="2"/>
                  </a:cubicBezTo>
                  <a:cubicBezTo>
                    <a:pt x="97" y="0"/>
                    <a:pt x="88" y="0"/>
                    <a:pt x="86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23"/>
            <p:cNvSpPr/>
            <p:nvPr/>
          </p:nvSpPr>
          <p:spPr bwMode="auto">
            <a:xfrm>
              <a:off x="869290" y="5525979"/>
              <a:ext cx="89419" cy="108753"/>
            </a:xfrm>
            <a:custGeom>
              <a:avLst/>
              <a:gdLst>
                <a:gd name="T0" fmla="*/ 7 w 47"/>
                <a:gd name="T1" fmla="*/ 7 h 57"/>
                <a:gd name="T2" fmla="*/ 36 w 47"/>
                <a:gd name="T3" fmla="*/ 54 h 57"/>
                <a:gd name="T4" fmla="*/ 45 w 47"/>
                <a:gd name="T5" fmla="*/ 50 h 57"/>
                <a:gd name="T6" fmla="*/ 10 w 47"/>
                <a:gd name="T7" fmla="*/ 1 h 57"/>
                <a:gd name="T8" fmla="*/ 7 w 47"/>
                <a:gd name="T9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7">
                  <a:moveTo>
                    <a:pt x="7" y="7"/>
                  </a:moveTo>
                  <a:cubicBezTo>
                    <a:pt x="25" y="9"/>
                    <a:pt x="29" y="41"/>
                    <a:pt x="36" y="54"/>
                  </a:cubicBezTo>
                  <a:cubicBezTo>
                    <a:pt x="38" y="57"/>
                    <a:pt x="47" y="54"/>
                    <a:pt x="45" y="50"/>
                  </a:cubicBezTo>
                  <a:cubicBezTo>
                    <a:pt x="36" y="34"/>
                    <a:pt x="34" y="4"/>
                    <a:pt x="10" y="1"/>
                  </a:cubicBezTo>
                  <a:cubicBezTo>
                    <a:pt x="6" y="0"/>
                    <a:pt x="0" y="6"/>
                    <a:pt x="7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24"/>
            <p:cNvSpPr/>
            <p:nvPr/>
          </p:nvSpPr>
          <p:spPr bwMode="auto">
            <a:xfrm>
              <a:off x="638089" y="4270884"/>
              <a:ext cx="108753" cy="306926"/>
            </a:xfrm>
            <a:custGeom>
              <a:avLst/>
              <a:gdLst>
                <a:gd name="T0" fmla="*/ 10 w 57"/>
                <a:gd name="T1" fmla="*/ 120 h 161"/>
                <a:gd name="T2" fmla="*/ 18 w 57"/>
                <a:gd name="T3" fmla="*/ 58 h 161"/>
                <a:gd name="T4" fmla="*/ 18 w 57"/>
                <a:gd name="T5" fmla="*/ 4 h 161"/>
                <a:gd name="T6" fmla="*/ 8 w 57"/>
                <a:gd name="T7" fmla="*/ 6 h 161"/>
                <a:gd name="T8" fmla="*/ 47 w 57"/>
                <a:gd name="T9" fmla="*/ 158 h 161"/>
                <a:gd name="T10" fmla="*/ 56 w 57"/>
                <a:gd name="T11" fmla="*/ 155 h 161"/>
                <a:gd name="T12" fmla="*/ 18 w 57"/>
                <a:gd name="T13" fmla="*/ 3 h 161"/>
                <a:gd name="T14" fmla="*/ 8 w 57"/>
                <a:gd name="T15" fmla="*/ 5 h 161"/>
                <a:gd name="T16" fmla="*/ 8 w 57"/>
                <a:gd name="T17" fmla="*/ 49 h 161"/>
                <a:gd name="T18" fmla="*/ 0 w 57"/>
                <a:gd name="T19" fmla="*/ 121 h 161"/>
                <a:gd name="T20" fmla="*/ 10 w 57"/>
                <a:gd name="T21" fmla="*/ 12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161">
                  <a:moveTo>
                    <a:pt x="10" y="120"/>
                  </a:moveTo>
                  <a:cubicBezTo>
                    <a:pt x="11" y="99"/>
                    <a:pt x="17" y="79"/>
                    <a:pt x="18" y="58"/>
                  </a:cubicBezTo>
                  <a:cubicBezTo>
                    <a:pt x="19" y="40"/>
                    <a:pt x="14" y="22"/>
                    <a:pt x="18" y="4"/>
                  </a:cubicBezTo>
                  <a:cubicBezTo>
                    <a:pt x="15" y="4"/>
                    <a:pt x="11" y="5"/>
                    <a:pt x="8" y="6"/>
                  </a:cubicBezTo>
                  <a:cubicBezTo>
                    <a:pt x="28" y="55"/>
                    <a:pt x="39" y="106"/>
                    <a:pt x="47" y="158"/>
                  </a:cubicBezTo>
                  <a:cubicBezTo>
                    <a:pt x="47" y="161"/>
                    <a:pt x="57" y="159"/>
                    <a:pt x="56" y="155"/>
                  </a:cubicBezTo>
                  <a:cubicBezTo>
                    <a:pt x="48" y="103"/>
                    <a:pt x="37" y="52"/>
                    <a:pt x="18" y="3"/>
                  </a:cubicBezTo>
                  <a:cubicBezTo>
                    <a:pt x="16" y="0"/>
                    <a:pt x="9" y="2"/>
                    <a:pt x="8" y="5"/>
                  </a:cubicBezTo>
                  <a:cubicBezTo>
                    <a:pt x="5" y="19"/>
                    <a:pt x="7" y="34"/>
                    <a:pt x="8" y="49"/>
                  </a:cubicBezTo>
                  <a:cubicBezTo>
                    <a:pt x="9" y="73"/>
                    <a:pt x="1" y="96"/>
                    <a:pt x="0" y="121"/>
                  </a:cubicBezTo>
                  <a:cubicBezTo>
                    <a:pt x="0" y="125"/>
                    <a:pt x="10" y="123"/>
                    <a:pt x="1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25"/>
            <p:cNvSpPr/>
            <p:nvPr/>
          </p:nvSpPr>
          <p:spPr bwMode="auto">
            <a:xfrm>
              <a:off x="433471" y="4100907"/>
              <a:ext cx="476098" cy="625936"/>
            </a:xfrm>
            <a:custGeom>
              <a:avLst/>
              <a:gdLst>
                <a:gd name="T0" fmla="*/ 132 w 249"/>
                <a:gd name="T1" fmla="*/ 55 h 328"/>
                <a:gd name="T2" fmla="*/ 6 w 249"/>
                <a:gd name="T3" fmla="*/ 163 h 328"/>
                <a:gd name="T4" fmla="*/ 125 w 249"/>
                <a:gd name="T5" fmla="*/ 320 h 328"/>
                <a:gd name="T6" fmla="*/ 229 w 249"/>
                <a:gd name="T7" fmla="*/ 135 h 328"/>
                <a:gd name="T8" fmla="*/ 138 w 249"/>
                <a:gd name="T9" fmla="*/ 39 h 328"/>
                <a:gd name="T10" fmla="*/ 33 w 249"/>
                <a:gd name="T11" fmla="*/ 104 h 328"/>
                <a:gd name="T12" fmla="*/ 19 w 249"/>
                <a:gd name="T13" fmla="*/ 130 h 328"/>
                <a:gd name="T14" fmla="*/ 29 w 249"/>
                <a:gd name="T15" fmla="*/ 129 h 328"/>
                <a:gd name="T16" fmla="*/ 152 w 249"/>
                <a:gd name="T17" fmla="*/ 50 h 328"/>
                <a:gd name="T18" fmla="*/ 219 w 249"/>
                <a:gd name="T19" fmla="*/ 138 h 328"/>
                <a:gd name="T20" fmla="*/ 132 w 249"/>
                <a:gd name="T21" fmla="*/ 314 h 328"/>
                <a:gd name="T22" fmla="*/ 16 w 249"/>
                <a:gd name="T23" fmla="*/ 191 h 328"/>
                <a:gd name="T24" fmla="*/ 29 w 249"/>
                <a:gd name="T25" fmla="*/ 111 h 328"/>
                <a:gd name="T26" fmla="*/ 123 w 249"/>
                <a:gd name="T27" fmla="*/ 59 h 328"/>
                <a:gd name="T28" fmla="*/ 132 w 249"/>
                <a:gd name="T29" fmla="*/ 5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9" h="328">
                  <a:moveTo>
                    <a:pt x="132" y="55"/>
                  </a:moveTo>
                  <a:cubicBezTo>
                    <a:pt x="68" y="0"/>
                    <a:pt x="11" y="115"/>
                    <a:pt x="6" y="163"/>
                  </a:cubicBezTo>
                  <a:cubicBezTo>
                    <a:pt x="0" y="232"/>
                    <a:pt x="37" y="326"/>
                    <a:pt x="125" y="320"/>
                  </a:cubicBezTo>
                  <a:cubicBezTo>
                    <a:pt x="222" y="312"/>
                    <a:pt x="249" y="210"/>
                    <a:pt x="229" y="135"/>
                  </a:cubicBezTo>
                  <a:cubicBezTo>
                    <a:pt x="217" y="91"/>
                    <a:pt x="188" y="48"/>
                    <a:pt x="138" y="39"/>
                  </a:cubicBezTo>
                  <a:cubicBezTo>
                    <a:pt x="90" y="31"/>
                    <a:pt x="54" y="69"/>
                    <a:pt x="33" y="104"/>
                  </a:cubicBezTo>
                  <a:cubicBezTo>
                    <a:pt x="28" y="112"/>
                    <a:pt x="24" y="121"/>
                    <a:pt x="19" y="130"/>
                  </a:cubicBezTo>
                  <a:cubicBezTo>
                    <a:pt x="18" y="133"/>
                    <a:pt x="27" y="132"/>
                    <a:pt x="29" y="129"/>
                  </a:cubicBezTo>
                  <a:cubicBezTo>
                    <a:pt x="53" y="83"/>
                    <a:pt x="86" y="26"/>
                    <a:pt x="152" y="50"/>
                  </a:cubicBezTo>
                  <a:cubicBezTo>
                    <a:pt x="190" y="64"/>
                    <a:pt x="209" y="103"/>
                    <a:pt x="219" y="138"/>
                  </a:cubicBezTo>
                  <a:cubicBezTo>
                    <a:pt x="240" y="207"/>
                    <a:pt x="218" y="299"/>
                    <a:pt x="132" y="314"/>
                  </a:cubicBezTo>
                  <a:cubicBezTo>
                    <a:pt x="58" y="328"/>
                    <a:pt x="22" y="247"/>
                    <a:pt x="16" y="191"/>
                  </a:cubicBezTo>
                  <a:cubicBezTo>
                    <a:pt x="13" y="164"/>
                    <a:pt x="17" y="136"/>
                    <a:pt x="29" y="111"/>
                  </a:cubicBezTo>
                  <a:cubicBezTo>
                    <a:pt x="44" y="79"/>
                    <a:pt x="83" y="24"/>
                    <a:pt x="123" y="59"/>
                  </a:cubicBezTo>
                  <a:cubicBezTo>
                    <a:pt x="126" y="61"/>
                    <a:pt x="135" y="57"/>
                    <a:pt x="132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26"/>
            <p:cNvSpPr/>
            <p:nvPr/>
          </p:nvSpPr>
          <p:spPr bwMode="auto">
            <a:xfrm>
              <a:off x="498723" y="3606280"/>
              <a:ext cx="122448" cy="418096"/>
            </a:xfrm>
            <a:custGeom>
              <a:avLst/>
              <a:gdLst>
                <a:gd name="T0" fmla="*/ 54 w 64"/>
                <a:gd name="T1" fmla="*/ 208 h 219"/>
                <a:gd name="T2" fmla="*/ 54 w 64"/>
                <a:gd name="T3" fmla="*/ 215 h 219"/>
                <a:gd name="T4" fmla="*/ 64 w 64"/>
                <a:gd name="T5" fmla="*/ 213 h 219"/>
                <a:gd name="T6" fmla="*/ 10 w 64"/>
                <a:gd name="T7" fmla="*/ 3 h 219"/>
                <a:gd name="T8" fmla="*/ 0 w 64"/>
                <a:gd name="T9" fmla="*/ 5 h 219"/>
                <a:gd name="T10" fmla="*/ 0 w 64"/>
                <a:gd name="T11" fmla="*/ 12 h 219"/>
                <a:gd name="T12" fmla="*/ 10 w 64"/>
                <a:gd name="T13" fmla="*/ 11 h 219"/>
                <a:gd name="T14" fmla="*/ 10 w 64"/>
                <a:gd name="T15" fmla="*/ 4 h 219"/>
                <a:gd name="T16" fmla="*/ 0 w 64"/>
                <a:gd name="T17" fmla="*/ 6 h 219"/>
                <a:gd name="T18" fmla="*/ 54 w 64"/>
                <a:gd name="T19" fmla="*/ 216 h 219"/>
                <a:gd name="T20" fmla="*/ 64 w 64"/>
                <a:gd name="T21" fmla="*/ 214 h 219"/>
                <a:gd name="T22" fmla="*/ 64 w 64"/>
                <a:gd name="T23" fmla="*/ 207 h 219"/>
                <a:gd name="T24" fmla="*/ 54 w 64"/>
                <a:gd name="T25" fmla="*/ 20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219">
                  <a:moveTo>
                    <a:pt x="54" y="208"/>
                  </a:moveTo>
                  <a:cubicBezTo>
                    <a:pt x="54" y="215"/>
                    <a:pt x="54" y="215"/>
                    <a:pt x="54" y="215"/>
                  </a:cubicBezTo>
                  <a:cubicBezTo>
                    <a:pt x="57" y="215"/>
                    <a:pt x="61" y="214"/>
                    <a:pt x="64" y="213"/>
                  </a:cubicBezTo>
                  <a:cubicBezTo>
                    <a:pt x="59" y="141"/>
                    <a:pt x="30" y="73"/>
                    <a:pt x="10" y="3"/>
                  </a:cubicBezTo>
                  <a:cubicBezTo>
                    <a:pt x="9" y="0"/>
                    <a:pt x="0" y="2"/>
                    <a:pt x="0" y="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7"/>
                    <a:pt x="10" y="15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7" y="5"/>
                    <a:pt x="4" y="5"/>
                    <a:pt x="0" y="6"/>
                  </a:cubicBezTo>
                  <a:cubicBezTo>
                    <a:pt x="20" y="76"/>
                    <a:pt x="49" y="143"/>
                    <a:pt x="54" y="216"/>
                  </a:cubicBezTo>
                  <a:cubicBezTo>
                    <a:pt x="54" y="219"/>
                    <a:pt x="64" y="218"/>
                    <a:pt x="64" y="214"/>
                  </a:cubicBezTo>
                  <a:cubicBezTo>
                    <a:pt x="64" y="207"/>
                    <a:pt x="64" y="207"/>
                    <a:pt x="64" y="207"/>
                  </a:cubicBezTo>
                  <a:cubicBezTo>
                    <a:pt x="64" y="203"/>
                    <a:pt x="54" y="204"/>
                    <a:pt x="54" y="2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27"/>
            <p:cNvSpPr/>
            <p:nvPr/>
          </p:nvSpPr>
          <p:spPr bwMode="auto">
            <a:xfrm>
              <a:off x="405276" y="3528139"/>
              <a:ext cx="244091" cy="162727"/>
            </a:xfrm>
            <a:custGeom>
              <a:avLst/>
              <a:gdLst>
                <a:gd name="T0" fmla="*/ 12 w 128"/>
                <a:gd name="T1" fmla="*/ 83 h 85"/>
                <a:gd name="T2" fmla="*/ 41 w 128"/>
                <a:gd name="T3" fmla="*/ 32 h 85"/>
                <a:gd name="T4" fmla="*/ 116 w 128"/>
                <a:gd name="T5" fmla="*/ 37 h 85"/>
                <a:gd name="T6" fmla="*/ 123 w 128"/>
                <a:gd name="T7" fmla="*/ 32 h 85"/>
                <a:gd name="T8" fmla="*/ 51 w 128"/>
                <a:gd name="T9" fmla="*/ 11 h 85"/>
                <a:gd name="T10" fmla="*/ 4 w 128"/>
                <a:gd name="T11" fmla="*/ 81 h 85"/>
                <a:gd name="T12" fmla="*/ 12 w 128"/>
                <a:gd name="T13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85">
                  <a:moveTo>
                    <a:pt x="12" y="83"/>
                  </a:moveTo>
                  <a:cubicBezTo>
                    <a:pt x="28" y="69"/>
                    <a:pt x="31" y="50"/>
                    <a:pt x="41" y="32"/>
                  </a:cubicBezTo>
                  <a:cubicBezTo>
                    <a:pt x="58" y="0"/>
                    <a:pt x="93" y="27"/>
                    <a:pt x="116" y="37"/>
                  </a:cubicBezTo>
                  <a:cubicBezTo>
                    <a:pt x="119" y="39"/>
                    <a:pt x="128" y="34"/>
                    <a:pt x="123" y="32"/>
                  </a:cubicBezTo>
                  <a:cubicBezTo>
                    <a:pt x="101" y="23"/>
                    <a:pt x="77" y="4"/>
                    <a:pt x="51" y="11"/>
                  </a:cubicBezTo>
                  <a:cubicBezTo>
                    <a:pt x="24" y="19"/>
                    <a:pt x="23" y="64"/>
                    <a:pt x="4" y="81"/>
                  </a:cubicBezTo>
                  <a:cubicBezTo>
                    <a:pt x="0" y="85"/>
                    <a:pt x="9" y="85"/>
                    <a:pt x="12" y="8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组合 133"/>
          <p:cNvGrpSpPr/>
          <p:nvPr/>
        </p:nvGrpSpPr>
        <p:grpSpPr>
          <a:xfrm>
            <a:off x="8255102" y="5341975"/>
            <a:ext cx="3834230" cy="1338199"/>
            <a:chOff x="9039353" y="5621961"/>
            <a:chExt cx="2986742" cy="1042414"/>
          </a:xfrm>
        </p:grpSpPr>
        <p:grpSp>
          <p:nvGrpSpPr>
            <p:cNvPr id="10" name="组合 9"/>
            <p:cNvGrpSpPr/>
            <p:nvPr/>
          </p:nvGrpSpPr>
          <p:grpSpPr>
            <a:xfrm>
              <a:off x="9696717" y="5621961"/>
              <a:ext cx="2329378" cy="1042414"/>
              <a:chOff x="9595413" y="5666311"/>
              <a:chExt cx="2407533" cy="1077389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95413" y="5666311"/>
                <a:ext cx="2407533" cy="963089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86662" y="6094767"/>
                <a:ext cx="1516284" cy="648933"/>
              </a:xfrm>
              <a:prstGeom prst="rect">
                <a:avLst/>
              </a:prstGeom>
            </p:spPr>
          </p:pic>
        </p:grp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9353" y="6350441"/>
              <a:ext cx="657364" cy="116674"/>
            </a:xfrm>
            <a:prstGeom prst="rect">
              <a:avLst/>
            </a:prstGeom>
          </p:spPr>
        </p:pic>
      </p:grpSp>
      <p:grpSp>
        <p:nvGrpSpPr>
          <p:cNvPr id="12" name="Group 30"/>
          <p:cNvGrpSpPr>
            <a:grpSpLocks noChangeAspect="1"/>
          </p:cNvGrpSpPr>
          <p:nvPr/>
        </p:nvGrpSpPr>
        <p:grpSpPr bwMode="auto">
          <a:xfrm>
            <a:off x="9107161" y="3671151"/>
            <a:ext cx="2839204" cy="1789575"/>
            <a:chOff x="1688" y="801"/>
            <a:chExt cx="4309" cy="2716"/>
          </a:xfrm>
          <a:solidFill>
            <a:schemeClr val="bg1">
              <a:lumMod val="95000"/>
              <a:alpha val="60000"/>
            </a:schemeClr>
          </a:solidFill>
        </p:grpSpPr>
        <p:sp>
          <p:nvSpPr>
            <p:cNvPr id="41" name="Freeform 31"/>
            <p:cNvSpPr/>
            <p:nvPr/>
          </p:nvSpPr>
          <p:spPr bwMode="auto">
            <a:xfrm>
              <a:off x="2523" y="3280"/>
              <a:ext cx="187" cy="187"/>
            </a:xfrm>
            <a:custGeom>
              <a:avLst/>
              <a:gdLst>
                <a:gd name="T0" fmla="*/ 68 w 79"/>
                <a:gd name="T1" fmla="*/ 2 h 79"/>
                <a:gd name="T2" fmla="*/ 4 w 79"/>
                <a:gd name="T3" fmla="*/ 75 h 79"/>
                <a:gd name="T4" fmla="*/ 10 w 79"/>
                <a:gd name="T5" fmla="*/ 77 h 79"/>
                <a:gd name="T6" fmla="*/ 75 w 79"/>
                <a:gd name="T7" fmla="*/ 4 h 79"/>
                <a:gd name="T8" fmla="*/ 68 w 79"/>
                <a:gd name="T9" fmla="*/ 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68" y="2"/>
                  </a:moveTo>
                  <a:cubicBezTo>
                    <a:pt x="44" y="23"/>
                    <a:pt x="28" y="53"/>
                    <a:pt x="4" y="75"/>
                  </a:cubicBezTo>
                  <a:cubicBezTo>
                    <a:pt x="0" y="78"/>
                    <a:pt x="8" y="79"/>
                    <a:pt x="10" y="77"/>
                  </a:cubicBezTo>
                  <a:cubicBezTo>
                    <a:pt x="35" y="55"/>
                    <a:pt x="50" y="25"/>
                    <a:pt x="75" y="4"/>
                  </a:cubicBezTo>
                  <a:cubicBezTo>
                    <a:pt x="79" y="0"/>
                    <a:pt x="71" y="0"/>
                    <a:pt x="6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32"/>
            <p:cNvSpPr/>
            <p:nvPr/>
          </p:nvSpPr>
          <p:spPr bwMode="auto">
            <a:xfrm>
              <a:off x="3515" y="3406"/>
              <a:ext cx="158" cy="19"/>
            </a:xfrm>
            <a:custGeom>
              <a:avLst/>
              <a:gdLst>
                <a:gd name="T0" fmla="*/ 6 w 67"/>
                <a:gd name="T1" fmla="*/ 7 h 8"/>
                <a:gd name="T2" fmla="*/ 57 w 67"/>
                <a:gd name="T3" fmla="*/ 7 h 8"/>
                <a:gd name="T4" fmla="*/ 62 w 67"/>
                <a:gd name="T5" fmla="*/ 4 h 8"/>
                <a:gd name="T6" fmla="*/ 8 w 67"/>
                <a:gd name="T7" fmla="*/ 4 h 8"/>
                <a:gd name="T8" fmla="*/ 6 w 67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">
                  <a:moveTo>
                    <a:pt x="6" y="7"/>
                  </a:moveTo>
                  <a:cubicBezTo>
                    <a:pt x="23" y="3"/>
                    <a:pt x="40" y="7"/>
                    <a:pt x="57" y="7"/>
                  </a:cubicBezTo>
                  <a:cubicBezTo>
                    <a:pt x="59" y="7"/>
                    <a:pt x="67" y="4"/>
                    <a:pt x="62" y="4"/>
                  </a:cubicBezTo>
                  <a:cubicBezTo>
                    <a:pt x="44" y="4"/>
                    <a:pt x="26" y="0"/>
                    <a:pt x="8" y="4"/>
                  </a:cubicBezTo>
                  <a:cubicBezTo>
                    <a:pt x="5" y="5"/>
                    <a:pt x="0" y="8"/>
                    <a:pt x="6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33"/>
            <p:cNvSpPr/>
            <p:nvPr/>
          </p:nvSpPr>
          <p:spPr bwMode="auto">
            <a:xfrm>
              <a:off x="3269" y="3297"/>
              <a:ext cx="118" cy="125"/>
            </a:xfrm>
            <a:custGeom>
              <a:avLst/>
              <a:gdLst>
                <a:gd name="T0" fmla="*/ 39 w 50"/>
                <a:gd name="T1" fmla="*/ 3 h 53"/>
                <a:gd name="T2" fmla="*/ 4 w 50"/>
                <a:gd name="T3" fmla="*/ 46 h 53"/>
                <a:gd name="T4" fmla="*/ 10 w 50"/>
                <a:gd name="T5" fmla="*/ 51 h 53"/>
                <a:gd name="T6" fmla="*/ 48 w 50"/>
                <a:gd name="T7" fmla="*/ 5 h 53"/>
                <a:gd name="T8" fmla="*/ 39 w 50"/>
                <a:gd name="T9" fmla="*/ 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3">
                  <a:moveTo>
                    <a:pt x="39" y="3"/>
                  </a:moveTo>
                  <a:cubicBezTo>
                    <a:pt x="31" y="20"/>
                    <a:pt x="19" y="35"/>
                    <a:pt x="4" y="46"/>
                  </a:cubicBezTo>
                  <a:cubicBezTo>
                    <a:pt x="0" y="50"/>
                    <a:pt x="6" y="53"/>
                    <a:pt x="10" y="51"/>
                  </a:cubicBezTo>
                  <a:cubicBezTo>
                    <a:pt x="26" y="38"/>
                    <a:pt x="38" y="22"/>
                    <a:pt x="48" y="5"/>
                  </a:cubicBezTo>
                  <a:cubicBezTo>
                    <a:pt x="50" y="0"/>
                    <a:pt x="41" y="0"/>
                    <a:pt x="39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34"/>
            <p:cNvSpPr/>
            <p:nvPr/>
          </p:nvSpPr>
          <p:spPr bwMode="auto">
            <a:xfrm>
              <a:off x="3243" y="3323"/>
              <a:ext cx="137" cy="118"/>
            </a:xfrm>
            <a:custGeom>
              <a:avLst/>
              <a:gdLst>
                <a:gd name="T0" fmla="*/ 2 w 58"/>
                <a:gd name="T1" fmla="*/ 7 h 50"/>
                <a:gd name="T2" fmla="*/ 47 w 58"/>
                <a:gd name="T3" fmla="*/ 48 h 50"/>
                <a:gd name="T4" fmla="*/ 54 w 58"/>
                <a:gd name="T5" fmla="*/ 43 h 50"/>
                <a:gd name="T6" fmla="*/ 10 w 58"/>
                <a:gd name="T7" fmla="*/ 3 h 50"/>
                <a:gd name="T8" fmla="*/ 2 w 58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0">
                  <a:moveTo>
                    <a:pt x="2" y="7"/>
                  </a:moveTo>
                  <a:cubicBezTo>
                    <a:pt x="15" y="23"/>
                    <a:pt x="31" y="36"/>
                    <a:pt x="47" y="48"/>
                  </a:cubicBezTo>
                  <a:cubicBezTo>
                    <a:pt x="50" y="50"/>
                    <a:pt x="58" y="46"/>
                    <a:pt x="54" y="43"/>
                  </a:cubicBezTo>
                  <a:cubicBezTo>
                    <a:pt x="38" y="31"/>
                    <a:pt x="22" y="19"/>
                    <a:pt x="10" y="3"/>
                  </a:cubicBezTo>
                  <a:cubicBezTo>
                    <a:pt x="8" y="0"/>
                    <a:pt x="0" y="4"/>
                    <a:pt x="2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35"/>
            <p:cNvSpPr/>
            <p:nvPr/>
          </p:nvSpPr>
          <p:spPr bwMode="auto">
            <a:xfrm>
              <a:off x="3493" y="3275"/>
              <a:ext cx="52" cy="242"/>
            </a:xfrm>
            <a:custGeom>
              <a:avLst/>
              <a:gdLst>
                <a:gd name="T0" fmla="*/ 1 w 22"/>
                <a:gd name="T1" fmla="*/ 6 h 102"/>
                <a:gd name="T2" fmla="*/ 5 w 22"/>
                <a:gd name="T3" fmla="*/ 97 h 102"/>
                <a:gd name="T4" fmla="*/ 13 w 22"/>
                <a:gd name="T5" fmla="*/ 98 h 102"/>
                <a:gd name="T6" fmla="*/ 9 w 22"/>
                <a:gd name="T7" fmla="*/ 4 h 102"/>
                <a:gd name="T8" fmla="*/ 1 w 22"/>
                <a:gd name="T9" fmla="*/ 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02">
                  <a:moveTo>
                    <a:pt x="1" y="6"/>
                  </a:moveTo>
                  <a:cubicBezTo>
                    <a:pt x="10" y="34"/>
                    <a:pt x="14" y="68"/>
                    <a:pt x="5" y="97"/>
                  </a:cubicBezTo>
                  <a:cubicBezTo>
                    <a:pt x="4" y="102"/>
                    <a:pt x="12" y="102"/>
                    <a:pt x="13" y="98"/>
                  </a:cubicBezTo>
                  <a:cubicBezTo>
                    <a:pt x="22" y="69"/>
                    <a:pt x="18" y="33"/>
                    <a:pt x="9" y="4"/>
                  </a:cubicBezTo>
                  <a:cubicBezTo>
                    <a:pt x="8" y="0"/>
                    <a:pt x="0" y="2"/>
                    <a:pt x="1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36"/>
            <p:cNvSpPr/>
            <p:nvPr/>
          </p:nvSpPr>
          <p:spPr bwMode="auto">
            <a:xfrm>
              <a:off x="4068" y="3328"/>
              <a:ext cx="90" cy="111"/>
            </a:xfrm>
            <a:custGeom>
              <a:avLst/>
              <a:gdLst>
                <a:gd name="T0" fmla="*/ 0 w 38"/>
                <a:gd name="T1" fmla="*/ 4 h 47"/>
                <a:gd name="T2" fmla="*/ 29 w 38"/>
                <a:gd name="T3" fmla="*/ 45 h 47"/>
                <a:gd name="T4" fmla="*/ 37 w 38"/>
                <a:gd name="T5" fmla="*/ 42 h 47"/>
                <a:gd name="T6" fmla="*/ 9 w 38"/>
                <a:gd name="T7" fmla="*/ 2 h 47"/>
                <a:gd name="T8" fmla="*/ 0 w 38"/>
                <a:gd name="T9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7">
                  <a:moveTo>
                    <a:pt x="0" y="4"/>
                  </a:moveTo>
                  <a:cubicBezTo>
                    <a:pt x="8" y="19"/>
                    <a:pt x="19" y="31"/>
                    <a:pt x="29" y="45"/>
                  </a:cubicBezTo>
                  <a:cubicBezTo>
                    <a:pt x="30" y="47"/>
                    <a:pt x="38" y="43"/>
                    <a:pt x="37" y="42"/>
                  </a:cubicBezTo>
                  <a:cubicBezTo>
                    <a:pt x="28" y="29"/>
                    <a:pt x="16" y="17"/>
                    <a:pt x="9" y="2"/>
                  </a:cubicBezTo>
                  <a:cubicBezTo>
                    <a:pt x="8" y="0"/>
                    <a:pt x="0" y="3"/>
                    <a:pt x="0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37"/>
            <p:cNvSpPr/>
            <p:nvPr/>
          </p:nvSpPr>
          <p:spPr bwMode="auto">
            <a:xfrm>
              <a:off x="2566" y="2127"/>
              <a:ext cx="184" cy="298"/>
            </a:xfrm>
            <a:custGeom>
              <a:avLst/>
              <a:gdLst>
                <a:gd name="T0" fmla="*/ 69 w 78"/>
                <a:gd name="T1" fmla="*/ 3 h 126"/>
                <a:gd name="T2" fmla="*/ 40 w 78"/>
                <a:gd name="T3" fmla="*/ 69 h 126"/>
                <a:gd name="T4" fmla="*/ 5 w 78"/>
                <a:gd name="T5" fmla="*/ 124 h 126"/>
                <a:gd name="T6" fmla="*/ 13 w 78"/>
                <a:gd name="T7" fmla="*/ 123 h 126"/>
                <a:gd name="T8" fmla="*/ 9 w 78"/>
                <a:gd name="T9" fmla="*/ 115 h 126"/>
                <a:gd name="T10" fmla="*/ 0 w 78"/>
                <a:gd name="T11" fmla="*/ 117 h 126"/>
                <a:gd name="T12" fmla="*/ 4 w 78"/>
                <a:gd name="T13" fmla="*/ 125 h 126"/>
                <a:gd name="T14" fmla="*/ 12 w 78"/>
                <a:gd name="T15" fmla="*/ 123 h 126"/>
                <a:gd name="T16" fmla="*/ 46 w 78"/>
                <a:gd name="T17" fmla="*/ 72 h 126"/>
                <a:gd name="T18" fmla="*/ 77 w 78"/>
                <a:gd name="T19" fmla="*/ 1 h 126"/>
                <a:gd name="T20" fmla="*/ 69 w 78"/>
                <a:gd name="T21" fmla="*/ 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126">
                  <a:moveTo>
                    <a:pt x="69" y="3"/>
                  </a:moveTo>
                  <a:cubicBezTo>
                    <a:pt x="58" y="24"/>
                    <a:pt x="50" y="47"/>
                    <a:pt x="40" y="69"/>
                  </a:cubicBezTo>
                  <a:cubicBezTo>
                    <a:pt x="31" y="88"/>
                    <a:pt x="24" y="111"/>
                    <a:pt x="5" y="124"/>
                  </a:cubicBezTo>
                  <a:cubicBezTo>
                    <a:pt x="7" y="124"/>
                    <a:pt x="10" y="123"/>
                    <a:pt x="13" y="123"/>
                  </a:cubicBezTo>
                  <a:cubicBezTo>
                    <a:pt x="10" y="121"/>
                    <a:pt x="8" y="118"/>
                    <a:pt x="9" y="115"/>
                  </a:cubicBezTo>
                  <a:cubicBezTo>
                    <a:pt x="8" y="114"/>
                    <a:pt x="0" y="115"/>
                    <a:pt x="0" y="117"/>
                  </a:cubicBezTo>
                  <a:cubicBezTo>
                    <a:pt x="0" y="120"/>
                    <a:pt x="1" y="123"/>
                    <a:pt x="4" y="125"/>
                  </a:cubicBezTo>
                  <a:cubicBezTo>
                    <a:pt x="6" y="126"/>
                    <a:pt x="11" y="124"/>
                    <a:pt x="12" y="123"/>
                  </a:cubicBezTo>
                  <a:cubicBezTo>
                    <a:pt x="30" y="111"/>
                    <a:pt x="38" y="90"/>
                    <a:pt x="46" y="72"/>
                  </a:cubicBezTo>
                  <a:cubicBezTo>
                    <a:pt x="57" y="48"/>
                    <a:pt x="65" y="24"/>
                    <a:pt x="77" y="1"/>
                  </a:cubicBezTo>
                  <a:cubicBezTo>
                    <a:pt x="78" y="0"/>
                    <a:pt x="70" y="1"/>
                    <a:pt x="69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38"/>
            <p:cNvSpPr/>
            <p:nvPr/>
          </p:nvSpPr>
          <p:spPr bwMode="auto">
            <a:xfrm>
              <a:off x="2530" y="2205"/>
              <a:ext cx="253" cy="199"/>
            </a:xfrm>
            <a:custGeom>
              <a:avLst/>
              <a:gdLst>
                <a:gd name="T0" fmla="*/ 9 w 107"/>
                <a:gd name="T1" fmla="*/ 13 h 84"/>
                <a:gd name="T2" fmla="*/ 60 w 107"/>
                <a:gd name="T3" fmla="*/ 48 h 84"/>
                <a:gd name="T4" fmla="*/ 97 w 107"/>
                <a:gd name="T5" fmla="*/ 81 h 84"/>
                <a:gd name="T6" fmla="*/ 103 w 107"/>
                <a:gd name="T7" fmla="*/ 77 h 84"/>
                <a:gd name="T8" fmla="*/ 50 w 107"/>
                <a:gd name="T9" fmla="*/ 28 h 84"/>
                <a:gd name="T10" fmla="*/ 5 w 107"/>
                <a:gd name="T11" fmla="*/ 8 h 84"/>
                <a:gd name="T12" fmla="*/ 9 w 107"/>
                <a:gd name="T13" fmla="*/ 1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84">
                  <a:moveTo>
                    <a:pt x="9" y="13"/>
                  </a:moveTo>
                  <a:cubicBezTo>
                    <a:pt x="21" y="6"/>
                    <a:pt x="54" y="41"/>
                    <a:pt x="60" y="48"/>
                  </a:cubicBezTo>
                  <a:cubicBezTo>
                    <a:pt x="72" y="59"/>
                    <a:pt x="84" y="72"/>
                    <a:pt x="97" y="81"/>
                  </a:cubicBezTo>
                  <a:cubicBezTo>
                    <a:pt x="100" y="84"/>
                    <a:pt x="107" y="80"/>
                    <a:pt x="103" y="77"/>
                  </a:cubicBezTo>
                  <a:cubicBezTo>
                    <a:pt x="84" y="63"/>
                    <a:pt x="68" y="44"/>
                    <a:pt x="50" y="28"/>
                  </a:cubicBezTo>
                  <a:cubicBezTo>
                    <a:pt x="40" y="20"/>
                    <a:pt x="20" y="0"/>
                    <a:pt x="5" y="8"/>
                  </a:cubicBezTo>
                  <a:cubicBezTo>
                    <a:pt x="0" y="11"/>
                    <a:pt x="5" y="15"/>
                    <a:pt x="9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39"/>
            <p:cNvSpPr/>
            <p:nvPr/>
          </p:nvSpPr>
          <p:spPr bwMode="auto">
            <a:xfrm>
              <a:off x="2765" y="2023"/>
              <a:ext cx="191" cy="168"/>
            </a:xfrm>
            <a:custGeom>
              <a:avLst/>
              <a:gdLst>
                <a:gd name="T0" fmla="*/ 9 w 81"/>
                <a:gd name="T1" fmla="*/ 15 h 71"/>
                <a:gd name="T2" fmla="*/ 25 w 81"/>
                <a:gd name="T3" fmla="*/ 15 h 71"/>
                <a:gd name="T4" fmla="*/ 22 w 81"/>
                <a:gd name="T5" fmla="*/ 30 h 71"/>
                <a:gd name="T6" fmla="*/ 22 w 81"/>
                <a:gd name="T7" fmla="*/ 55 h 71"/>
                <a:gd name="T8" fmla="*/ 71 w 81"/>
                <a:gd name="T9" fmla="*/ 71 h 71"/>
                <a:gd name="T10" fmla="*/ 77 w 81"/>
                <a:gd name="T11" fmla="*/ 67 h 71"/>
                <a:gd name="T12" fmla="*/ 35 w 81"/>
                <a:gd name="T13" fmla="*/ 58 h 71"/>
                <a:gd name="T14" fmla="*/ 31 w 81"/>
                <a:gd name="T15" fmla="*/ 23 h 71"/>
                <a:gd name="T16" fmla="*/ 25 w 81"/>
                <a:gd name="T17" fmla="*/ 1 h 71"/>
                <a:gd name="T18" fmla="*/ 1 w 81"/>
                <a:gd name="T19" fmla="*/ 15 h 71"/>
                <a:gd name="T20" fmla="*/ 9 w 81"/>
                <a:gd name="T21" fmla="*/ 1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71">
                  <a:moveTo>
                    <a:pt x="9" y="15"/>
                  </a:moveTo>
                  <a:cubicBezTo>
                    <a:pt x="14" y="8"/>
                    <a:pt x="25" y="3"/>
                    <a:pt x="25" y="15"/>
                  </a:cubicBezTo>
                  <a:cubicBezTo>
                    <a:pt x="24" y="20"/>
                    <a:pt x="23" y="25"/>
                    <a:pt x="22" y="30"/>
                  </a:cubicBezTo>
                  <a:cubicBezTo>
                    <a:pt x="20" y="38"/>
                    <a:pt x="18" y="47"/>
                    <a:pt x="22" y="55"/>
                  </a:cubicBezTo>
                  <a:cubicBezTo>
                    <a:pt x="28" y="70"/>
                    <a:pt x="58" y="69"/>
                    <a:pt x="71" y="71"/>
                  </a:cubicBezTo>
                  <a:cubicBezTo>
                    <a:pt x="74" y="71"/>
                    <a:pt x="81" y="67"/>
                    <a:pt x="77" y="67"/>
                  </a:cubicBezTo>
                  <a:cubicBezTo>
                    <a:pt x="63" y="65"/>
                    <a:pt x="47" y="65"/>
                    <a:pt x="35" y="58"/>
                  </a:cubicBezTo>
                  <a:cubicBezTo>
                    <a:pt x="23" y="51"/>
                    <a:pt x="29" y="34"/>
                    <a:pt x="31" y="23"/>
                  </a:cubicBezTo>
                  <a:cubicBezTo>
                    <a:pt x="33" y="16"/>
                    <a:pt x="37" y="3"/>
                    <a:pt x="25" y="1"/>
                  </a:cubicBezTo>
                  <a:cubicBezTo>
                    <a:pt x="14" y="0"/>
                    <a:pt x="6" y="8"/>
                    <a:pt x="1" y="15"/>
                  </a:cubicBezTo>
                  <a:cubicBezTo>
                    <a:pt x="0" y="18"/>
                    <a:pt x="8" y="17"/>
                    <a:pt x="9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0"/>
            <p:cNvSpPr/>
            <p:nvPr/>
          </p:nvSpPr>
          <p:spPr bwMode="auto">
            <a:xfrm>
              <a:off x="2980" y="2136"/>
              <a:ext cx="66" cy="244"/>
            </a:xfrm>
            <a:custGeom>
              <a:avLst/>
              <a:gdLst>
                <a:gd name="T0" fmla="*/ 11 w 28"/>
                <a:gd name="T1" fmla="*/ 2 h 103"/>
                <a:gd name="T2" fmla="*/ 19 w 28"/>
                <a:gd name="T3" fmla="*/ 102 h 103"/>
                <a:gd name="T4" fmla="*/ 28 w 28"/>
                <a:gd name="T5" fmla="*/ 100 h 103"/>
                <a:gd name="T6" fmla="*/ 19 w 28"/>
                <a:gd name="T7" fmla="*/ 1 h 103"/>
                <a:gd name="T8" fmla="*/ 11 w 28"/>
                <a:gd name="T9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3">
                  <a:moveTo>
                    <a:pt x="11" y="2"/>
                  </a:moveTo>
                  <a:cubicBezTo>
                    <a:pt x="0" y="36"/>
                    <a:pt x="14" y="69"/>
                    <a:pt x="19" y="102"/>
                  </a:cubicBezTo>
                  <a:cubicBezTo>
                    <a:pt x="19" y="103"/>
                    <a:pt x="28" y="101"/>
                    <a:pt x="28" y="100"/>
                  </a:cubicBezTo>
                  <a:cubicBezTo>
                    <a:pt x="23" y="67"/>
                    <a:pt x="8" y="34"/>
                    <a:pt x="19" y="1"/>
                  </a:cubicBezTo>
                  <a:cubicBezTo>
                    <a:pt x="20" y="0"/>
                    <a:pt x="12" y="1"/>
                    <a:pt x="1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1"/>
            <p:cNvSpPr/>
            <p:nvPr/>
          </p:nvSpPr>
          <p:spPr bwMode="auto">
            <a:xfrm>
              <a:off x="2949" y="2229"/>
              <a:ext cx="215" cy="85"/>
            </a:xfrm>
            <a:custGeom>
              <a:avLst/>
              <a:gdLst>
                <a:gd name="T0" fmla="*/ 12 w 91"/>
                <a:gd name="T1" fmla="*/ 29 h 36"/>
                <a:gd name="T2" fmla="*/ 17 w 91"/>
                <a:gd name="T3" fmla="*/ 23 h 36"/>
                <a:gd name="T4" fmla="*/ 41 w 91"/>
                <a:gd name="T5" fmla="*/ 18 h 36"/>
                <a:gd name="T6" fmla="*/ 86 w 91"/>
                <a:gd name="T7" fmla="*/ 7 h 36"/>
                <a:gd name="T8" fmla="*/ 84 w 91"/>
                <a:gd name="T9" fmla="*/ 2 h 36"/>
                <a:gd name="T10" fmla="*/ 3 w 91"/>
                <a:gd name="T11" fmla="*/ 21 h 36"/>
                <a:gd name="T12" fmla="*/ 0 w 91"/>
                <a:gd name="T13" fmla="*/ 24 h 36"/>
                <a:gd name="T14" fmla="*/ 4 w 91"/>
                <a:gd name="T15" fmla="*/ 33 h 36"/>
                <a:gd name="T16" fmla="*/ 12 w 91"/>
                <a:gd name="T17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36">
                  <a:moveTo>
                    <a:pt x="12" y="29"/>
                  </a:moveTo>
                  <a:cubicBezTo>
                    <a:pt x="7" y="25"/>
                    <a:pt x="11" y="25"/>
                    <a:pt x="17" y="23"/>
                  </a:cubicBezTo>
                  <a:cubicBezTo>
                    <a:pt x="25" y="21"/>
                    <a:pt x="33" y="20"/>
                    <a:pt x="41" y="18"/>
                  </a:cubicBezTo>
                  <a:cubicBezTo>
                    <a:pt x="56" y="15"/>
                    <a:pt x="71" y="12"/>
                    <a:pt x="86" y="7"/>
                  </a:cubicBezTo>
                  <a:cubicBezTo>
                    <a:pt x="91" y="6"/>
                    <a:pt x="89" y="0"/>
                    <a:pt x="84" y="2"/>
                  </a:cubicBezTo>
                  <a:cubicBezTo>
                    <a:pt x="58" y="10"/>
                    <a:pt x="30" y="14"/>
                    <a:pt x="3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28"/>
                    <a:pt x="1" y="30"/>
                    <a:pt x="4" y="33"/>
                  </a:cubicBezTo>
                  <a:cubicBezTo>
                    <a:pt x="7" y="36"/>
                    <a:pt x="15" y="32"/>
                    <a:pt x="12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2"/>
            <p:cNvSpPr/>
            <p:nvPr/>
          </p:nvSpPr>
          <p:spPr bwMode="auto">
            <a:xfrm>
              <a:off x="3143" y="2160"/>
              <a:ext cx="227" cy="483"/>
            </a:xfrm>
            <a:custGeom>
              <a:avLst/>
              <a:gdLst>
                <a:gd name="T0" fmla="*/ 11 w 96"/>
                <a:gd name="T1" fmla="*/ 4 h 204"/>
                <a:gd name="T2" fmla="*/ 43 w 96"/>
                <a:gd name="T3" fmla="*/ 28 h 204"/>
                <a:gd name="T4" fmla="*/ 80 w 96"/>
                <a:gd name="T5" fmla="*/ 28 h 204"/>
                <a:gd name="T6" fmla="*/ 82 w 96"/>
                <a:gd name="T7" fmla="*/ 78 h 204"/>
                <a:gd name="T8" fmla="*/ 65 w 96"/>
                <a:gd name="T9" fmla="*/ 164 h 204"/>
                <a:gd name="T10" fmla="*/ 24 w 96"/>
                <a:gd name="T11" fmla="*/ 185 h 204"/>
                <a:gd name="T12" fmla="*/ 13 w 96"/>
                <a:gd name="T13" fmla="*/ 144 h 204"/>
                <a:gd name="T14" fmla="*/ 59 w 96"/>
                <a:gd name="T15" fmla="*/ 83 h 204"/>
                <a:gd name="T16" fmla="*/ 51 w 96"/>
                <a:gd name="T17" fmla="*/ 83 h 204"/>
                <a:gd name="T18" fmla="*/ 5 w 96"/>
                <a:gd name="T19" fmla="*/ 145 h 204"/>
                <a:gd name="T20" fmla="*/ 30 w 96"/>
                <a:gd name="T21" fmla="*/ 196 h 204"/>
                <a:gd name="T22" fmla="*/ 81 w 96"/>
                <a:gd name="T23" fmla="*/ 132 h 204"/>
                <a:gd name="T24" fmla="*/ 91 w 96"/>
                <a:gd name="T25" fmla="*/ 69 h 204"/>
                <a:gd name="T26" fmla="*/ 86 w 96"/>
                <a:gd name="T27" fmla="*/ 22 h 204"/>
                <a:gd name="T28" fmla="*/ 19 w 96"/>
                <a:gd name="T29" fmla="*/ 3 h 204"/>
                <a:gd name="T30" fmla="*/ 11 w 96"/>
                <a:gd name="T31" fmla="*/ 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" h="204">
                  <a:moveTo>
                    <a:pt x="11" y="4"/>
                  </a:moveTo>
                  <a:cubicBezTo>
                    <a:pt x="3" y="30"/>
                    <a:pt x="20" y="34"/>
                    <a:pt x="43" y="28"/>
                  </a:cubicBezTo>
                  <a:cubicBezTo>
                    <a:pt x="55" y="25"/>
                    <a:pt x="73" y="14"/>
                    <a:pt x="80" y="28"/>
                  </a:cubicBezTo>
                  <a:cubicBezTo>
                    <a:pt x="87" y="43"/>
                    <a:pt x="84" y="63"/>
                    <a:pt x="82" y="78"/>
                  </a:cubicBezTo>
                  <a:cubicBezTo>
                    <a:pt x="79" y="106"/>
                    <a:pt x="76" y="138"/>
                    <a:pt x="65" y="164"/>
                  </a:cubicBezTo>
                  <a:cubicBezTo>
                    <a:pt x="60" y="178"/>
                    <a:pt x="41" y="202"/>
                    <a:pt x="24" y="185"/>
                  </a:cubicBezTo>
                  <a:cubicBezTo>
                    <a:pt x="14" y="175"/>
                    <a:pt x="12" y="157"/>
                    <a:pt x="13" y="144"/>
                  </a:cubicBezTo>
                  <a:cubicBezTo>
                    <a:pt x="17" y="120"/>
                    <a:pt x="43" y="101"/>
                    <a:pt x="59" y="83"/>
                  </a:cubicBezTo>
                  <a:cubicBezTo>
                    <a:pt x="62" y="80"/>
                    <a:pt x="53" y="81"/>
                    <a:pt x="51" y="83"/>
                  </a:cubicBezTo>
                  <a:cubicBezTo>
                    <a:pt x="34" y="102"/>
                    <a:pt x="12" y="120"/>
                    <a:pt x="5" y="145"/>
                  </a:cubicBezTo>
                  <a:cubicBezTo>
                    <a:pt x="0" y="163"/>
                    <a:pt x="10" y="191"/>
                    <a:pt x="30" y="196"/>
                  </a:cubicBezTo>
                  <a:cubicBezTo>
                    <a:pt x="65" y="204"/>
                    <a:pt x="77" y="154"/>
                    <a:pt x="81" y="132"/>
                  </a:cubicBezTo>
                  <a:cubicBezTo>
                    <a:pt x="86" y="111"/>
                    <a:pt x="90" y="90"/>
                    <a:pt x="91" y="69"/>
                  </a:cubicBezTo>
                  <a:cubicBezTo>
                    <a:pt x="93" y="55"/>
                    <a:pt x="96" y="33"/>
                    <a:pt x="86" y="22"/>
                  </a:cubicBezTo>
                  <a:cubicBezTo>
                    <a:pt x="68" y="0"/>
                    <a:pt x="4" y="54"/>
                    <a:pt x="19" y="3"/>
                  </a:cubicBezTo>
                  <a:cubicBezTo>
                    <a:pt x="20" y="0"/>
                    <a:pt x="11" y="1"/>
                    <a:pt x="1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43"/>
            <p:cNvSpPr/>
            <p:nvPr/>
          </p:nvSpPr>
          <p:spPr bwMode="auto">
            <a:xfrm>
              <a:off x="3411" y="2044"/>
              <a:ext cx="184" cy="168"/>
            </a:xfrm>
            <a:custGeom>
              <a:avLst/>
              <a:gdLst>
                <a:gd name="T0" fmla="*/ 5 w 78"/>
                <a:gd name="T1" fmla="*/ 5 h 71"/>
                <a:gd name="T2" fmla="*/ 17 w 78"/>
                <a:gd name="T3" fmla="*/ 29 h 71"/>
                <a:gd name="T4" fmla="*/ 23 w 78"/>
                <a:gd name="T5" fmla="*/ 54 h 71"/>
                <a:gd name="T6" fmla="*/ 71 w 78"/>
                <a:gd name="T7" fmla="*/ 66 h 71"/>
                <a:gd name="T8" fmla="*/ 72 w 78"/>
                <a:gd name="T9" fmla="*/ 61 h 71"/>
                <a:gd name="T10" fmla="*/ 37 w 78"/>
                <a:gd name="T11" fmla="*/ 58 h 71"/>
                <a:gd name="T12" fmla="*/ 26 w 78"/>
                <a:gd name="T13" fmla="*/ 31 h 71"/>
                <a:gd name="T14" fmla="*/ 9 w 78"/>
                <a:gd name="T15" fmla="*/ 0 h 71"/>
                <a:gd name="T16" fmla="*/ 5 w 78"/>
                <a:gd name="T17" fmla="*/ 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71">
                  <a:moveTo>
                    <a:pt x="5" y="5"/>
                  </a:moveTo>
                  <a:cubicBezTo>
                    <a:pt x="17" y="6"/>
                    <a:pt x="17" y="21"/>
                    <a:pt x="17" y="29"/>
                  </a:cubicBezTo>
                  <a:cubicBezTo>
                    <a:pt x="18" y="38"/>
                    <a:pt x="18" y="46"/>
                    <a:pt x="23" y="54"/>
                  </a:cubicBezTo>
                  <a:cubicBezTo>
                    <a:pt x="33" y="71"/>
                    <a:pt x="55" y="68"/>
                    <a:pt x="71" y="66"/>
                  </a:cubicBezTo>
                  <a:cubicBezTo>
                    <a:pt x="75" y="65"/>
                    <a:pt x="78" y="61"/>
                    <a:pt x="72" y="61"/>
                  </a:cubicBezTo>
                  <a:cubicBezTo>
                    <a:pt x="60" y="63"/>
                    <a:pt x="47" y="66"/>
                    <a:pt x="37" y="58"/>
                  </a:cubicBezTo>
                  <a:cubicBezTo>
                    <a:pt x="28" y="52"/>
                    <a:pt x="26" y="41"/>
                    <a:pt x="26" y="31"/>
                  </a:cubicBezTo>
                  <a:cubicBezTo>
                    <a:pt x="26" y="18"/>
                    <a:pt x="26" y="2"/>
                    <a:pt x="9" y="0"/>
                  </a:cubicBezTo>
                  <a:cubicBezTo>
                    <a:pt x="6" y="0"/>
                    <a:pt x="0" y="4"/>
                    <a:pt x="5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4"/>
            <p:cNvSpPr/>
            <p:nvPr/>
          </p:nvSpPr>
          <p:spPr bwMode="auto">
            <a:xfrm>
              <a:off x="3626" y="2262"/>
              <a:ext cx="199" cy="16"/>
            </a:xfrm>
            <a:custGeom>
              <a:avLst/>
              <a:gdLst>
                <a:gd name="T0" fmla="*/ 9 w 84"/>
                <a:gd name="T1" fmla="*/ 5 h 7"/>
                <a:gd name="T2" fmla="*/ 45 w 84"/>
                <a:gd name="T3" fmla="*/ 5 h 7"/>
                <a:gd name="T4" fmla="*/ 75 w 84"/>
                <a:gd name="T5" fmla="*/ 7 h 7"/>
                <a:gd name="T6" fmla="*/ 80 w 84"/>
                <a:gd name="T7" fmla="*/ 4 h 7"/>
                <a:gd name="T8" fmla="*/ 28 w 84"/>
                <a:gd name="T9" fmla="*/ 1 h 7"/>
                <a:gd name="T10" fmla="*/ 1 w 84"/>
                <a:gd name="T11" fmla="*/ 6 h 7"/>
                <a:gd name="T12" fmla="*/ 9 w 84"/>
                <a:gd name="T1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">
                  <a:moveTo>
                    <a:pt x="9" y="5"/>
                  </a:moveTo>
                  <a:cubicBezTo>
                    <a:pt x="13" y="0"/>
                    <a:pt x="39" y="5"/>
                    <a:pt x="45" y="5"/>
                  </a:cubicBezTo>
                  <a:cubicBezTo>
                    <a:pt x="55" y="6"/>
                    <a:pt x="65" y="7"/>
                    <a:pt x="75" y="7"/>
                  </a:cubicBezTo>
                  <a:cubicBezTo>
                    <a:pt x="77" y="7"/>
                    <a:pt x="84" y="4"/>
                    <a:pt x="80" y="4"/>
                  </a:cubicBezTo>
                  <a:cubicBezTo>
                    <a:pt x="63" y="4"/>
                    <a:pt x="46" y="1"/>
                    <a:pt x="28" y="1"/>
                  </a:cubicBezTo>
                  <a:cubicBezTo>
                    <a:pt x="21" y="1"/>
                    <a:pt x="6" y="0"/>
                    <a:pt x="1" y="6"/>
                  </a:cubicBezTo>
                  <a:cubicBezTo>
                    <a:pt x="0" y="7"/>
                    <a:pt x="8" y="7"/>
                    <a:pt x="9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5"/>
            <p:cNvSpPr/>
            <p:nvPr/>
          </p:nvSpPr>
          <p:spPr bwMode="auto">
            <a:xfrm>
              <a:off x="3960" y="2120"/>
              <a:ext cx="104" cy="310"/>
            </a:xfrm>
            <a:custGeom>
              <a:avLst/>
              <a:gdLst>
                <a:gd name="T0" fmla="*/ 9 w 44"/>
                <a:gd name="T1" fmla="*/ 66 h 131"/>
                <a:gd name="T2" fmla="*/ 18 w 44"/>
                <a:gd name="T3" fmla="*/ 5 h 131"/>
                <a:gd name="T4" fmla="*/ 9 w 44"/>
                <a:gd name="T5" fmla="*/ 6 h 131"/>
                <a:gd name="T6" fmla="*/ 22 w 44"/>
                <a:gd name="T7" fmla="*/ 76 h 131"/>
                <a:gd name="T8" fmla="*/ 34 w 44"/>
                <a:gd name="T9" fmla="*/ 128 h 131"/>
                <a:gd name="T10" fmla="*/ 41 w 44"/>
                <a:gd name="T11" fmla="*/ 125 h 131"/>
                <a:gd name="T12" fmla="*/ 30 w 44"/>
                <a:gd name="T13" fmla="*/ 69 h 131"/>
                <a:gd name="T14" fmla="*/ 18 w 44"/>
                <a:gd name="T15" fmla="*/ 4 h 131"/>
                <a:gd name="T16" fmla="*/ 9 w 44"/>
                <a:gd name="T17" fmla="*/ 5 h 131"/>
                <a:gd name="T18" fmla="*/ 1 w 44"/>
                <a:gd name="T19" fmla="*/ 65 h 131"/>
                <a:gd name="T20" fmla="*/ 9 w 44"/>
                <a:gd name="T21" fmla="*/ 6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131">
                  <a:moveTo>
                    <a:pt x="9" y="66"/>
                  </a:moveTo>
                  <a:cubicBezTo>
                    <a:pt x="17" y="46"/>
                    <a:pt x="18" y="26"/>
                    <a:pt x="18" y="5"/>
                  </a:cubicBezTo>
                  <a:cubicBezTo>
                    <a:pt x="15" y="5"/>
                    <a:pt x="12" y="6"/>
                    <a:pt x="9" y="6"/>
                  </a:cubicBezTo>
                  <a:cubicBezTo>
                    <a:pt x="16" y="29"/>
                    <a:pt x="18" y="53"/>
                    <a:pt x="22" y="76"/>
                  </a:cubicBezTo>
                  <a:cubicBezTo>
                    <a:pt x="25" y="95"/>
                    <a:pt x="23" y="112"/>
                    <a:pt x="34" y="128"/>
                  </a:cubicBezTo>
                  <a:cubicBezTo>
                    <a:pt x="36" y="131"/>
                    <a:pt x="44" y="128"/>
                    <a:pt x="41" y="125"/>
                  </a:cubicBezTo>
                  <a:cubicBezTo>
                    <a:pt x="30" y="108"/>
                    <a:pt x="33" y="88"/>
                    <a:pt x="30" y="69"/>
                  </a:cubicBezTo>
                  <a:cubicBezTo>
                    <a:pt x="26" y="47"/>
                    <a:pt x="24" y="25"/>
                    <a:pt x="18" y="4"/>
                  </a:cubicBezTo>
                  <a:cubicBezTo>
                    <a:pt x="16" y="0"/>
                    <a:pt x="9" y="2"/>
                    <a:pt x="9" y="5"/>
                  </a:cubicBezTo>
                  <a:cubicBezTo>
                    <a:pt x="9" y="26"/>
                    <a:pt x="9" y="46"/>
                    <a:pt x="1" y="65"/>
                  </a:cubicBezTo>
                  <a:cubicBezTo>
                    <a:pt x="0" y="70"/>
                    <a:pt x="8" y="70"/>
                    <a:pt x="9" y="6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6"/>
            <p:cNvSpPr/>
            <p:nvPr/>
          </p:nvSpPr>
          <p:spPr bwMode="auto">
            <a:xfrm>
              <a:off x="4177" y="2174"/>
              <a:ext cx="239" cy="64"/>
            </a:xfrm>
            <a:custGeom>
              <a:avLst/>
              <a:gdLst>
                <a:gd name="T0" fmla="*/ 11 w 101"/>
                <a:gd name="T1" fmla="*/ 8 h 27"/>
                <a:gd name="T2" fmla="*/ 8 w 101"/>
                <a:gd name="T3" fmla="*/ 10 h 27"/>
                <a:gd name="T4" fmla="*/ 7 w 101"/>
                <a:gd name="T5" fmla="*/ 14 h 27"/>
                <a:gd name="T6" fmla="*/ 91 w 101"/>
                <a:gd name="T7" fmla="*/ 25 h 27"/>
                <a:gd name="T8" fmla="*/ 99 w 101"/>
                <a:gd name="T9" fmla="*/ 22 h 27"/>
                <a:gd name="T10" fmla="*/ 6 w 101"/>
                <a:gd name="T11" fmla="*/ 10 h 27"/>
                <a:gd name="T12" fmla="*/ 5 w 101"/>
                <a:gd name="T13" fmla="*/ 15 h 27"/>
                <a:gd name="T14" fmla="*/ 18 w 101"/>
                <a:gd name="T15" fmla="*/ 9 h 27"/>
                <a:gd name="T16" fmla="*/ 11 w 101"/>
                <a:gd name="T17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27">
                  <a:moveTo>
                    <a:pt x="11" y="8"/>
                  </a:moveTo>
                  <a:cubicBezTo>
                    <a:pt x="10" y="9"/>
                    <a:pt x="9" y="9"/>
                    <a:pt x="8" y="10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32" y="7"/>
                    <a:pt x="72" y="5"/>
                    <a:pt x="91" y="25"/>
                  </a:cubicBezTo>
                  <a:cubicBezTo>
                    <a:pt x="93" y="27"/>
                    <a:pt x="101" y="24"/>
                    <a:pt x="99" y="22"/>
                  </a:cubicBezTo>
                  <a:cubicBezTo>
                    <a:pt x="78" y="0"/>
                    <a:pt x="33" y="2"/>
                    <a:pt x="6" y="10"/>
                  </a:cubicBezTo>
                  <a:cubicBezTo>
                    <a:pt x="3" y="11"/>
                    <a:pt x="0" y="15"/>
                    <a:pt x="5" y="15"/>
                  </a:cubicBezTo>
                  <a:cubicBezTo>
                    <a:pt x="10" y="14"/>
                    <a:pt x="13" y="13"/>
                    <a:pt x="18" y="9"/>
                  </a:cubicBezTo>
                  <a:cubicBezTo>
                    <a:pt x="21" y="6"/>
                    <a:pt x="13" y="6"/>
                    <a:pt x="11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7"/>
            <p:cNvSpPr/>
            <p:nvPr/>
          </p:nvSpPr>
          <p:spPr bwMode="auto">
            <a:xfrm>
              <a:off x="4222" y="2286"/>
              <a:ext cx="223" cy="45"/>
            </a:xfrm>
            <a:custGeom>
              <a:avLst/>
              <a:gdLst>
                <a:gd name="T0" fmla="*/ 5 w 94"/>
                <a:gd name="T1" fmla="*/ 10 h 19"/>
                <a:gd name="T2" fmla="*/ 89 w 94"/>
                <a:gd name="T3" fmla="*/ 6 h 19"/>
                <a:gd name="T4" fmla="*/ 87 w 94"/>
                <a:gd name="T5" fmla="*/ 0 h 19"/>
                <a:gd name="T6" fmla="*/ 10 w 94"/>
                <a:gd name="T7" fmla="*/ 4 h 19"/>
                <a:gd name="T8" fmla="*/ 5 w 94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9">
                  <a:moveTo>
                    <a:pt x="5" y="10"/>
                  </a:moveTo>
                  <a:cubicBezTo>
                    <a:pt x="32" y="19"/>
                    <a:pt x="62" y="11"/>
                    <a:pt x="89" y="6"/>
                  </a:cubicBezTo>
                  <a:cubicBezTo>
                    <a:pt x="94" y="5"/>
                    <a:pt x="93" y="0"/>
                    <a:pt x="87" y="0"/>
                  </a:cubicBezTo>
                  <a:cubicBezTo>
                    <a:pt x="63" y="4"/>
                    <a:pt x="34" y="12"/>
                    <a:pt x="10" y="4"/>
                  </a:cubicBezTo>
                  <a:cubicBezTo>
                    <a:pt x="6" y="3"/>
                    <a:pt x="0" y="8"/>
                    <a:pt x="5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8"/>
            <p:cNvSpPr/>
            <p:nvPr/>
          </p:nvSpPr>
          <p:spPr bwMode="auto">
            <a:xfrm>
              <a:off x="4561" y="2108"/>
              <a:ext cx="229" cy="317"/>
            </a:xfrm>
            <a:custGeom>
              <a:avLst/>
              <a:gdLst>
                <a:gd name="T0" fmla="*/ 11 w 97"/>
                <a:gd name="T1" fmla="*/ 0 h 134"/>
                <a:gd name="T2" fmla="*/ 7 w 97"/>
                <a:gd name="T3" fmla="*/ 0 h 134"/>
                <a:gd name="T4" fmla="*/ 5 w 97"/>
                <a:gd name="T5" fmla="*/ 5 h 134"/>
                <a:gd name="T6" fmla="*/ 24 w 97"/>
                <a:gd name="T7" fmla="*/ 102 h 134"/>
                <a:gd name="T8" fmla="*/ 94 w 97"/>
                <a:gd name="T9" fmla="*/ 110 h 134"/>
                <a:gd name="T10" fmla="*/ 87 w 97"/>
                <a:gd name="T11" fmla="*/ 108 h 134"/>
                <a:gd name="T12" fmla="*/ 37 w 97"/>
                <a:gd name="T13" fmla="*/ 110 h 134"/>
                <a:gd name="T14" fmla="*/ 35 w 97"/>
                <a:gd name="T15" fmla="*/ 84 h 134"/>
                <a:gd name="T16" fmla="*/ 48 w 97"/>
                <a:gd name="T17" fmla="*/ 37 h 134"/>
                <a:gd name="T18" fmla="*/ 8 w 97"/>
                <a:gd name="T19" fmla="*/ 0 h 134"/>
                <a:gd name="T20" fmla="*/ 6 w 97"/>
                <a:gd name="T21" fmla="*/ 5 h 134"/>
                <a:gd name="T22" fmla="*/ 8 w 97"/>
                <a:gd name="T23" fmla="*/ 5 h 134"/>
                <a:gd name="T24" fmla="*/ 11 w 97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34">
                  <a:moveTo>
                    <a:pt x="11" y="0"/>
                  </a:moveTo>
                  <a:cubicBezTo>
                    <a:pt x="10" y="0"/>
                    <a:pt x="8" y="0"/>
                    <a:pt x="7" y="0"/>
                  </a:cubicBezTo>
                  <a:cubicBezTo>
                    <a:pt x="4" y="0"/>
                    <a:pt x="0" y="4"/>
                    <a:pt x="5" y="5"/>
                  </a:cubicBezTo>
                  <a:cubicBezTo>
                    <a:pt x="68" y="10"/>
                    <a:pt x="23" y="68"/>
                    <a:pt x="24" y="102"/>
                  </a:cubicBezTo>
                  <a:cubicBezTo>
                    <a:pt x="26" y="134"/>
                    <a:pt x="79" y="126"/>
                    <a:pt x="94" y="110"/>
                  </a:cubicBezTo>
                  <a:cubicBezTo>
                    <a:pt x="97" y="106"/>
                    <a:pt x="89" y="105"/>
                    <a:pt x="87" y="108"/>
                  </a:cubicBezTo>
                  <a:cubicBezTo>
                    <a:pt x="75" y="122"/>
                    <a:pt x="51" y="123"/>
                    <a:pt x="37" y="110"/>
                  </a:cubicBezTo>
                  <a:cubicBezTo>
                    <a:pt x="30" y="104"/>
                    <a:pt x="33" y="92"/>
                    <a:pt x="35" y="84"/>
                  </a:cubicBezTo>
                  <a:cubicBezTo>
                    <a:pt x="39" y="68"/>
                    <a:pt x="45" y="53"/>
                    <a:pt x="48" y="37"/>
                  </a:cubicBezTo>
                  <a:cubicBezTo>
                    <a:pt x="52" y="11"/>
                    <a:pt x="31" y="2"/>
                    <a:pt x="8" y="0"/>
                  </a:cubicBezTo>
                  <a:cubicBezTo>
                    <a:pt x="7" y="1"/>
                    <a:pt x="7" y="3"/>
                    <a:pt x="6" y="5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12" y="5"/>
                    <a:pt x="17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9"/>
            <p:cNvSpPr/>
            <p:nvPr/>
          </p:nvSpPr>
          <p:spPr bwMode="auto">
            <a:xfrm>
              <a:off x="4584" y="2236"/>
              <a:ext cx="152" cy="38"/>
            </a:xfrm>
            <a:custGeom>
              <a:avLst/>
              <a:gdLst>
                <a:gd name="T0" fmla="*/ 8 w 64"/>
                <a:gd name="T1" fmla="*/ 12 h 16"/>
                <a:gd name="T2" fmla="*/ 8 w 64"/>
                <a:gd name="T3" fmla="*/ 8 h 16"/>
                <a:gd name="T4" fmla="*/ 5 w 64"/>
                <a:gd name="T5" fmla="*/ 10 h 16"/>
                <a:gd name="T6" fmla="*/ 55 w 64"/>
                <a:gd name="T7" fmla="*/ 7 h 16"/>
                <a:gd name="T8" fmla="*/ 58 w 64"/>
                <a:gd name="T9" fmla="*/ 3 h 16"/>
                <a:gd name="T10" fmla="*/ 2 w 64"/>
                <a:gd name="T11" fmla="*/ 8 h 16"/>
                <a:gd name="T12" fmla="*/ 0 w 64"/>
                <a:gd name="T13" fmla="*/ 10 h 16"/>
                <a:gd name="T14" fmla="*/ 0 w 64"/>
                <a:gd name="T15" fmla="*/ 14 h 16"/>
                <a:gd name="T16" fmla="*/ 8 w 64"/>
                <a:gd name="T1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6">
                  <a:moveTo>
                    <a:pt x="8" y="12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7" y="9"/>
                    <a:pt x="6" y="10"/>
                    <a:pt x="5" y="10"/>
                  </a:cubicBezTo>
                  <a:cubicBezTo>
                    <a:pt x="21" y="4"/>
                    <a:pt x="38" y="7"/>
                    <a:pt x="55" y="7"/>
                  </a:cubicBezTo>
                  <a:cubicBezTo>
                    <a:pt x="57" y="7"/>
                    <a:pt x="64" y="3"/>
                    <a:pt x="58" y="3"/>
                  </a:cubicBezTo>
                  <a:cubicBezTo>
                    <a:pt x="39" y="3"/>
                    <a:pt x="20" y="0"/>
                    <a:pt x="2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8" y="15"/>
                    <a:pt x="8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50"/>
            <p:cNvSpPr/>
            <p:nvPr/>
          </p:nvSpPr>
          <p:spPr bwMode="auto">
            <a:xfrm>
              <a:off x="2599" y="2783"/>
              <a:ext cx="182" cy="282"/>
            </a:xfrm>
            <a:custGeom>
              <a:avLst/>
              <a:gdLst>
                <a:gd name="T0" fmla="*/ 67 w 77"/>
                <a:gd name="T1" fmla="*/ 3 h 119"/>
                <a:gd name="T2" fmla="*/ 34 w 77"/>
                <a:gd name="T3" fmla="*/ 66 h 119"/>
                <a:gd name="T4" fmla="*/ 7 w 77"/>
                <a:gd name="T5" fmla="*/ 115 h 119"/>
                <a:gd name="T6" fmla="*/ 6 w 77"/>
                <a:gd name="T7" fmla="*/ 118 h 119"/>
                <a:gd name="T8" fmla="*/ 35 w 77"/>
                <a:gd name="T9" fmla="*/ 87 h 119"/>
                <a:gd name="T10" fmla="*/ 75 w 77"/>
                <a:gd name="T11" fmla="*/ 2 h 119"/>
                <a:gd name="T12" fmla="*/ 67 w 77"/>
                <a:gd name="T13" fmla="*/ 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9">
                  <a:moveTo>
                    <a:pt x="67" y="3"/>
                  </a:moveTo>
                  <a:cubicBezTo>
                    <a:pt x="52" y="22"/>
                    <a:pt x="41" y="43"/>
                    <a:pt x="34" y="66"/>
                  </a:cubicBezTo>
                  <a:cubicBezTo>
                    <a:pt x="30" y="79"/>
                    <a:pt x="25" y="113"/>
                    <a:pt x="7" y="115"/>
                  </a:cubicBezTo>
                  <a:cubicBezTo>
                    <a:pt x="4" y="116"/>
                    <a:pt x="0" y="119"/>
                    <a:pt x="6" y="118"/>
                  </a:cubicBezTo>
                  <a:cubicBezTo>
                    <a:pt x="23" y="116"/>
                    <a:pt x="30" y="102"/>
                    <a:pt x="35" y="87"/>
                  </a:cubicBezTo>
                  <a:cubicBezTo>
                    <a:pt x="47" y="57"/>
                    <a:pt x="54" y="29"/>
                    <a:pt x="75" y="2"/>
                  </a:cubicBezTo>
                  <a:cubicBezTo>
                    <a:pt x="77" y="0"/>
                    <a:pt x="69" y="1"/>
                    <a:pt x="67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51"/>
            <p:cNvSpPr/>
            <p:nvPr/>
          </p:nvSpPr>
          <p:spPr bwMode="auto">
            <a:xfrm>
              <a:off x="2568" y="2871"/>
              <a:ext cx="253" cy="120"/>
            </a:xfrm>
            <a:custGeom>
              <a:avLst/>
              <a:gdLst>
                <a:gd name="T0" fmla="*/ 10 w 107"/>
                <a:gd name="T1" fmla="*/ 8 h 51"/>
                <a:gd name="T2" fmla="*/ 58 w 107"/>
                <a:gd name="T3" fmla="*/ 31 h 51"/>
                <a:gd name="T4" fmla="*/ 97 w 107"/>
                <a:gd name="T5" fmla="*/ 51 h 51"/>
                <a:gd name="T6" fmla="*/ 104 w 107"/>
                <a:gd name="T7" fmla="*/ 48 h 51"/>
                <a:gd name="T8" fmla="*/ 41 w 107"/>
                <a:gd name="T9" fmla="*/ 13 h 51"/>
                <a:gd name="T10" fmla="*/ 5 w 107"/>
                <a:gd name="T11" fmla="*/ 7 h 51"/>
                <a:gd name="T12" fmla="*/ 10 w 107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51">
                  <a:moveTo>
                    <a:pt x="10" y="8"/>
                  </a:moveTo>
                  <a:cubicBezTo>
                    <a:pt x="21" y="2"/>
                    <a:pt x="49" y="26"/>
                    <a:pt x="58" y="31"/>
                  </a:cubicBezTo>
                  <a:cubicBezTo>
                    <a:pt x="70" y="39"/>
                    <a:pt x="83" y="48"/>
                    <a:pt x="97" y="51"/>
                  </a:cubicBezTo>
                  <a:cubicBezTo>
                    <a:pt x="99" y="51"/>
                    <a:pt x="107" y="48"/>
                    <a:pt x="104" y="48"/>
                  </a:cubicBezTo>
                  <a:cubicBezTo>
                    <a:pt x="81" y="43"/>
                    <a:pt x="61" y="24"/>
                    <a:pt x="41" y="13"/>
                  </a:cubicBezTo>
                  <a:cubicBezTo>
                    <a:pt x="30" y="7"/>
                    <a:pt x="17" y="0"/>
                    <a:pt x="5" y="7"/>
                  </a:cubicBezTo>
                  <a:cubicBezTo>
                    <a:pt x="0" y="9"/>
                    <a:pt x="8" y="9"/>
                    <a:pt x="10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52"/>
            <p:cNvSpPr/>
            <p:nvPr/>
          </p:nvSpPr>
          <p:spPr bwMode="auto">
            <a:xfrm>
              <a:off x="2838" y="2653"/>
              <a:ext cx="156" cy="201"/>
            </a:xfrm>
            <a:custGeom>
              <a:avLst/>
              <a:gdLst>
                <a:gd name="T0" fmla="*/ 11 w 66"/>
                <a:gd name="T1" fmla="*/ 16 h 85"/>
                <a:gd name="T2" fmla="*/ 27 w 66"/>
                <a:gd name="T3" fmla="*/ 14 h 85"/>
                <a:gd name="T4" fmla="*/ 27 w 66"/>
                <a:gd name="T5" fmla="*/ 31 h 85"/>
                <a:gd name="T6" fmla="*/ 26 w 66"/>
                <a:gd name="T7" fmla="*/ 55 h 85"/>
                <a:gd name="T8" fmla="*/ 56 w 66"/>
                <a:gd name="T9" fmla="*/ 83 h 85"/>
                <a:gd name="T10" fmla="*/ 62 w 66"/>
                <a:gd name="T11" fmla="*/ 78 h 85"/>
                <a:gd name="T12" fmla="*/ 35 w 66"/>
                <a:gd name="T13" fmla="*/ 55 h 85"/>
                <a:gd name="T14" fmla="*/ 36 w 66"/>
                <a:gd name="T15" fmla="*/ 19 h 85"/>
                <a:gd name="T16" fmla="*/ 24 w 66"/>
                <a:gd name="T17" fmla="*/ 1 h 85"/>
                <a:gd name="T18" fmla="*/ 3 w 66"/>
                <a:gd name="T19" fmla="*/ 15 h 85"/>
                <a:gd name="T20" fmla="*/ 11 w 66"/>
                <a:gd name="T21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85">
                  <a:moveTo>
                    <a:pt x="11" y="16"/>
                  </a:moveTo>
                  <a:cubicBezTo>
                    <a:pt x="14" y="11"/>
                    <a:pt x="24" y="3"/>
                    <a:pt x="27" y="14"/>
                  </a:cubicBezTo>
                  <a:cubicBezTo>
                    <a:pt x="28" y="19"/>
                    <a:pt x="28" y="25"/>
                    <a:pt x="27" y="31"/>
                  </a:cubicBezTo>
                  <a:cubicBezTo>
                    <a:pt x="27" y="39"/>
                    <a:pt x="25" y="47"/>
                    <a:pt x="26" y="55"/>
                  </a:cubicBezTo>
                  <a:cubicBezTo>
                    <a:pt x="28" y="68"/>
                    <a:pt x="46" y="75"/>
                    <a:pt x="56" y="83"/>
                  </a:cubicBezTo>
                  <a:cubicBezTo>
                    <a:pt x="59" y="85"/>
                    <a:pt x="66" y="81"/>
                    <a:pt x="62" y="78"/>
                  </a:cubicBezTo>
                  <a:cubicBezTo>
                    <a:pt x="53" y="72"/>
                    <a:pt x="40" y="66"/>
                    <a:pt x="35" y="55"/>
                  </a:cubicBezTo>
                  <a:cubicBezTo>
                    <a:pt x="31" y="44"/>
                    <a:pt x="37" y="30"/>
                    <a:pt x="36" y="19"/>
                  </a:cubicBezTo>
                  <a:cubicBezTo>
                    <a:pt x="35" y="11"/>
                    <a:pt x="34" y="2"/>
                    <a:pt x="24" y="1"/>
                  </a:cubicBezTo>
                  <a:cubicBezTo>
                    <a:pt x="14" y="0"/>
                    <a:pt x="7" y="8"/>
                    <a:pt x="3" y="15"/>
                  </a:cubicBezTo>
                  <a:cubicBezTo>
                    <a:pt x="0" y="19"/>
                    <a:pt x="9" y="19"/>
                    <a:pt x="11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53"/>
            <p:cNvSpPr/>
            <p:nvPr/>
          </p:nvSpPr>
          <p:spPr bwMode="auto">
            <a:xfrm>
              <a:off x="3013" y="2823"/>
              <a:ext cx="69" cy="246"/>
            </a:xfrm>
            <a:custGeom>
              <a:avLst/>
              <a:gdLst>
                <a:gd name="T0" fmla="*/ 1 w 29"/>
                <a:gd name="T1" fmla="*/ 6 h 104"/>
                <a:gd name="T2" fmla="*/ 17 w 29"/>
                <a:gd name="T3" fmla="*/ 100 h 104"/>
                <a:gd name="T4" fmla="*/ 26 w 29"/>
                <a:gd name="T5" fmla="*/ 99 h 104"/>
                <a:gd name="T6" fmla="*/ 10 w 29"/>
                <a:gd name="T7" fmla="*/ 4 h 104"/>
                <a:gd name="T8" fmla="*/ 1 w 29"/>
                <a:gd name="T9" fmla="*/ 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4">
                  <a:moveTo>
                    <a:pt x="1" y="6"/>
                  </a:moveTo>
                  <a:cubicBezTo>
                    <a:pt x="11" y="35"/>
                    <a:pt x="21" y="69"/>
                    <a:pt x="17" y="100"/>
                  </a:cubicBezTo>
                  <a:cubicBezTo>
                    <a:pt x="17" y="104"/>
                    <a:pt x="25" y="102"/>
                    <a:pt x="26" y="99"/>
                  </a:cubicBezTo>
                  <a:cubicBezTo>
                    <a:pt x="29" y="67"/>
                    <a:pt x="20" y="34"/>
                    <a:pt x="10" y="4"/>
                  </a:cubicBezTo>
                  <a:cubicBezTo>
                    <a:pt x="8" y="0"/>
                    <a:pt x="0" y="3"/>
                    <a:pt x="1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54"/>
            <p:cNvSpPr/>
            <p:nvPr/>
          </p:nvSpPr>
          <p:spPr bwMode="auto">
            <a:xfrm>
              <a:off x="2942" y="2918"/>
              <a:ext cx="187" cy="66"/>
            </a:xfrm>
            <a:custGeom>
              <a:avLst/>
              <a:gdLst>
                <a:gd name="T0" fmla="*/ 10 w 79"/>
                <a:gd name="T1" fmla="*/ 26 h 28"/>
                <a:gd name="T2" fmla="*/ 70 w 79"/>
                <a:gd name="T3" fmla="*/ 5 h 28"/>
                <a:gd name="T4" fmla="*/ 73 w 79"/>
                <a:gd name="T5" fmla="*/ 0 h 28"/>
                <a:gd name="T6" fmla="*/ 4 w 79"/>
                <a:gd name="T7" fmla="*/ 25 h 28"/>
                <a:gd name="T8" fmla="*/ 10 w 79"/>
                <a:gd name="T9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28">
                  <a:moveTo>
                    <a:pt x="10" y="26"/>
                  </a:moveTo>
                  <a:cubicBezTo>
                    <a:pt x="26" y="12"/>
                    <a:pt x="49" y="6"/>
                    <a:pt x="70" y="5"/>
                  </a:cubicBezTo>
                  <a:cubicBezTo>
                    <a:pt x="74" y="5"/>
                    <a:pt x="79" y="0"/>
                    <a:pt x="73" y="0"/>
                  </a:cubicBezTo>
                  <a:cubicBezTo>
                    <a:pt x="48" y="1"/>
                    <a:pt x="22" y="8"/>
                    <a:pt x="4" y="25"/>
                  </a:cubicBezTo>
                  <a:cubicBezTo>
                    <a:pt x="0" y="28"/>
                    <a:pt x="8" y="28"/>
                    <a:pt x="10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55"/>
            <p:cNvSpPr/>
            <p:nvPr/>
          </p:nvSpPr>
          <p:spPr bwMode="auto">
            <a:xfrm>
              <a:off x="3155" y="2790"/>
              <a:ext cx="144" cy="234"/>
            </a:xfrm>
            <a:custGeom>
              <a:avLst/>
              <a:gdLst>
                <a:gd name="T0" fmla="*/ 10 w 61"/>
                <a:gd name="T1" fmla="*/ 23 h 99"/>
                <a:gd name="T2" fmla="*/ 16 w 61"/>
                <a:gd name="T3" fmla="*/ 13 h 99"/>
                <a:gd name="T4" fmla="*/ 34 w 61"/>
                <a:gd name="T5" fmla="*/ 22 h 99"/>
                <a:gd name="T6" fmla="*/ 29 w 61"/>
                <a:gd name="T7" fmla="*/ 40 h 99"/>
                <a:gd name="T8" fmla="*/ 13 w 61"/>
                <a:gd name="T9" fmla="*/ 74 h 99"/>
                <a:gd name="T10" fmla="*/ 54 w 61"/>
                <a:gd name="T11" fmla="*/ 94 h 99"/>
                <a:gd name="T12" fmla="*/ 55 w 61"/>
                <a:gd name="T13" fmla="*/ 88 h 99"/>
                <a:gd name="T14" fmla="*/ 30 w 61"/>
                <a:gd name="T15" fmla="*/ 89 h 99"/>
                <a:gd name="T16" fmla="*/ 26 w 61"/>
                <a:gd name="T17" fmla="*/ 63 h 99"/>
                <a:gd name="T18" fmla="*/ 42 w 61"/>
                <a:gd name="T19" fmla="*/ 25 h 99"/>
                <a:gd name="T20" fmla="*/ 27 w 61"/>
                <a:gd name="T21" fmla="*/ 4 h 99"/>
                <a:gd name="T22" fmla="*/ 2 w 61"/>
                <a:gd name="T23" fmla="*/ 22 h 99"/>
                <a:gd name="T24" fmla="*/ 10 w 61"/>
                <a:gd name="T25" fmla="*/ 2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9">
                  <a:moveTo>
                    <a:pt x="10" y="23"/>
                  </a:moveTo>
                  <a:cubicBezTo>
                    <a:pt x="11" y="19"/>
                    <a:pt x="13" y="16"/>
                    <a:pt x="16" y="13"/>
                  </a:cubicBezTo>
                  <a:cubicBezTo>
                    <a:pt x="25" y="0"/>
                    <a:pt x="34" y="15"/>
                    <a:pt x="34" y="22"/>
                  </a:cubicBezTo>
                  <a:cubicBezTo>
                    <a:pt x="34" y="28"/>
                    <a:pt x="31" y="35"/>
                    <a:pt x="29" y="40"/>
                  </a:cubicBezTo>
                  <a:cubicBezTo>
                    <a:pt x="25" y="52"/>
                    <a:pt x="17" y="62"/>
                    <a:pt x="13" y="74"/>
                  </a:cubicBezTo>
                  <a:cubicBezTo>
                    <a:pt x="5" y="99"/>
                    <a:pt x="37" y="94"/>
                    <a:pt x="54" y="94"/>
                  </a:cubicBezTo>
                  <a:cubicBezTo>
                    <a:pt x="59" y="93"/>
                    <a:pt x="61" y="88"/>
                    <a:pt x="55" y="88"/>
                  </a:cubicBezTo>
                  <a:cubicBezTo>
                    <a:pt x="47" y="89"/>
                    <a:pt x="38" y="89"/>
                    <a:pt x="30" y="89"/>
                  </a:cubicBezTo>
                  <a:cubicBezTo>
                    <a:pt x="13" y="88"/>
                    <a:pt x="22" y="71"/>
                    <a:pt x="26" y="63"/>
                  </a:cubicBezTo>
                  <a:cubicBezTo>
                    <a:pt x="33" y="50"/>
                    <a:pt x="39" y="39"/>
                    <a:pt x="42" y="25"/>
                  </a:cubicBezTo>
                  <a:cubicBezTo>
                    <a:pt x="44" y="14"/>
                    <a:pt x="40" y="5"/>
                    <a:pt x="27" y="4"/>
                  </a:cubicBezTo>
                  <a:cubicBezTo>
                    <a:pt x="14" y="3"/>
                    <a:pt x="6" y="12"/>
                    <a:pt x="2" y="22"/>
                  </a:cubicBezTo>
                  <a:cubicBezTo>
                    <a:pt x="0" y="26"/>
                    <a:pt x="9" y="26"/>
                    <a:pt x="10" y="2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56"/>
            <p:cNvSpPr/>
            <p:nvPr/>
          </p:nvSpPr>
          <p:spPr bwMode="auto">
            <a:xfrm>
              <a:off x="3380" y="2766"/>
              <a:ext cx="165" cy="434"/>
            </a:xfrm>
            <a:custGeom>
              <a:avLst/>
              <a:gdLst>
                <a:gd name="T0" fmla="*/ 20 w 70"/>
                <a:gd name="T1" fmla="*/ 2 h 183"/>
                <a:gd name="T2" fmla="*/ 16 w 70"/>
                <a:gd name="T3" fmla="*/ 36 h 183"/>
                <a:gd name="T4" fmla="*/ 47 w 70"/>
                <a:gd name="T5" fmla="*/ 29 h 183"/>
                <a:gd name="T6" fmla="*/ 40 w 70"/>
                <a:gd name="T7" fmla="*/ 30 h 183"/>
                <a:gd name="T8" fmla="*/ 51 w 70"/>
                <a:gd name="T9" fmla="*/ 59 h 183"/>
                <a:gd name="T10" fmla="*/ 58 w 70"/>
                <a:gd name="T11" fmla="*/ 109 h 183"/>
                <a:gd name="T12" fmla="*/ 56 w 70"/>
                <a:gd name="T13" fmla="*/ 153 h 183"/>
                <a:gd name="T14" fmla="*/ 29 w 70"/>
                <a:gd name="T15" fmla="*/ 147 h 183"/>
                <a:gd name="T16" fmla="*/ 20 w 70"/>
                <a:gd name="T17" fmla="*/ 116 h 183"/>
                <a:gd name="T18" fmla="*/ 12 w 70"/>
                <a:gd name="T19" fmla="*/ 117 h 183"/>
                <a:gd name="T20" fmla="*/ 66 w 70"/>
                <a:gd name="T21" fmla="*/ 144 h 183"/>
                <a:gd name="T22" fmla="*/ 63 w 70"/>
                <a:gd name="T23" fmla="*/ 77 h 183"/>
                <a:gd name="T24" fmla="*/ 48 w 70"/>
                <a:gd name="T25" fmla="*/ 27 h 183"/>
                <a:gd name="T26" fmla="*/ 41 w 70"/>
                <a:gd name="T27" fmla="*/ 28 h 183"/>
                <a:gd name="T28" fmla="*/ 28 w 70"/>
                <a:gd name="T29" fmla="*/ 2 h 183"/>
                <a:gd name="T30" fmla="*/ 20 w 70"/>
                <a:gd name="T3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183">
                  <a:moveTo>
                    <a:pt x="20" y="2"/>
                  </a:moveTo>
                  <a:cubicBezTo>
                    <a:pt x="10" y="11"/>
                    <a:pt x="5" y="26"/>
                    <a:pt x="16" y="36"/>
                  </a:cubicBezTo>
                  <a:cubicBezTo>
                    <a:pt x="25" y="43"/>
                    <a:pt x="41" y="34"/>
                    <a:pt x="47" y="29"/>
                  </a:cubicBezTo>
                  <a:cubicBezTo>
                    <a:pt x="45" y="29"/>
                    <a:pt x="43" y="30"/>
                    <a:pt x="40" y="30"/>
                  </a:cubicBezTo>
                  <a:cubicBezTo>
                    <a:pt x="48" y="34"/>
                    <a:pt x="50" y="52"/>
                    <a:pt x="51" y="59"/>
                  </a:cubicBezTo>
                  <a:cubicBezTo>
                    <a:pt x="55" y="75"/>
                    <a:pt x="57" y="92"/>
                    <a:pt x="58" y="109"/>
                  </a:cubicBezTo>
                  <a:cubicBezTo>
                    <a:pt x="59" y="123"/>
                    <a:pt x="60" y="139"/>
                    <a:pt x="56" y="153"/>
                  </a:cubicBezTo>
                  <a:cubicBezTo>
                    <a:pt x="52" y="166"/>
                    <a:pt x="35" y="153"/>
                    <a:pt x="29" y="147"/>
                  </a:cubicBezTo>
                  <a:cubicBezTo>
                    <a:pt x="22" y="139"/>
                    <a:pt x="16" y="126"/>
                    <a:pt x="20" y="116"/>
                  </a:cubicBezTo>
                  <a:cubicBezTo>
                    <a:pt x="21" y="114"/>
                    <a:pt x="13" y="115"/>
                    <a:pt x="12" y="117"/>
                  </a:cubicBezTo>
                  <a:cubicBezTo>
                    <a:pt x="0" y="149"/>
                    <a:pt x="59" y="183"/>
                    <a:pt x="66" y="144"/>
                  </a:cubicBezTo>
                  <a:cubicBezTo>
                    <a:pt x="70" y="122"/>
                    <a:pt x="67" y="98"/>
                    <a:pt x="63" y="77"/>
                  </a:cubicBezTo>
                  <a:cubicBezTo>
                    <a:pt x="62" y="66"/>
                    <a:pt x="60" y="34"/>
                    <a:pt x="48" y="27"/>
                  </a:cubicBezTo>
                  <a:cubicBezTo>
                    <a:pt x="46" y="26"/>
                    <a:pt x="43" y="27"/>
                    <a:pt x="41" y="28"/>
                  </a:cubicBezTo>
                  <a:cubicBezTo>
                    <a:pt x="14" y="47"/>
                    <a:pt x="16" y="13"/>
                    <a:pt x="28" y="2"/>
                  </a:cubicBezTo>
                  <a:cubicBezTo>
                    <a:pt x="30" y="0"/>
                    <a:pt x="22" y="1"/>
                    <a:pt x="2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57"/>
            <p:cNvSpPr/>
            <p:nvPr/>
          </p:nvSpPr>
          <p:spPr bwMode="auto">
            <a:xfrm>
              <a:off x="3486" y="2707"/>
              <a:ext cx="185" cy="190"/>
            </a:xfrm>
            <a:custGeom>
              <a:avLst/>
              <a:gdLst>
                <a:gd name="T0" fmla="*/ 9 w 78"/>
                <a:gd name="T1" fmla="*/ 26 h 80"/>
                <a:gd name="T2" fmla="*/ 39 w 78"/>
                <a:gd name="T3" fmla="*/ 57 h 80"/>
                <a:gd name="T4" fmla="*/ 73 w 78"/>
                <a:gd name="T5" fmla="*/ 76 h 80"/>
                <a:gd name="T6" fmla="*/ 71 w 78"/>
                <a:gd name="T7" fmla="*/ 70 h 80"/>
                <a:gd name="T8" fmla="*/ 5 w 78"/>
                <a:gd name="T9" fmla="*/ 21 h 80"/>
                <a:gd name="T10" fmla="*/ 9 w 78"/>
                <a:gd name="T11" fmla="*/ 2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80">
                  <a:moveTo>
                    <a:pt x="9" y="26"/>
                  </a:moveTo>
                  <a:cubicBezTo>
                    <a:pt x="28" y="17"/>
                    <a:pt x="33" y="46"/>
                    <a:pt x="39" y="57"/>
                  </a:cubicBezTo>
                  <a:cubicBezTo>
                    <a:pt x="45" y="71"/>
                    <a:pt x="56" y="80"/>
                    <a:pt x="73" y="76"/>
                  </a:cubicBezTo>
                  <a:cubicBezTo>
                    <a:pt x="78" y="74"/>
                    <a:pt x="76" y="69"/>
                    <a:pt x="71" y="70"/>
                  </a:cubicBezTo>
                  <a:cubicBezTo>
                    <a:pt x="35" y="79"/>
                    <a:pt x="48" y="0"/>
                    <a:pt x="5" y="21"/>
                  </a:cubicBezTo>
                  <a:cubicBezTo>
                    <a:pt x="0" y="23"/>
                    <a:pt x="5" y="28"/>
                    <a:pt x="9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58"/>
            <p:cNvSpPr/>
            <p:nvPr/>
          </p:nvSpPr>
          <p:spPr bwMode="auto">
            <a:xfrm>
              <a:off x="3721" y="2871"/>
              <a:ext cx="172" cy="52"/>
            </a:xfrm>
            <a:custGeom>
              <a:avLst/>
              <a:gdLst>
                <a:gd name="T0" fmla="*/ 9 w 73"/>
                <a:gd name="T1" fmla="*/ 18 h 22"/>
                <a:gd name="T2" fmla="*/ 64 w 73"/>
                <a:gd name="T3" fmla="*/ 9 h 22"/>
                <a:gd name="T4" fmla="*/ 68 w 73"/>
                <a:gd name="T5" fmla="*/ 6 h 22"/>
                <a:gd name="T6" fmla="*/ 1 w 73"/>
                <a:gd name="T7" fmla="*/ 20 h 22"/>
                <a:gd name="T8" fmla="*/ 9 w 7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2">
                  <a:moveTo>
                    <a:pt x="9" y="18"/>
                  </a:moveTo>
                  <a:cubicBezTo>
                    <a:pt x="15" y="4"/>
                    <a:pt x="51" y="9"/>
                    <a:pt x="64" y="9"/>
                  </a:cubicBezTo>
                  <a:cubicBezTo>
                    <a:pt x="67" y="9"/>
                    <a:pt x="73" y="6"/>
                    <a:pt x="68" y="6"/>
                  </a:cubicBezTo>
                  <a:cubicBezTo>
                    <a:pt x="51" y="5"/>
                    <a:pt x="8" y="0"/>
                    <a:pt x="1" y="20"/>
                  </a:cubicBezTo>
                  <a:cubicBezTo>
                    <a:pt x="0" y="22"/>
                    <a:pt x="9" y="21"/>
                    <a:pt x="9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59"/>
            <p:cNvSpPr/>
            <p:nvPr/>
          </p:nvSpPr>
          <p:spPr bwMode="auto">
            <a:xfrm>
              <a:off x="3945" y="2728"/>
              <a:ext cx="197" cy="287"/>
            </a:xfrm>
            <a:custGeom>
              <a:avLst/>
              <a:gdLst>
                <a:gd name="T0" fmla="*/ 11 w 83"/>
                <a:gd name="T1" fmla="*/ 19 h 121"/>
                <a:gd name="T2" fmla="*/ 27 w 83"/>
                <a:gd name="T3" fmla="*/ 45 h 121"/>
                <a:gd name="T4" fmla="*/ 38 w 83"/>
                <a:gd name="T5" fmla="*/ 64 h 121"/>
                <a:gd name="T6" fmla="*/ 56 w 83"/>
                <a:gd name="T7" fmla="*/ 80 h 121"/>
                <a:gd name="T8" fmla="*/ 63 w 83"/>
                <a:gd name="T9" fmla="*/ 87 h 121"/>
                <a:gd name="T10" fmla="*/ 54 w 83"/>
                <a:gd name="T11" fmla="*/ 112 h 121"/>
                <a:gd name="T12" fmla="*/ 39 w 83"/>
                <a:gd name="T13" fmla="*/ 114 h 121"/>
                <a:gd name="T14" fmla="*/ 40 w 83"/>
                <a:gd name="T15" fmla="*/ 120 h 121"/>
                <a:gd name="T16" fmla="*/ 78 w 83"/>
                <a:gd name="T17" fmla="*/ 101 h 121"/>
                <a:gd name="T18" fmla="*/ 51 w 83"/>
                <a:gd name="T19" fmla="*/ 66 h 121"/>
                <a:gd name="T20" fmla="*/ 37 w 83"/>
                <a:gd name="T21" fmla="*/ 32 h 121"/>
                <a:gd name="T22" fmla="*/ 29 w 83"/>
                <a:gd name="T23" fmla="*/ 10 h 121"/>
                <a:gd name="T24" fmla="*/ 4 w 83"/>
                <a:gd name="T25" fmla="*/ 17 h 121"/>
                <a:gd name="T26" fmla="*/ 11 w 83"/>
                <a:gd name="T27" fmla="*/ 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21">
                  <a:moveTo>
                    <a:pt x="11" y="19"/>
                  </a:moveTo>
                  <a:cubicBezTo>
                    <a:pt x="29" y="0"/>
                    <a:pt x="28" y="38"/>
                    <a:pt x="27" y="45"/>
                  </a:cubicBezTo>
                  <a:cubicBezTo>
                    <a:pt x="26" y="51"/>
                    <a:pt x="34" y="60"/>
                    <a:pt x="38" y="64"/>
                  </a:cubicBezTo>
                  <a:cubicBezTo>
                    <a:pt x="43" y="70"/>
                    <a:pt x="50" y="75"/>
                    <a:pt x="56" y="80"/>
                  </a:cubicBezTo>
                  <a:cubicBezTo>
                    <a:pt x="59" y="83"/>
                    <a:pt x="61" y="85"/>
                    <a:pt x="63" y="87"/>
                  </a:cubicBezTo>
                  <a:cubicBezTo>
                    <a:pt x="72" y="94"/>
                    <a:pt x="68" y="103"/>
                    <a:pt x="54" y="112"/>
                  </a:cubicBezTo>
                  <a:cubicBezTo>
                    <a:pt x="49" y="112"/>
                    <a:pt x="44" y="113"/>
                    <a:pt x="39" y="114"/>
                  </a:cubicBezTo>
                  <a:cubicBezTo>
                    <a:pt x="34" y="116"/>
                    <a:pt x="35" y="121"/>
                    <a:pt x="40" y="120"/>
                  </a:cubicBezTo>
                  <a:cubicBezTo>
                    <a:pt x="56" y="115"/>
                    <a:pt x="70" y="118"/>
                    <a:pt x="78" y="101"/>
                  </a:cubicBezTo>
                  <a:cubicBezTo>
                    <a:pt x="83" y="88"/>
                    <a:pt x="59" y="73"/>
                    <a:pt x="51" y="66"/>
                  </a:cubicBezTo>
                  <a:cubicBezTo>
                    <a:pt x="39" y="55"/>
                    <a:pt x="36" y="47"/>
                    <a:pt x="37" y="32"/>
                  </a:cubicBezTo>
                  <a:cubicBezTo>
                    <a:pt x="38" y="24"/>
                    <a:pt x="34" y="16"/>
                    <a:pt x="29" y="10"/>
                  </a:cubicBezTo>
                  <a:cubicBezTo>
                    <a:pt x="21" y="1"/>
                    <a:pt x="9" y="11"/>
                    <a:pt x="4" y="17"/>
                  </a:cubicBezTo>
                  <a:cubicBezTo>
                    <a:pt x="0" y="21"/>
                    <a:pt x="8" y="22"/>
                    <a:pt x="11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60"/>
            <p:cNvSpPr/>
            <p:nvPr/>
          </p:nvSpPr>
          <p:spPr bwMode="auto">
            <a:xfrm>
              <a:off x="4165" y="2790"/>
              <a:ext cx="213" cy="62"/>
            </a:xfrm>
            <a:custGeom>
              <a:avLst/>
              <a:gdLst>
                <a:gd name="T0" fmla="*/ 9 w 90"/>
                <a:gd name="T1" fmla="*/ 24 h 26"/>
                <a:gd name="T2" fmla="*/ 80 w 90"/>
                <a:gd name="T3" fmla="*/ 20 h 26"/>
                <a:gd name="T4" fmla="*/ 88 w 90"/>
                <a:gd name="T5" fmla="*/ 17 h 26"/>
                <a:gd name="T6" fmla="*/ 5 w 90"/>
                <a:gd name="T7" fmla="*/ 21 h 26"/>
                <a:gd name="T8" fmla="*/ 9 w 90"/>
                <a:gd name="T9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6">
                  <a:moveTo>
                    <a:pt x="9" y="24"/>
                  </a:moveTo>
                  <a:cubicBezTo>
                    <a:pt x="28" y="16"/>
                    <a:pt x="62" y="6"/>
                    <a:pt x="80" y="20"/>
                  </a:cubicBezTo>
                  <a:cubicBezTo>
                    <a:pt x="82" y="22"/>
                    <a:pt x="90" y="19"/>
                    <a:pt x="88" y="17"/>
                  </a:cubicBezTo>
                  <a:cubicBezTo>
                    <a:pt x="67" y="0"/>
                    <a:pt x="28" y="11"/>
                    <a:pt x="5" y="21"/>
                  </a:cubicBezTo>
                  <a:cubicBezTo>
                    <a:pt x="0" y="23"/>
                    <a:pt x="5" y="26"/>
                    <a:pt x="9" y="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61"/>
            <p:cNvSpPr/>
            <p:nvPr/>
          </p:nvSpPr>
          <p:spPr bwMode="auto">
            <a:xfrm>
              <a:off x="4217" y="2899"/>
              <a:ext cx="173" cy="33"/>
            </a:xfrm>
            <a:custGeom>
              <a:avLst/>
              <a:gdLst>
                <a:gd name="T0" fmla="*/ 1 w 73"/>
                <a:gd name="T1" fmla="*/ 5 h 14"/>
                <a:gd name="T2" fmla="*/ 64 w 73"/>
                <a:gd name="T3" fmla="*/ 5 h 14"/>
                <a:gd name="T4" fmla="*/ 68 w 73"/>
                <a:gd name="T5" fmla="*/ 1 h 14"/>
                <a:gd name="T6" fmla="*/ 9 w 73"/>
                <a:gd name="T7" fmla="*/ 2 h 14"/>
                <a:gd name="T8" fmla="*/ 1 w 73"/>
                <a:gd name="T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4">
                  <a:moveTo>
                    <a:pt x="1" y="5"/>
                  </a:moveTo>
                  <a:cubicBezTo>
                    <a:pt x="19" y="14"/>
                    <a:pt x="45" y="5"/>
                    <a:pt x="64" y="5"/>
                  </a:cubicBezTo>
                  <a:cubicBezTo>
                    <a:pt x="67" y="5"/>
                    <a:pt x="73" y="1"/>
                    <a:pt x="68" y="1"/>
                  </a:cubicBezTo>
                  <a:cubicBezTo>
                    <a:pt x="50" y="2"/>
                    <a:pt x="26" y="10"/>
                    <a:pt x="9" y="2"/>
                  </a:cubicBezTo>
                  <a:cubicBezTo>
                    <a:pt x="7" y="0"/>
                    <a:pt x="0" y="4"/>
                    <a:pt x="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62"/>
            <p:cNvSpPr/>
            <p:nvPr/>
          </p:nvSpPr>
          <p:spPr bwMode="auto">
            <a:xfrm>
              <a:off x="4459" y="2740"/>
              <a:ext cx="234" cy="292"/>
            </a:xfrm>
            <a:custGeom>
              <a:avLst/>
              <a:gdLst>
                <a:gd name="T0" fmla="*/ 13 w 99"/>
                <a:gd name="T1" fmla="*/ 31 h 123"/>
                <a:gd name="T2" fmla="*/ 36 w 99"/>
                <a:gd name="T3" fmla="*/ 25 h 123"/>
                <a:gd name="T4" fmla="*/ 37 w 99"/>
                <a:gd name="T5" fmla="*/ 39 h 123"/>
                <a:gd name="T6" fmla="*/ 33 w 99"/>
                <a:gd name="T7" fmla="*/ 56 h 123"/>
                <a:gd name="T8" fmla="*/ 29 w 99"/>
                <a:gd name="T9" fmla="*/ 95 h 123"/>
                <a:gd name="T10" fmla="*/ 94 w 99"/>
                <a:gd name="T11" fmla="*/ 103 h 123"/>
                <a:gd name="T12" fmla="*/ 92 w 99"/>
                <a:gd name="T13" fmla="*/ 98 h 123"/>
                <a:gd name="T14" fmla="*/ 51 w 99"/>
                <a:gd name="T15" fmla="*/ 106 h 123"/>
                <a:gd name="T16" fmla="*/ 38 w 99"/>
                <a:gd name="T17" fmla="*/ 72 h 123"/>
                <a:gd name="T18" fmla="*/ 46 w 99"/>
                <a:gd name="T19" fmla="*/ 26 h 123"/>
                <a:gd name="T20" fmla="*/ 4 w 99"/>
                <a:gd name="T21" fmla="*/ 33 h 123"/>
                <a:gd name="T22" fmla="*/ 13 w 99"/>
                <a:gd name="T23" fmla="*/ 3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123">
                  <a:moveTo>
                    <a:pt x="13" y="31"/>
                  </a:moveTo>
                  <a:cubicBezTo>
                    <a:pt x="25" y="16"/>
                    <a:pt x="33" y="14"/>
                    <a:pt x="36" y="25"/>
                  </a:cubicBezTo>
                  <a:cubicBezTo>
                    <a:pt x="38" y="29"/>
                    <a:pt x="37" y="35"/>
                    <a:pt x="37" y="39"/>
                  </a:cubicBezTo>
                  <a:cubicBezTo>
                    <a:pt x="37" y="45"/>
                    <a:pt x="35" y="51"/>
                    <a:pt x="33" y="56"/>
                  </a:cubicBezTo>
                  <a:cubicBezTo>
                    <a:pt x="29" y="69"/>
                    <a:pt x="26" y="82"/>
                    <a:pt x="29" y="95"/>
                  </a:cubicBezTo>
                  <a:cubicBezTo>
                    <a:pt x="35" y="123"/>
                    <a:pt x="77" y="109"/>
                    <a:pt x="94" y="103"/>
                  </a:cubicBezTo>
                  <a:cubicBezTo>
                    <a:pt x="99" y="102"/>
                    <a:pt x="98" y="96"/>
                    <a:pt x="92" y="98"/>
                  </a:cubicBezTo>
                  <a:cubicBezTo>
                    <a:pt x="80" y="102"/>
                    <a:pt x="65" y="108"/>
                    <a:pt x="51" y="106"/>
                  </a:cubicBezTo>
                  <a:cubicBezTo>
                    <a:pt x="34" y="102"/>
                    <a:pt x="36" y="84"/>
                    <a:pt x="38" y="72"/>
                  </a:cubicBezTo>
                  <a:cubicBezTo>
                    <a:pt x="41" y="56"/>
                    <a:pt x="47" y="42"/>
                    <a:pt x="46" y="26"/>
                  </a:cubicBezTo>
                  <a:cubicBezTo>
                    <a:pt x="43" y="0"/>
                    <a:pt x="0" y="7"/>
                    <a:pt x="4" y="33"/>
                  </a:cubicBezTo>
                  <a:cubicBezTo>
                    <a:pt x="5" y="37"/>
                    <a:pt x="13" y="35"/>
                    <a:pt x="13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63"/>
            <p:cNvSpPr/>
            <p:nvPr/>
          </p:nvSpPr>
          <p:spPr bwMode="auto">
            <a:xfrm>
              <a:off x="4646" y="2747"/>
              <a:ext cx="236" cy="247"/>
            </a:xfrm>
            <a:custGeom>
              <a:avLst/>
              <a:gdLst>
                <a:gd name="T0" fmla="*/ 10 w 100"/>
                <a:gd name="T1" fmla="*/ 17 h 104"/>
                <a:gd name="T2" fmla="*/ 38 w 100"/>
                <a:gd name="T3" fmla="*/ 34 h 104"/>
                <a:gd name="T4" fmla="*/ 47 w 100"/>
                <a:gd name="T5" fmla="*/ 70 h 104"/>
                <a:gd name="T6" fmla="*/ 99 w 100"/>
                <a:gd name="T7" fmla="*/ 82 h 104"/>
                <a:gd name="T8" fmla="*/ 91 w 100"/>
                <a:gd name="T9" fmla="*/ 83 h 104"/>
                <a:gd name="T10" fmla="*/ 54 w 100"/>
                <a:gd name="T11" fmla="*/ 63 h 104"/>
                <a:gd name="T12" fmla="*/ 44 w 100"/>
                <a:gd name="T13" fmla="*/ 24 h 104"/>
                <a:gd name="T14" fmla="*/ 2 w 100"/>
                <a:gd name="T15" fmla="*/ 18 h 104"/>
                <a:gd name="T16" fmla="*/ 10 w 100"/>
                <a:gd name="T17" fmla="*/ 1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10" y="17"/>
                  </a:moveTo>
                  <a:cubicBezTo>
                    <a:pt x="28" y="0"/>
                    <a:pt x="34" y="19"/>
                    <a:pt x="38" y="34"/>
                  </a:cubicBezTo>
                  <a:cubicBezTo>
                    <a:pt x="41" y="46"/>
                    <a:pt x="42" y="59"/>
                    <a:pt x="47" y="70"/>
                  </a:cubicBezTo>
                  <a:cubicBezTo>
                    <a:pt x="54" y="83"/>
                    <a:pt x="92" y="104"/>
                    <a:pt x="99" y="82"/>
                  </a:cubicBezTo>
                  <a:cubicBezTo>
                    <a:pt x="100" y="80"/>
                    <a:pt x="92" y="81"/>
                    <a:pt x="91" y="83"/>
                  </a:cubicBezTo>
                  <a:cubicBezTo>
                    <a:pt x="86" y="98"/>
                    <a:pt x="56" y="71"/>
                    <a:pt x="54" y="63"/>
                  </a:cubicBezTo>
                  <a:cubicBezTo>
                    <a:pt x="49" y="51"/>
                    <a:pt x="48" y="37"/>
                    <a:pt x="44" y="24"/>
                  </a:cubicBezTo>
                  <a:cubicBezTo>
                    <a:pt x="37" y="0"/>
                    <a:pt x="18" y="2"/>
                    <a:pt x="2" y="18"/>
                  </a:cubicBezTo>
                  <a:cubicBezTo>
                    <a:pt x="0" y="20"/>
                    <a:pt x="9" y="19"/>
                    <a:pt x="10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64"/>
            <p:cNvSpPr/>
            <p:nvPr/>
          </p:nvSpPr>
          <p:spPr bwMode="auto">
            <a:xfrm>
              <a:off x="4674" y="2816"/>
              <a:ext cx="211" cy="55"/>
            </a:xfrm>
            <a:custGeom>
              <a:avLst/>
              <a:gdLst>
                <a:gd name="T0" fmla="*/ 6 w 89"/>
                <a:gd name="T1" fmla="*/ 22 h 23"/>
                <a:gd name="T2" fmla="*/ 83 w 89"/>
                <a:gd name="T3" fmla="*/ 6 h 23"/>
                <a:gd name="T4" fmla="*/ 83 w 89"/>
                <a:gd name="T5" fmla="*/ 1 h 23"/>
                <a:gd name="T6" fmla="*/ 7 w 89"/>
                <a:gd name="T7" fmla="*/ 16 h 23"/>
                <a:gd name="T8" fmla="*/ 6 w 89"/>
                <a:gd name="T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3">
                  <a:moveTo>
                    <a:pt x="6" y="22"/>
                  </a:moveTo>
                  <a:cubicBezTo>
                    <a:pt x="32" y="17"/>
                    <a:pt x="57" y="10"/>
                    <a:pt x="83" y="6"/>
                  </a:cubicBezTo>
                  <a:cubicBezTo>
                    <a:pt x="87" y="6"/>
                    <a:pt x="89" y="0"/>
                    <a:pt x="83" y="1"/>
                  </a:cubicBezTo>
                  <a:cubicBezTo>
                    <a:pt x="58" y="5"/>
                    <a:pt x="32" y="12"/>
                    <a:pt x="7" y="16"/>
                  </a:cubicBezTo>
                  <a:cubicBezTo>
                    <a:pt x="2" y="17"/>
                    <a:pt x="0" y="23"/>
                    <a:pt x="6" y="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65"/>
            <p:cNvSpPr/>
            <p:nvPr/>
          </p:nvSpPr>
          <p:spPr bwMode="auto">
            <a:xfrm>
              <a:off x="2365" y="2792"/>
              <a:ext cx="196" cy="320"/>
            </a:xfrm>
            <a:custGeom>
              <a:avLst/>
              <a:gdLst>
                <a:gd name="T0" fmla="*/ 9 w 83"/>
                <a:gd name="T1" fmla="*/ 25 h 135"/>
                <a:gd name="T2" fmla="*/ 39 w 83"/>
                <a:gd name="T3" fmla="*/ 19 h 135"/>
                <a:gd name="T4" fmla="*/ 32 w 83"/>
                <a:gd name="T5" fmla="*/ 41 h 135"/>
                <a:gd name="T6" fmla="*/ 40 w 83"/>
                <a:gd name="T7" fmla="*/ 72 h 135"/>
                <a:gd name="T8" fmla="*/ 72 w 83"/>
                <a:gd name="T9" fmla="*/ 102 h 135"/>
                <a:gd name="T10" fmla="*/ 19 w 83"/>
                <a:gd name="T11" fmla="*/ 131 h 135"/>
                <a:gd name="T12" fmla="*/ 22 w 83"/>
                <a:gd name="T13" fmla="*/ 133 h 135"/>
                <a:gd name="T14" fmla="*/ 62 w 83"/>
                <a:gd name="T15" fmla="*/ 129 h 135"/>
                <a:gd name="T16" fmla="*/ 80 w 83"/>
                <a:gd name="T17" fmla="*/ 103 h 135"/>
                <a:gd name="T18" fmla="*/ 39 w 83"/>
                <a:gd name="T19" fmla="*/ 59 h 135"/>
                <a:gd name="T20" fmla="*/ 40 w 83"/>
                <a:gd name="T21" fmla="*/ 3 h 135"/>
                <a:gd name="T22" fmla="*/ 0 w 83"/>
                <a:gd name="T23" fmla="*/ 26 h 135"/>
                <a:gd name="T24" fmla="*/ 9 w 83"/>
                <a:gd name="T25" fmla="*/ 2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135">
                  <a:moveTo>
                    <a:pt x="9" y="25"/>
                  </a:moveTo>
                  <a:cubicBezTo>
                    <a:pt x="12" y="12"/>
                    <a:pt x="42" y="0"/>
                    <a:pt x="39" y="19"/>
                  </a:cubicBezTo>
                  <a:cubicBezTo>
                    <a:pt x="38" y="27"/>
                    <a:pt x="35" y="34"/>
                    <a:pt x="32" y="41"/>
                  </a:cubicBezTo>
                  <a:cubicBezTo>
                    <a:pt x="28" y="53"/>
                    <a:pt x="29" y="63"/>
                    <a:pt x="40" y="72"/>
                  </a:cubicBezTo>
                  <a:cubicBezTo>
                    <a:pt x="51" y="82"/>
                    <a:pt x="67" y="87"/>
                    <a:pt x="72" y="102"/>
                  </a:cubicBezTo>
                  <a:cubicBezTo>
                    <a:pt x="79" y="127"/>
                    <a:pt x="36" y="125"/>
                    <a:pt x="19" y="131"/>
                  </a:cubicBezTo>
                  <a:cubicBezTo>
                    <a:pt x="14" y="133"/>
                    <a:pt x="19" y="134"/>
                    <a:pt x="22" y="133"/>
                  </a:cubicBezTo>
                  <a:cubicBezTo>
                    <a:pt x="35" y="129"/>
                    <a:pt x="50" y="135"/>
                    <a:pt x="62" y="129"/>
                  </a:cubicBezTo>
                  <a:cubicBezTo>
                    <a:pt x="72" y="124"/>
                    <a:pt x="79" y="113"/>
                    <a:pt x="80" y="103"/>
                  </a:cubicBezTo>
                  <a:cubicBezTo>
                    <a:pt x="83" y="84"/>
                    <a:pt x="48" y="73"/>
                    <a:pt x="39" y="59"/>
                  </a:cubicBezTo>
                  <a:cubicBezTo>
                    <a:pt x="33" y="49"/>
                    <a:pt x="61" y="5"/>
                    <a:pt x="40" y="3"/>
                  </a:cubicBezTo>
                  <a:cubicBezTo>
                    <a:pt x="25" y="2"/>
                    <a:pt x="4" y="11"/>
                    <a:pt x="0" y="26"/>
                  </a:cubicBezTo>
                  <a:cubicBezTo>
                    <a:pt x="0" y="28"/>
                    <a:pt x="8" y="27"/>
                    <a:pt x="9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66"/>
            <p:cNvSpPr/>
            <p:nvPr/>
          </p:nvSpPr>
          <p:spPr bwMode="auto">
            <a:xfrm>
              <a:off x="1882" y="2608"/>
              <a:ext cx="135" cy="132"/>
            </a:xfrm>
            <a:custGeom>
              <a:avLst/>
              <a:gdLst>
                <a:gd name="T0" fmla="*/ 48 w 57"/>
                <a:gd name="T1" fmla="*/ 2 h 56"/>
                <a:gd name="T2" fmla="*/ 5 w 57"/>
                <a:gd name="T3" fmla="*/ 54 h 56"/>
                <a:gd name="T4" fmla="*/ 10 w 57"/>
                <a:gd name="T5" fmla="*/ 55 h 56"/>
                <a:gd name="T6" fmla="*/ 56 w 57"/>
                <a:gd name="T7" fmla="*/ 1 h 56"/>
                <a:gd name="T8" fmla="*/ 48 w 57"/>
                <a:gd name="T9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6">
                  <a:moveTo>
                    <a:pt x="48" y="2"/>
                  </a:moveTo>
                  <a:cubicBezTo>
                    <a:pt x="40" y="22"/>
                    <a:pt x="27" y="45"/>
                    <a:pt x="5" y="54"/>
                  </a:cubicBezTo>
                  <a:cubicBezTo>
                    <a:pt x="0" y="56"/>
                    <a:pt x="8" y="56"/>
                    <a:pt x="10" y="55"/>
                  </a:cubicBezTo>
                  <a:cubicBezTo>
                    <a:pt x="33" y="45"/>
                    <a:pt x="47" y="22"/>
                    <a:pt x="56" y="1"/>
                  </a:cubicBezTo>
                  <a:cubicBezTo>
                    <a:pt x="57" y="0"/>
                    <a:pt x="49" y="0"/>
                    <a:pt x="4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67"/>
            <p:cNvSpPr/>
            <p:nvPr/>
          </p:nvSpPr>
          <p:spPr bwMode="auto">
            <a:xfrm>
              <a:off x="1898" y="2622"/>
              <a:ext cx="138" cy="95"/>
            </a:xfrm>
            <a:custGeom>
              <a:avLst/>
              <a:gdLst>
                <a:gd name="T0" fmla="*/ 1 w 58"/>
                <a:gd name="T1" fmla="*/ 4 h 40"/>
                <a:gd name="T2" fmla="*/ 49 w 58"/>
                <a:gd name="T3" fmla="*/ 39 h 40"/>
                <a:gd name="T4" fmla="*/ 57 w 58"/>
                <a:gd name="T5" fmla="*/ 36 h 40"/>
                <a:gd name="T6" fmla="*/ 9 w 58"/>
                <a:gd name="T7" fmla="*/ 2 h 40"/>
                <a:gd name="T8" fmla="*/ 1 w 58"/>
                <a:gd name="T9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0">
                  <a:moveTo>
                    <a:pt x="1" y="4"/>
                  </a:moveTo>
                  <a:cubicBezTo>
                    <a:pt x="17" y="16"/>
                    <a:pt x="35" y="25"/>
                    <a:pt x="49" y="39"/>
                  </a:cubicBezTo>
                  <a:cubicBezTo>
                    <a:pt x="51" y="40"/>
                    <a:pt x="58" y="37"/>
                    <a:pt x="57" y="36"/>
                  </a:cubicBezTo>
                  <a:cubicBezTo>
                    <a:pt x="43" y="23"/>
                    <a:pt x="25" y="13"/>
                    <a:pt x="9" y="2"/>
                  </a:cubicBezTo>
                  <a:cubicBezTo>
                    <a:pt x="7" y="0"/>
                    <a:pt x="0" y="4"/>
                    <a:pt x="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68"/>
            <p:cNvSpPr/>
            <p:nvPr/>
          </p:nvSpPr>
          <p:spPr bwMode="auto">
            <a:xfrm>
              <a:off x="2017" y="2638"/>
              <a:ext cx="120" cy="31"/>
            </a:xfrm>
            <a:custGeom>
              <a:avLst/>
              <a:gdLst>
                <a:gd name="T0" fmla="*/ 5 w 51"/>
                <a:gd name="T1" fmla="*/ 10 h 13"/>
                <a:gd name="T2" fmla="*/ 45 w 51"/>
                <a:gd name="T3" fmla="*/ 6 h 13"/>
                <a:gd name="T4" fmla="*/ 42 w 51"/>
                <a:gd name="T5" fmla="*/ 2 h 13"/>
                <a:gd name="T6" fmla="*/ 10 w 51"/>
                <a:gd name="T7" fmla="*/ 5 h 13"/>
                <a:gd name="T8" fmla="*/ 5 w 51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3">
                  <a:moveTo>
                    <a:pt x="5" y="10"/>
                  </a:moveTo>
                  <a:cubicBezTo>
                    <a:pt x="18" y="13"/>
                    <a:pt x="33" y="11"/>
                    <a:pt x="45" y="6"/>
                  </a:cubicBezTo>
                  <a:cubicBezTo>
                    <a:pt x="51" y="3"/>
                    <a:pt x="46" y="0"/>
                    <a:pt x="42" y="2"/>
                  </a:cubicBezTo>
                  <a:cubicBezTo>
                    <a:pt x="32" y="6"/>
                    <a:pt x="20" y="8"/>
                    <a:pt x="10" y="5"/>
                  </a:cubicBezTo>
                  <a:cubicBezTo>
                    <a:pt x="7" y="4"/>
                    <a:pt x="0" y="8"/>
                    <a:pt x="5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69"/>
            <p:cNvSpPr/>
            <p:nvPr/>
          </p:nvSpPr>
          <p:spPr bwMode="auto">
            <a:xfrm>
              <a:off x="2064" y="2601"/>
              <a:ext cx="111" cy="125"/>
            </a:xfrm>
            <a:custGeom>
              <a:avLst/>
              <a:gdLst>
                <a:gd name="T0" fmla="*/ 24 w 47"/>
                <a:gd name="T1" fmla="*/ 6 h 53"/>
                <a:gd name="T2" fmla="*/ 30 w 47"/>
                <a:gd name="T3" fmla="*/ 33 h 53"/>
                <a:gd name="T4" fmla="*/ 4 w 47"/>
                <a:gd name="T5" fmla="*/ 49 h 53"/>
                <a:gd name="T6" fmla="*/ 11 w 47"/>
                <a:gd name="T7" fmla="*/ 51 h 53"/>
                <a:gd name="T8" fmla="*/ 41 w 47"/>
                <a:gd name="T9" fmla="*/ 28 h 53"/>
                <a:gd name="T10" fmla="*/ 32 w 47"/>
                <a:gd name="T11" fmla="*/ 3 h 53"/>
                <a:gd name="T12" fmla="*/ 24 w 47"/>
                <a:gd name="T13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53">
                  <a:moveTo>
                    <a:pt x="24" y="6"/>
                  </a:moveTo>
                  <a:cubicBezTo>
                    <a:pt x="31" y="15"/>
                    <a:pt x="41" y="22"/>
                    <a:pt x="30" y="33"/>
                  </a:cubicBezTo>
                  <a:cubicBezTo>
                    <a:pt x="23" y="40"/>
                    <a:pt x="12" y="43"/>
                    <a:pt x="4" y="49"/>
                  </a:cubicBezTo>
                  <a:cubicBezTo>
                    <a:pt x="0" y="52"/>
                    <a:pt x="9" y="53"/>
                    <a:pt x="11" y="51"/>
                  </a:cubicBezTo>
                  <a:cubicBezTo>
                    <a:pt x="21" y="43"/>
                    <a:pt x="35" y="41"/>
                    <a:pt x="41" y="28"/>
                  </a:cubicBezTo>
                  <a:cubicBezTo>
                    <a:pt x="47" y="17"/>
                    <a:pt x="38" y="12"/>
                    <a:pt x="32" y="3"/>
                  </a:cubicBezTo>
                  <a:cubicBezTo>
                    <a:pt x="30" y="0"/>
                    <a:pt x="22" y="3"/>
                    <a:pt x="24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70"/>
            <p:cNvSpPr/>
            <p:nvPr/>
          </p:nvSpPr>
          <p:spPr bwMode="auto">
            <a:xfrm>
              <a:off x="2180" y="2582"/>
              <a:ext cx="118" cy="132"/>
            </a:xfrm>
            <a:custGeom>
              <a:avLst/>
              <a:gdLst>
                <a:gd name="T0" fmla="*/ 12 w 50"/>
                <a:gd name="T1" fmla="*/ 11 h 56"/>
                <a:gd name="T2" fmla="*/ 8 w 50"/>
                <a:gd name="T3" fmla="*/ 44 h 56"/>
                <a:gd name="T4" fmla="*/ 43 w 50"/>
                <a:gd name="T5" fmla="*/ 39 h 56"/>
                <a:gd name="T6" fmla="*/ 38 w 50"/>
                <a:gd name="T7" fmla="*/ 4 h 56"/>
                <a:gd name="T8" fmla="*/ 23 w 50"/>
                <a:gd name="T9" fmla="*/ 2 h 56"/>
                <a:gd name="T10" fmla="*/ 11 w 50"/>
                <a:gd name="T11" fmla="*/ 17 h 56"/>
                <a:gd name="T12" fmla="*/ 19 w 50"/>
                <a:gd name="T13" fmla="*/ 16 h 56"/>
                <a:gd name="T14" fmla="*/ 27 w 50"/>
                <a:gd name="T15" fmla="*/ 6 h 56"/>
                <a:gd name="T16" fmla="*/ 34 w 50"/>
                <a:gd name="T17" fmla="*/ 12 h 56"/>
                <a:gd name="T18" fmla="*/ 35 w 50"/>
                <a:gd name="T19" fmla="*/ 38 h 56"/>
                <a:gd name="T20" fmla="*/ 23 w 50"/>
                <a:gd name="T21" fmla="*/ 45 h 56"/>
                <a:gd name="T22" fmla="*/ 14 w 50"/>
                <a:gd name="T23" fmla="*/ 38 h 56"/>
                <a:gd name="T24" fmla="*/ 18 w 50"/>
                <a:gd name="T25" fmla="*/ 14 h 56"/>
                <a:gd name="T26" fmla="*/ 12 w 50"/>
                <a:gd name="T27" fmla="*/ 1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56">
                  <a:moveTo>
                    <a:pt x="12" y="11"/>
                  </a:moveTo>
                  <a:cubicBezTo>
                    <a:pt x="0" y="18"/>
                    <a:pt x="0" y="34"/>
                    <a:pt x="8" y="44"/>
                  </a:cubicBezTo>
                  <a:cubicBezTo>
                    <a:pt x="18" y="56"/>
                    <a:pt x="35" y="50"/>
                    <a:pt x="43" y="39"/>
                  </a:cubicBezTo>
                  <a:cubicBezTo>
                    <a:pt x="50" y="29"/>
                    <a:pt x="47" y="13"/>
                    <a:pt x="38" y="4"/>
                  </a:cubicBezTo>
                  <a:cubicBezTo>
                    <a:pt x="34" y="1"/>
                    <a:pt x="28" y="0"/>
                    <a:pt x="23" y="2"/>
                  </a:cubicBezTo>
                  <a:cubicBezTo>
                    <a:pt x="16" y="4"/>
                    <a:pt x="13" y="11"/>
                    <a:pt x="11" y="17"/>
                  </a:cubicBezTo>
                  <a:cubicBezTo>
                    <a:pt x="10" y="20"/>
                    <a:pt x="18" y="19"/>
                    <a:pt x="19" y="16"/>
                  </a:cubicBezTo>
                  <a:cubicBezTo>
                    <a:pt x="20" y="14"/>
                    <a:pt x="23" y="6"/>
                    <a:pt x="27" y="6"/>
                  </a:cubicBezTo>
                  <a:cubicBezTo>
                    <a:pt x="30" y="6"/>
                    <a:pt x="32" y="10"/>
                    <a:pt x="34" y="12"/>
                  </a:cubicBezTo>
                  <a:cubicBezTo>
                    <a:pt x="39" y="20"/>
                    <a:pt x="39" y="30"/>
                    <a:pt x="35" y="38"/>
                  </a:cubicBezTo>
                  <a:cubicBezTo>
                    <a:pt x="33" y="41"/>
                    <a:pt x="29" y="46"/>
                    <a:pt x="23" y="45"/>
                  </a:cubicBezTo>
                  <a:cubicBezTo>
                    <a:pt x="19" y="45"/>
                    <a:pt x="16" y="41"/>
                    <a:pt x="14" y="38"/>
                  </a:cubicBezTo>
                  <a:cubicBezTo>
                    <a:pt x="9" y="31"/>
                    <a:pt x="9" y="19"/>
                    <a:pt x="18" y="14"/>
                  </a:cubicBezTo>
                  <a:cubicBezTo>
                    <a:pt x="23" y="11"/>
                    <a:pt x="15" y="9"/>
                    <a:pt x="12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71"/>
            <p:cNvSpPr/>
            <p:nvPr/>
          </p:nvSpPr>
          <p:spPr bwMode="auto">
            <a:xfrm>
              <a:off x="2502" y="3257"/>
              <a:ext cx="170" cy="163"/>
            </a:xfrm>
            <a:custGeom>
              <a:avLst/>
              <a:gdLst>
                <a:gd name="T0" fmla="*/ 6 w 72"/>
                <a:gd name="T1" fmla="*/ 6 h 69"/>
                <a:gd name="T2" fmla="*/ 61 w 72"/>
                <a:gd name="T3" fmla="*/ 67 h 69"/>
                <a:gd name="T4" fmla="*/ 68 w 72"/>
                <a:gd name="T5" fmla="*/ 62 h 69"/>
                <a:gd name="T6" fmla="*/ 10 w 72"/>
                <a:gd name="T7" fmla="*/ 1 h 69"/>
                <a:gd name="T8" fmla="*/ 6 w 72"/>
                <a:gd name="T9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9">
                  <a:moveTo>
                    <a:pt x="6" y="6"/>
                  </a:moveTo>
                  <a:cubicBezTo>
                    <a:pt x="32" y="16"/>
                    <a:pt x="40" y="50"/>
                    <a:pt x="61" y="67"/>
                  </a:cubicBezTo>
                  <a:cubicBezTo>
                    <a:pt x="64" y="69"/>
                    <a:pt x="72" y="65"/>
                    <a:pt x="68" y="62"/>
                  </a:cubicBezTo>
                  <a:cubicBezTo>
                    <a:pt x="46" y="45"/>
                    <a:pt x="39" y="11"/>
                    <a:pt x="10" y="1"/>
                  </a:cubicBezTo>
                  <a:cubicBezTo>
                    <a:pt x="7" y="0"/>
                    <a:pt x="0" y="5"/>
                    <a:pt x="6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72"/>
            <p:cNvSpPr/>
            <p:nvPr/>
          </p:nvSpPr>
          <p:spPr bwMode="auto">
            <a:xfrm>
              <a:off x="3091" y="3271"/>
              <a:ext cx="147" cy="225"/>
            </a:xfrm>
            <a:custGeom>
              <a:avLst/>
              <a:gdLst>
                <a:gd name="T0" fmla="*/ 14 w 62"/>
                <a:gd name="T1" fmla="*/ 16 h 95"/>
                <a:gd name="T2" fmla="*/ 10 w 62"/>
                <a:gd name="T3" fmla="*/ 11 h 95"/>
                <a:gd name="T4" fmla="*/ 14 w 62"/>
                <a:gd name="T5" fmla="*/ 8 h 95"/>
                <a:gd name="T6" fmla="*/ 31 w 62"/>
                <a:gd name="T7" fmla="*/ 11 h 95"/>
                <a:gd name="T8" fmla="*/ 30 w 62"/>
                <a:gd name="T9" fmla="*/ 35 h 95"/>
                <a:gd name="T10" fmla="*/ 35 w 62"/>
                <a:gd name="T11" fmla="*/ 56 h 95"/>
                <a:gd name="T12" fmla="*/ 42 w 62"/>
                <a:gd name="T13" fmla="*/ 66 h 95"/>
                <a:gd name="T14" fmla="*/ 16 w 62"/>
                <a:gd name="T15" fmla="*/ 87 h 95"/>
                <a:gd name="T16" fmla="*/ 11 w 62"/>
                <a:gd name="T17" fmla="*/ 91 h 95"/>
                <a:gd name="T18" fmla="*/ 45 w 62"/>
                <a:gd name="T19" fmla="*/ 78 h 95"/>
                <a:gd name="T20" fmla="*/ 37 w 62"/>
                <a:gd name="T21" fmla="*/ 38 h 95"/>
                <a:gd name="T22" fmla="*/ 29 w 62"/>
                <a:gd name="T23" fmla="*/ 1 h 95"/>
                <a:gd name="T24" fmla="*/ 1 w 62"/>
                <a:gd name="T25" fmla="*/ 13 h 95"/>
                <a:gd name="T26" fmla="*/ 4 w 62"/>
                <a:gd name="T27" fmla="*/ 15 h 95"/>
                <a:gd name="T28" fmla="*/ 5 w 62"/>
                <a:gd name="T29" fmla="*/ 18 h 95"/>
                <a:gd name="T30" fmla="*/ 14 w 62"/>
                <a:gd name="T31" fmla="*/ 1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95">
                  <a:moveTo>
                    <a:pt x="14" y="16"/>
                  </a:moveTo>
                  <a:cubicBezTo>
                    <a:pt x="14" y="13"/>
                    <a:pt x="13" y="11"/>
                    <a:pt x="10" y="11"/>
                  </a:cubicBezTo>
                  <a:cubicBezTo>
                    <a:pt x="11" y="10"/>
                    <a:pt x="13" y="9"/>
                    <a:pt x="14" y="8"/>
                  </a:cubicBezTo>
                  <a:cubicBezTo>
                    <a:pt x="22" y="5"/>
                    <a:pt x="28" y="6"/>
                    <a:pt x="31" y="11"/>
                  </a:cubicBezTo>
                  <a:cubicBezTo>
                    <a:pt x="38" y="17"/>
                    <a:pt x="32" y="28"/>
                    <a:pt x="30" y="35"/>
                  </a:cubicBezTo>
                  <a:cubicBezTo>
                    <a:pt x="27" y="43"/>
                    <a:pt x="30" y="49"/>
                    <a:pt x="35" y="56"/>
                  </a:cubicBezTo>
                  <a:cubicBezTo>
                    <a:pt x="37" y="60"/>
                    <a:pt x="40" y="62"/>
                    <a:pt x="42" y="66"/>
                  </a:cubicBezTo>
                  <a:cubicBezTo>
                    <a:pt x="47" y="76"/>
                    <a:pt x="25" y="89"/>
                    <a:pt x="16" y="87"/>
                  </a:cubicBezTo>
                  <a:cubicBezTo>
                    <a:pt x="14" y="86"/>
                    <a:pt x="6" y="90"/>
                    <a:pt x="11" y="91"/>
                  </a:cubicBezTo>
                  <a:cubicBezTo>
                    <a:pt x="24" y="95"/>
                    <a:pt x="36" y="86"/>
                    <a:pt x="45" y="78"/>
                  </a:cubicBezTo>
                  <a:cubicBezTo>
                    <a:pt x="62" y="64"/>
                    <a:pt x="36" y="53"/>
                    <a:pt x="37" y="38"/>
                  </a:cubicBezTo>
                  <a:cubicBezTo>
                    <a:pt x="38" y="27"/>
                    <a:pt x="51" y="4"/>
                    <a:pt x="29" y="1"/>
                  </a:cubicBezTo>
                  <a:cubicBezTo>
                    <a:pt x="18" y="0"/>
                    <a:pt x="8" y="4"/>
                    <a:pt x="1" y="13"/>
                  </a:cubicBezTo>
                  <a:cubicBezTo>
                    <a:pt x="0" y="14"/>
                    <a:pt x="3" y="15"/>
                    <a:pt x="4" y="15"/>
                  </a:cubicBezTo>
                  <a:cubicBezTo>
                    <a:pt x="4" y="16"/>
                    <a:pt x="5" y="17"/>
                    <a:pt x="5" y="18"/>
                  </a:cubicBezTo>
                  <a:cubicBezTo>
                    <a:pt x="5" y="20"/>
                    <a:pt x="14" y="19"/>
                    <a:pt x="14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73"/>
            <p:cNvSpPr/>
            <p:nvPr/>
          </p:nvSpPr>
          <p:spPr bwMode="auto">
            <a:xfrm>
              <a:off x="3652" y="3193"/>
              <a:ext cx="393" cy="319"/>
            </a:xfrm>
            <a:custGeom>
              <a:avLst/>
              <a:gdLst>
                <a:gd name="T0" fmla="*/ 11 w 166"/>
                <a:gd name="T1" fmla="*/ 96 h 135"/>
                <a:gd name="T2" fmla="*/ 47 w 166"/>
                <a:gd name="T3" fmla="*/ 4 h 135"/>
                <a:gd name="T4" fmla="*/ 39 w 166"/>
                <a:gd name="T5" fmla="*/ 4 h 135"/>
                <a:gd name="T6" fmla="*/ 39 w 166"/>
                <a:gd name="T7" fmla="*/ 113 h 135"/>
                <a:gd name="T8" fmla="*/ 104 w 166"/>
                <a:gd name="T9" fmla="*/ 80 h 135"/>
                <a:gd name="T10" fmla="*/ 95 w 166"/>
                <a:gd name="T11" fmla="*/ 81 h 135"/>
                <a:gd name="T12" fmla="*/ 116 w 166"/>
                <a:gd name="T13" fmla="*/ 93 h 135"/>
                <a:gd name="T14" fmla="*/ 136 w 166"/>
                <a:gd name="T15" fmla="*/ 78 h 135"/>
                <a:gd name="T16" fmla="*/ 156 w 166"/>
                <a:gd name="T17" fmla="*/ 100 h 135"/>
                <a:gd name="T18" fmla="*/ 165 w 166"/>
                <a:gd name="T19" fmla="*/ 98 h 135"/>
                <a:gd name="T20" fmla="*/ 145 w 166"/>
                <a:gd name="T21" fmla="*/ 66 h 135"/>
                <a:gd name="T22" fmla="*/ 104 w 166"/>
                <a:gd name="T23" fmla="*/ 80 h 135"/>
                <a:gd name="T24" fmla="*/ 96 w 166"/>
                <a:gd name="T25" fmla="*/ 80 h 135"/>
                <a:gd name="T26" fmla="*/ 76 w 166"/>
                <a:gd name="T27" fmla="*/ 104 h 135"/>
                <a:gd name="T28" fmla="*/ 34 w 166"/>
                <a:gd name="T29" fmla="*/ 85 h 135"/>
                <a:gd name="T30" fmla="*/ 47 w 166"/>
                <a:gd name="T31" fmla="*/ 4 h 135"/>
                <a:gd name="T32" fmla="*/ 39 w 166"/>
                <a:gd name="T33" fmla="*/ 5 h 135"/>
                <a:gd name="T34" fmla="*/ 3 w 166"/>
                <a:gd name="T35" fmla="*/ 95 h 135"/>
                <a:gd name="T36" fmla="*/ 11 w 166"/>
                <a:gd name="T37" fmla="*/ 9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135">
                  <a:moveTo>
                    <a:pt x="11" y="96"/>
                  </a:moveTo>
                  <a:cubicBezTo>
                    <a:pt x="31" y="68"/>
                    <a:pt x="43" y="37"/>
                    <a:pt x="47" y="4"/>
                  </a:cubicBezTo>
                  <a:cubicBezTo>
                    <a:pt x="48" y="0"/>
                    <a:pt x="40" y="2"/>
                    <a:pt x="39" y="4"/>
                  </a:cubicBezTo>
                  <a:cubicBezTo>
                    <a:pt x="26" y="35"/>
                    <a:pt x="11" y="85"/>
                    <a:pt x="39" y="113"/>
                  </a:cubicBezTo>
                  <a:cubicBezTo>
                    <a:pt x="63" y="135"/>
                    <a:pt x="92" y="96"/>
                    <a:pt x="104" y="80"/>
                  </a:cubicBezTo>
                  <a:cubicBezTo>
                    <a:pt x="101" y="81"/>
                    <a:pt x="98" y="81"/>
                    <a:pt x="95" y="81"/>
                  </a:cubicBezTo>
                  <a:cubicBezTo>
                    <a:pt x="94" y="96"/>
                    <a:pt x="102" y="100"/>
                    <a:pt x="116" y="93"/>
                  </a:cubicBezTo>
                  <a:cubicBezTo>
                    <a:pt x="123" y="89"/>
                    <a:pt x="131" y="83"/>
                    <a:pt x="136" y="78"/>
                  </a:cubicBezTo>
                  <a:cubicBezTo>
                    <a:pt x="152" y="63"/>
                    <a:pt x="153" y="92"/>
                    <a:pt x="156" y="100"/>
                  </a:cubicBezTo>
                  <a:cubicBezTo>
                    <a:pt x="157" y="104"/>
                    <a:pt x="166" y="101"/>
                    <a:pt x="165" y="98"/>
                  </a:cubicBezTo>
                  <a:cubicBezTo>
                    <a:pt x="159" y="85"/>
                    <a:pt x="163" y="68"/>
                    <a:pt x="145" y="66"/>
                  </a:cubicBezTo>
                  <a:cubicBezTo>
                    <a:pt x="135" y="64"/>
                    <a:pt x="102" y="108"/>
                    <a:pt x="104" y="80"/>
                  </a:cubicBezTo>
                  <a:cubicBezTo>
                    <a:pt x="104" y="76"/>
                    <a:pt x="97" y="78"/>
                    <a:pt x="96" y="80"/>
                  </a:cubicBezTo>
                  <a:cubicBezTo>
                    <a:pt x="89" y="88"/>
                    <a:pt x="83" y="96"/>
                    <a:pt x="76" y="104"/>
                  </a:cubicBezTo>
                  <a:cubicBezTo>
                    <a:pt x="55" y="125"/>
                    <a:pt x="38" y="104"/>
                    <a:pt x="34" y="85"/>
                  </a:cubicBezTo>
                  <a:cubicBezTo>
                    <a:pt x="28" y="59"/>
                    <a:pt x="37" y="28"/>
                    <a:pt x="47" y="4"/>
                  </a:cubicBezTo>
                  <a:cubicBezTo>
                    <a:pt x="44" y="4"/>
                    <a:pt x="42" y="4"/>
                    <a:pt x="39" y="5"/>
                  </a:cubicBezTo>
                  <a:cubicBezTo>
                    <a:pt x="34" y="38"/>
                    <a:pt x="23" y="68"/>
                    <a:pt x="3" y="95"/>
                  </a:cubicBezTo>
                  <a:cubicBezTo>
                    <a:pt x="0" y="99"/>
                    <a:pt x="9" y="98"/>
                    <a:pt x="11" y="9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74"/>
            <p:cNvSpPr/>
            <p:nvPr/>
          </p:nvSpPr>
          <p:spPr bwMode="auto">
            <a:xfrm>
              <a:off x="4042" y="3285"/>
              <a:ext cx="131" cy="133"/>
            </a:xfrm>
            <a:custGeom>
              <a:avLst/>
              <a:gdLst>
                <a:gd name="T0" fmla="*/ 44 w 55"/>
                <a:gd name="T1" fmla="*/ 2 h 56"/>
                <a:gd name="T2" fmla="*/ 4 w 55"/>
                <a:gd name="T3" fmla="*/ 52 h 56"/>
                <a:gd name="T4" fmla="*/ 11 w 55"/>
                <a:gd name="T5" fmla="*/ 53 h 56"/>
                <a:gd name="T6" fmla="*/ 51 w 55"/>
                <a:gd name="T7" fmla="*/ 4 h 56"/>
                <a:gd name="T8" fmla="*/ 44 w 55"/>
                <a:gd name="T9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6">
                  <a:moveTo>
                    <a:pt x="44" y="2"/>
                  </a:moveTo>
                  <a:cubicBezTo>
                    <a:pt x="27" y="16"/>
                    <a:pt x="19" y="37"/>
                    <a:pt x="4" y="52"/>
                  </a:cubicBezTo>
                  <a:cubicBezTo>
                    <a:pt x="0" y="55"/>
                    <a:pt x="9" y="56"/>
                    <a:pt x="11" y="53"/>
                  </a:cubicBezTo>
                  <a:cubicBezTo>
                    <a:pt x="26" y="38"/>
                    <a:pt x="34" y="18"/>
                    <a:pt x="51" y="4"/>
                  </a:cubicBezTo>
                  <a:cubicBezTo>
                    <a:pt x="55" y="1"/>
                    <a:pt x="47" y="0"/>
                    <a:pt x="44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75"/>
            <p:cNvSpPr/>
            <p:nvPr/>
          </p:nvSpPr>
          <p:spPr bwMode="auto">
            <a:xfrm>
              <a:off x="4920" y="2020"/>
              <a:ext cx="346" cy="929"/>
            </a:xfrm>
            <a:custGeom>
              <a:avLst/>
              <a:gdLst>
                <a:gd name="T0" fmla="*/ 11 w 146"/>
                <a:gd name="T1" fmla="*/ 29 h 392"/>
                <a:gd name="T2" fmla="*/ 62 w 146"/>
                <a:gd name="T3" fmla="*/ 50 h 392"/>
                <a:gd name="T4" fmla="*/ 66 w 146"/>
                <a:gd name="T5" fmla="*/ 88 h 392"/>
                <a:gd name="T6" fmla="*/ 82 w 146"/>
                <a:gd name="T7" fmla="*/ 158 h 392"/>
                <a:gd name="T8" fmla="*/ 137 w 146"/>
                <a:gd name="T9" fmla="*/ 180 h 392"/>
                <a:gd name="T10" fmla="*/ 128 w 146"/>
                <a:gd name="T11" fmla="*/ 181 h 392"/>
                <a:gd name="T12" fmla="*/ 133 w 146"/>
                <a:gd name="T13" fmla="*/ 299 h 392"/>
                <a:gd name="T14" fmla="*/ 131 w 146"/>
                <a:gd name="T15" fmla="*/ 362 h 392"/>
                <a:gd name="T16" fmla="*/ 94 w 146"/>
                <a:gd name="T17" fmla="*/ 388 h 392"/>
                <a:gd name="T18" fmla="*/ 99 w 146"/>
                <a:gd name="T19" fmla="*/ 391 h 392"/>
                <a:gd name="T20" fmla="*/ 145 w 146"/>
                <a:gd name="T21" fmla="*/ 331 h 392"/>
                <a:gd name="T22" fmla="*/ 137 w 146"/>
                <a:gd name="T23" fmla="*/ 180 h 392"/>
                <a:gd name="T24" fmla="*/ 128 w 146"/>
                <a:gd name="T25" fmla="*/ 181 h 392"/>
                <a:gd name="T26" fmla="*/ 104 w 146"/>
                <a:gd name="T27" fmla="*/ 174 h 392"/>
                <a:gd name="T28" fmla="*/ 82 w 146"/>
                <a:gd name="T29" fmla="*/ 133 h 392"/>
                <a:gd name="T30" fmla="*/ 73 w 146"/>
                <a:gd name="T31" fmla="*/ 64 h 392"/>
                <a:gd name="T32" fmla="*/ 48 w 146"/>
                <a:gd name="T33" fmla="*/ 16 h 392"/>
                <a:gd name="T34" fmla="*/ 4 w 146"/>
                <a:gd name="T35" fmla="*/ 27 h 392"/>
                <a:gd name="T36" fmla="*/ 11 w 146"/>
                <a:gd name="T37" fmla="*/ 2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392">
                  <a:moveTo>
                    <a:pt x="11" y="29"/>
                  </a:moveTo>
                  <a:cubicBezTo>
                    <a:pt x="45" y="0"/>
                    <a:pt x="58" y="30"/>
                    <a:pt x="62" y="50"/>
                  </a:cubicBezTo>
                  <a:cubicBezTo>
                    <a:pt x="65" y="63"/>
                    <a:pt x="65" y="75"/>
                    <a:pt x="66" y="88"/>
                  </a:cubicBezTo>
                  <a:cubicBezTo>
                    <a:pt x="68" y="111"/>
                    <a:pt x="72" y="136"/>
                    <a:pt x="82" y="158"/>
                  </a:cubicBezTo>
                  <a:cubicBezTo>
                    <a:pt x="88" y="171"/>
                    <a:pt x="133" y="218"/>
                    <a:pt x="137" y="180"/>
                  </a:cubicBezTo>
                  <a:cubicBezTo>
                    <a:pt x="137" y="176"/>
                    <a:pt x="129" y="178"/>
                    <a:pt x="128" y="181"/>
                  </a:cubicBezTo>
                  <a:cubicBezTo>
                    <a:pt x="117" y="220"/>
                    <a:pt x="127" y="260"/>
                    <a:pt x="133" y="299"/>
                  </a:cubicBezTo>
                  <a:cubicBezTo>
                    <a:pt x="137" y="319"/>
                    <a:pt x="140" y="342"/>
                    <a:pt x="131" y="362"/>
                  </a:cubicBezTo>
                  <a:cubicBezTo>
                    <a:pt x="124" y="375"/>
                    <a:pt x="106" y="381"/>
                    <a:pt x="94" y="388"/>
                  </a:cubicBezTo>
                  <a:cubicBezTo>
                    <a:pt x="89" y="391"/>
                    <a:pt x="96" y="392"/>
                    <a:pt x="99" y="391"/>
                  </a:cubicBezTo>
                  <a:cubicBezTo>
                    <a:pt x="127" y="376"/>
                    <a:pt x="146" y="365"/>
                    <a:pt x="145" y="331"/>
                  </a:cubicBezTo>
                  <a:cubicBezTo>
                    <a:pt x="144" y="280"/>
                    <a:pt x="122" y="230"/>
                    <a:pt x="137" y="180"/>
                  </a:cubicBezTo>
                  <a:cubicBezTo>
                    <a:pt x="134" y="180"/>
                    <a:pt x="131" y="180"/>
                    <a:pt x="128" y="181"/>
                  </a:cubicBezTo>
                  <a:cubicBezTo>
                    <a:pt x="127" y="197"/>
                    <a:pt x="109" y="180"/>
                    <a:pt x="104" y="174"/>
                  </a:cubicBezTo>
                  <a:cubicBezTo>
                    <a:pt x="92" y="164"/>
                    <a:pt x="86" y="148"/>
                    <a:pt x="82" y="133"/>
                  </a:cubicBezTo>
                  <a:cubicBezTo>
                    <a:pt x="76" y="111"/>
                    <a:pt x="75" y="87"/>
                    <a:pt x="73" y="64"/>
                  </a:cubicBezTo>
                  <a:cubicBezTo>
                    <a:pt x="71" y="46"/>
                    <a:pt x="68" y="23"/>
                    <a:pt x="48" y="16"/>
                  </a:cubicBezTo>
                  <a:cubicBezTo>
                    <a:pt x="32" y="10"/>
                    <a:pt x="16" y="18"/>
                    <a:pt x="4" y="27"/>
                  </a:cubicBezTo>
                  <a:cubicBezTo>
                    <a:pt x="0" y="30"/>
                    <a:pt x="8" y="30"/>
                    <a:pt x="11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76"/>
            <p:cNvSpPr/>
            <p:nvPr/>
          </p:nvSpPr>
          <p:spPr bwMode="auto">
            <a:xfrm>
              <a:off x="2384" y="1386"/>
              <a:ext cx="1112" cy="504"/>
            </a:xfrm>
            <a:custGeom>
              <a:avLst/>
              <a:gdLst>
                <a:gd name="T0" fmla="*/ 175 w 470"/>
                <a:gd name="T1" fmla="*/ 75 h 213"/>
                <a:gd name="T2" fmla="*/ 70 w 470"/>
                <a:gd name="T3" fmla="*/ 184 h 213"/>
                <a:gd name="T4" fmla="*/ 203 w 470"/>
                <a:gd name="T5" fmla="*/ 210 h 213"/>
                <a:gd name="T6" fmla="*/ 349 w 470"/>
                <a:gd name="T7" fmla="*/ 175 h 213"/>
                <a:gd name="T8" fmla="*/ 448 w 470"/>
                <a:gd name="T9" fmla="*/ 109 h 213"/>
                <a:gd name="T10" fmla="*/ 428 w 470"/>
                <a:gd name="T11" fmla="*/ 17 h 213"/>
                <a:gd name="T12" fmla="*/ 306 w 470"/>
                <a:gd name="T13" fmla="*/ 11 h 213"/>
                <a:gd name="T14" fmla="*/ 161 w 470"/>
                <a:gd name="T15" fmla="*/ 46 h 213"/>
                <a:gd name="T16" fmla="*/ 166 w 470"/>
                <a:gd name="T17" fmla="*/ 47 h 213"/>
                <a:gd name="T18" fmla="*/ 294 w 470"/>
                <a:gd name="T19" fmla="*/ 16 h 213"/>
                <a:gd name="T20" fmla="*/ 401 w 470"/>
                <a:gd name="T21" fmla="*/ 13 h 213"/>
                <a:gd name="T22" fmla="*/ 453 w 470"/>
                <a:gd name="T23" fmla="*/ 82 h 213"/>
                <a:gd name="T24" fmla="*/ 376 w 470"/>
                <a:gd name="T25" fmla="*/ 160 h 213"/>
                <a:gd name="T26" fmla="*/ 266 w 470"/>
                <a:gd name="T27" fmla="*/ 196 h 213"/>
                <a:gd name="T28" fmla="*/ 137 w 470"/>
                <a:gd name="T29" fmla="*/ 204 h 213"/>
                <a:gd name="T30" fmla="*/ 56 w 470"/>
                <a:gd name="T31" fmla="*/ 135 h 213"/>
                <a:gd name="T32" fmla="*/ 168 w 470"/>
                <a:gd name="T33" fmla="*/ 79 h 213"/>
                <a:gd name="T34" fmla="*/ 175 w 470"/>
                <a:gd name="T35" fmla="*/ 7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0" h="213">
                  <a:moveTo>
                    <a:pt x="175" y="75"/>
                  </a:moveTo>
                  <a:cubicBezTo>
                    <a:pt x="112" y="53"/>
                    <a:pt x="0" y="127"/>
                    <a:pt x="70" y="184"/>
                  </a:cubicBezTo>
                  <a:cubicBezTo>
                    <a:pt x="105" y="213"/>
                    <a:pt x="160" y="213"/>
                    <a:pt x="203" y="210"/>
                  </a:cubicBezTo>
                  <a:cubicBezTo>
                    <a:pt x="253" y="205"/>
                    <a:pt x="303" y="192"/>
                    <a:pt x="349" y="175"/>
                  </a:cubicBezTo>
                  <a:cubicBezTo>
                    <a:pt x="385" y="162"/>
                    <a:pt x="427" y="142"/>
                    <a:pt x="448" y="109"/>
                  </a:cubicBezTo>
                  <a:cubicBezTo>
                    <a:pt x="469" y="76"/>
                    <a:pt x="470" y="37"/>
                    <a:pt x="428" y="17"/>
                  </a:cubicBezTo>
                  <a:cubicBezTo>
                    <a:pt x="391" y="0"/>
                    <a:pt x="346" y="5"/>
                    <a:pt x="306" y="11"/>
                  </a:cubicBezTo>
                  <a:cubicBezTo>
                    <a:pt x="256" y="18"/>
                    <a:pt x="206" y="23"/>
                    <a:pt x="161" y="46"/>
                  </a:cubicBezTo>
                  <a:cubicBezTo>
                    <a:pt x="156" y="48"/>
                    <a:pt x="163" y="48"/>
                    <a:pt x="166" y="47"/>
                  </a:cubicBezTo>
                  <a:cubicBezTo>
                    <a:pt x="206" y="27"/>
                    <a:pt x="249" y="24"/>
                    <a:pt x="294" y="16"/>
                  </a:cubicBezTo>
                  <a:cubicBezTo>
                    <a:pt x="329" y="10"/>
                    <a:pt x="366" y="6"/>
                    <a:pt x="401" y="13"/>
                  </a:cubicBezTo>
                  <a:cubicBezTo>
                    <a:pt x="437" y="21"/>
                    <a:pt x="460" y="47"/>
                    <a:pt x="453" y="82"/>
                  </a:cubicBezTo>
                  <a:cubicBezTo>
                    <a:pt x="445" y="119"/>
                    <a:pt x="409" y="143"/>
                    <a:pt x="376" y="160"/>
                  </a:cubicBezTo>
                  <a:cubicBezTo>
                    <a:pt x="341" y="177"/>
                    <a:pt x="304" y="187"/>
                    <a:pt x="266" y="196"/>
                  </a:cubicBezTo>
                  <a:cubicBezTo>
                    <a:pt x="224" y="205"/>
                    <a:pt x="180" y="211"/>
                    <a:pt x="137" y="204"/>
                  </a:cubicBezTo>
                  <a:cubicBezTo>
                    <a:pt x="100" y="199"/>
                    <a:pt x="51" y="177"/>
                    <a:pt x="56" y="135"/>
                  </a:cubicBezTo>
                  <a:cubicBezTo>
                    <a:pt x="60" y="93"/>
                    <a:pt x="130" y="65"/>
                    <a:pt x="168" y="79"/>
                  </a:cubicBezTo>
                  <a:cubicBezTo>
                    <a:pt x="170" y="79"/>
                    <a:pt x="178" y="76"/>
                    <a:pt x="175" y="7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77"/>
            <p:cNvSpPr/>
            <p:nvPr/>
          </p:nvSpPr>
          <p:spPr bwMode="auto">
            <a:xfrm>
              <a:off x="2911" y="846"/>
              <a:ext cx="100" cy="679"/>
            </a:xfrm>
            <a:custGeom>
              <a:avLst/>
              <a:gdLst>
                <a:gd name="T0" fmla="*/ 1 w 42"/>
                <a:gd name="T1" fmla="*/ 5 h 287"/>
                <a:gd name="T2" fmla="*/ 17 w 42"/>
                <a:gd name="T3" fmla="*/ 136 h 287"/>
                <a:gd name="T4" fmla="*/ 33 w 42"/>
                <a:gd name="T5" fmla="*/ 283 h 287"/>
                <a:gd name="T6" fmla="*/ 41 w 42"/>
                <a:gd name="T7" fmla="*/ 281 h 287"/>
                <a:gd name="T8" fmla="*/ 27 w 42"/>
                <a:gd name="T9" fmla="*/ 149 h 287"/>
                <a:gd name="T10" fmla="*/ 9 w 42"/>
                <a:gd name="T11" fmla="*/ 4 h 287"/>
                <a:gd name="T12" fmla="*/ 1 w 42"/>
                <a:gd name="T13" fmla="*/ 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87">
                  <a:moveTo>
                    <a:pt x="1" y="5"/>
                  </a:moveTo>
                  <a:cubicBezTo>
                    <a:pt x="1" y="49"/>
                    <a:pt x="11" y="92"/>
                    <a:pt x="17" y="136"/>
                  </a:cubicBezTo>
                  <a:cubicBezTo>
                    <a:pt x="22" y="185"/>
                    <a:pt x="26" y="234"/>
                    <a:pt x="33" y="283"/>
                  </a:cubicBezTo>
                  <a:cubicBezTo>
                    <a:pt x="33" y="287"/>
                    <a:pt x="42" y="285"/>
                    <a:pt x="41" y="281"/>
                  </a:cubicBezTo>
                  <a:cubicBezTo>
                    <a:pt x="36" y="237"/>
                    <a:pt x="32" y="193"/>
                    <a:pt x="27" y="149"/>
                  </a:cubicBezTo>
                  <a:cubicBezTo>
                    <a:pt x="22" y="101"/>
                    <a:pt x="10" y="53"/>
                    <a:pt x="9" y="4"/>
                  </a:cubicBezTo>
                  <a:cubicBezTo>
                    <a:pt x="9" y="0"/>
                    <a:pt x="0" y="1"/>
                    <a:pt x="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78"/>
            <p:cNvSpPr/>
            <p:nvPr/>
          </p:nvSpPr>
          <p:spPr bwMode="auto">
            <a:xfrm>
              <a:off x="2556" y="834"/>
              <a:ext cx="360" cy="739"/>
            </a:xfrm>
            <a:custGeom>
              <a:avLst/>
              <a:gdLst>
                <a:gd name="T0" fmla="*/ 143 w 152"/>
                <a:gd name="T1" fmla="*/ 2 h 312"/>
                <a:gd name="T2" fmla="*/ 1 w 152"/>
                <a:gd name="T3" fmla="*/ 311 h 312"/>
                <a:gd name="T4" fmla="*/ 9 w 152"/>
                <a:gd name="T5" fmla="*/ 309 h 312"/>
                <a:gd name="T6" fmla="*/ 151 w 152"/>
                <a:gd name="T7" fmla="*/ 1 h 312"/>
                <a:gd name="T8" fmla="*/ 143 w 152"/>
                <a:gd name="T9" fmla="*/ 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312">
                  <a:moveTo>
                    <a:pt x="143" y="2"/>
                  </a:moveTo>
                  <a:cubicBezTo>
                    <a:pt x="87" y="101"/>
                    <a:pt x="54" y="210"/>
                    <a:pt x="1" y="311"/>
                  </a:cubicBezTo>
                  <a:cubicBezTo>
                    <a:pt x="0" y="312"/>
                    <a:pt x="8" y="311"/>
                    <a:pt x="9" y="309"/>
                  </a:cubicBezTo>
                  <a:cubicBezTo>
                    <a:pt x="62" y="209"/>
                    <a:pt x="95" y="100"/>
                    <a:pt x="151" y="1"/>
                  </a:cubicBezTo>
                  <a:cubicBezTo>
                    <a:pt x="152" y="0"/>
                    <a:pt x="144" y="0"/>
                    <a:pt x="143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79"/>
            <p:cNvSpPr/>
            <p:nvPr/>
          </p:nvSpPr>
          <p:spPr bwMode="auto">
            <a:xfrm>
              <a:off x="2899" y="801"/>
              <a:ext cx="554" cy="776"/>
            </a:xfrm>
            <a:custGeom>
              <a:avLst/>
              <a:gdLst>
                <a:gd name="T0" fmla="*/ 2 w 234"/>
                <a:gd name="T1" fmla="*/ 6 h 328"/>
                <a:gd name="T2" fmla="*/ 224 w 234"/>
                <a:gd name="T3" fmla="*/ 326 h 328"/>
                <a:gd name="T4" fmla="*/ 232 w 234"/>
                <a:gd name="T5" fmla="*/ 322 h 328"/>
                <a:gd name="T6" fmla="*/ 10 w 234"/>
                <a:gd name="T7" fmla="*/ 3 h 328"/>
                <a:gd name="T8" fmla="*/ 2 w 234"/>
                <a:gd name="T9" fmla="*/ 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328">
                  <a:moveTo>
                    <a:pt x="2" y="6"/>
                  </a:moveTo>
                  <a:cubicBezTo>
                    <a:pt x="70" y="116"/>
                    <a:pt x="144" y="223"/>
                    <a:pt x="224" y="326"/>
                  </a:cubicBezTo>
                  <a:cubicBezTo>
                    <a:pt x="226" y="328"/>
                    <a:pt x="234" y="325"/>
                    <a:pt x="232" y="322"/>
                  </a:cubicBezTo>
                  <a:cubicBezTo>
                    <a:pt x="151" y="220"/>
                    <a:pt x="78" y="112"/>
                    <a:pt x="10" y="3"/>
                  </a:cubicBezTo>
                  <a:cubicBezTo>
                    <a:pt x="8" y="0"/>
                    <a:pt x="0" y="3"/>
                    <a:pt x="2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80"/>
            <p:cNvSpPr/>
            <p:nvPr/>
          </p:nvSpPr>
          <p:spPr bwMode="auto">
            <a:xfrm>
              <a:off x="2880" y="874"/>
              <a:ext cx="43" cy="123"/>
            </a:xfrm>
            <a:custGeom>
              <a:avLst/>
              <a:gdLst>
                <a:gd name="T0" fmla="*/ 1 w 18"/>
                <a:gd name="T1" fmla="*/ 5 h 52"/>
                <a:gd name="T2" fmla="*/ 1 w 18"/>
                <a:gd name="T3" fmla="*/ 50 h 52"/>
                <a:gd name="T4" fmla="*/ 10 w 18"/>
                <a:gd name="T5" fmla="*/ 49 h 52"/>
                <a:gd name="T6" fmla="*/ 10 w 18"/>
                <a:gd name="T7" fmla="*/ 3 h 52"/>
                <a:gd name="T8" fmla="*/ 1 w 18"/>
                <a:gd name="T9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2">
                  <a:moveTo>
                    <a:pt x="1" y="5"/>
                  </a:moveTo>
                  <a:cubicBezTo>
                    <a:pt x="10" y="18"/>
                    <a:pt x="6" y="36"/>
                    <a:pt x="1" y="50"/>
                  </a:cubicBezTo>
                  <a:cubicBezTo>
                    <a:pt x="1" y="52"/>
                    <a:pt x="9" y="51"/>
                    <a:pt x="10" y="49"/>
                  </a:cubicBezTo>
                  <a:cubicBezTo>
                    <a:pt x="15" y="35"/>
                    <a:pt x="18" y="16"/>
                    <a:pt x="10" y="3"/>
                  </a:cubicBezTo>
                  <a:cubicBezTo>
                    <a:pt x="8" y="0"/>
                    <a:pt x="0" y="3"/>
                    <a:pt x="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81"/>
            <p:cNvSpPr/>
            <p:nvPr/>
          </p:nvSpPr>
          <p:spPr bwMode="auto">
            <a:xfrm>
              <a:off x="2864" y="1236"/>
              <a:ext cx="21" cy="60"/>
            </a:xfrm>
            <a:custGeom>
              <a:avLst/>
              <a:gdLst>
                <a:gd name="T0" fmla="*/ 0 w 9"/>
                <a:gd name="T1" fmla="*/ 4 h 25"/>
                <a:gd name="T2" fmla="*/ 0 w 9"/>
                <a:gd name="T3" fmla="*/ 23 h 25"/>
                <a:gd name="T4" fmla="*/ 9 w 9"/>
                <a:gd name="T5" fmla="*/ 21 h 25"/>
                <a:gd name="T6" fmla="*/ 9 w 9"/>
                <a:gd name="T7" fmla="*/ 2 h 25"/>
                <a:gd name="T8" fmla="*/ 0 w 9"/>
                <a:gd name="T9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5">
                  <a:moveTo>
                    <a:pt x="0" y="4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9" y="23"/>
                    <a:pt x="9" y="2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0" y="1"/>
                    <a:pt x="0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82"/>
            <p:cNvSpPr/>
            <p:nvPr/>
          </p:nvSpPr>
          <p:spPr bwMode="auto">
            <a:xfrm>
              <a:off x="2836" y="1454"/>
              <a:ext cx="30" cy="64"/>
            </a:xfrm>
            <a:custGeom>
              <a:avLst/>
              <a:gdLst>
                <a:gd name="T0" fmla="*/ 4 w 13"/>
                <a:gd name="T1" fmla="*/ 3 h 27"/>
                <a:gd name="T2" fmla="*/ 0 w 13"/>
                <a:gd name="T3" fmla="*/ 26 h 27"/>
                <a:gd name="T4" fmla="*/ 9 w 13"/>
                <a:gd name="T5" fmla="*/ 24 h 27"/>
                <a:gd name="T6" fmla="*/ 13 w 13"/>
                <a:gd name="T7" fmla="*/ 1 h 27"/>
                <a:gd name="T8" fmla="*/ 4 w 13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4" y="3"/>
                  </a:moveTo>
                  <a:cubicBezTo>
                    <a:pt x="4" y="11"/>
                    <a:pt x="1" y="18"/>
                    <a:pt x="0" y="26"/>
                  </a:cubicBezTo>
                  <a:cubicBezTo>
                    <a:pt x="0" y="27"/>
                    <a:pt x="9" y="26"/>
                    <a:pt x="9" y="24"/>
                  </a:cubicBezTo>
                  <a:cubicBezTo>
                    <a:pt x="9" y="16"/>
                    <a:pt x="12" y="9"/>
                    <a:pt x="13" y="1"/>
                  </a:cubicBezTo>
                  <a:cubicBezTo>
                    <a:pt x="13" y="0"/>
                    <a:pt x="4" y="1"/>
                    <a:pt x="4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83"/>
            <p:cNvSpPr/>
            <p:nvPr/>
          </p:nvSpPr>
          <p:spPr bwMode="auto">
            <a:xfrm>
              <a:off x="2826" y="1632"/>
              <a:ext cx="31" cy="78"/>
            </a:xfrm>
            <a:custGeom>
              <a:avLst/>
              <a:gdLst>
                <a:gd name="T0" fmla="*/ 4 w 13"/>
                <a:gd name="T1" fmla="*/ 4 h 33"/>
                <a:gd name="T2" fmla="*/ 0 w 13"/>
                <a:gd name="T3" fmla="*/ 31 h 33"/>
                <a:gd name="T4" fmla="*/ 9 w 13"/>
                <a:gd name="T5" fmla="*/ 29 h 33"/>
                <a:gd name="T6" fmla="*/ 13 w 13"/>
                <a:gd name="T7" fmla="*/ 2 h 33"/>
                <a:gd name="T8" fmla="*/ 4 w 13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3">
                  <a:moveTo>
                    <a:pt x="4" y="4"/>
                  </a:moveTo>
                  <a:cubicBezTo>
                    <a:pt x="4" y="13"/>
                    <a:pt x="0" y="22"/>
                    <a:pt x="0" y="31"/>
                  </a:cubicBezTo>
                  <a:cubicBezTo>
                    <a:pt x="0" y="33"/>
                    <a:pt x="9" y="32"/>
                    <a:pt x="9" y="29"/>
                  </a:cubicBezTo>
                  <a:cubicBezTo>
                    <a:pt x="9" y="20"/>
                    <a:pt x="12" y="11"/>
                    <a:pt x="13" y="2"/>
                  </a:cubicBezTo>
                  <a:cubicBezTo>
                    <a:pt x="13" y="0"/>
                    <a:pt x="4" y="2"/>
                    <a:pt x="4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84"/>
            <p:cNvSpPr/>
            <p:nvPr/>
          </p:nvSpPr>
          <p:spPr bwMode="auto">
            <a:xfrm>
              <a:off x="2779" y="1847"/>
              <a:ext cx="19" cy="52"/>
            </a:xfrm>
            <a:custGeom>
              <a:avLst/>
              <a:gdLst>
                <a:gd name="T0" fmla="*/ 0 w 8"/>
                <a:gd name="T1" fmla="*/ 5 h 22"/>
                <a:gd name="T2" fmla="*/ 0 w 8"/>
                <a:gd name="T3" fmla="*/ 20 h 22"/>
                <a:gd name="T4" fmla="*/ 8 w 8"/>
                <a:gd name="T5" fmla="*/ 18 h 22"/>
                <a:gd name="T6" fmla="*/ 8 w 8"/>
                <a:gd name="T7" fmla="*/ 3 h 22"/>
                <a:gd name="T8" fmla="*/ 0 w 8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2">
                  <a:moveTo>
                    <a:pt x="0" y="5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8" y="21"/>
                    <a:pt x="8" y="18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0"/>
                    <a:pt x="0" y="2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85"/>
            <p:cNvSpPr/>
            <p:nvPr/>
          </p:nvSpPr>
          <p:spPr bwMode="auto">
            <a:xfrm>
              <a:off x="3820" y="1165"/>
              <a:ext cx="227" cy="320"/>
            </a:xfrm>
            <a:custGeom>
              <a:avLst/>
              <a:gdLst>
                <a:gd name="T0" fmla="*/ 9 w 96"/>
                <a:gd name="T1" fmla="*/ 29 h 135"/>
                <a:gd name="T2" fmla="*/ 13 w 96"/>
                <a:gd name="T3" fmla="*/ 7 h 135"/>
                <a:gd name="T4" fmla="*/ 4 w 96"/>
                <a:gd name="T5" fmla="*/ 7 h 135"/>
                <a:gd name="T6" fmla="*/ 23 w 96"/>
                <a:gd name="T7" fmla="*/ 77 h 135"/>
                <a:gd name="T8" fmla="*/ 41 w 96"/>
                <a:gd name="T9" fmla="*/ 133 h 135"/>
                <a:gd name="T10" fmla="*/ 48 w 96"/>
                <a:gd name="T11" fmla="*/ 133 h 135"/>
                <a:gd name="T12" fmla="*/ 68 w 96"/>
                <a:gd name="T13" fmla="*/ 67 h 135"/>
                <a:gd name="T14" fmla="*/ 72 w 96"/>
                <a:gd name="T15" fmla="*/ 37 h 135"/>
                <a:gd name="T16" fmla="*/ 77 w 96"/>
                <a:gd name="T17" fmla="*/ 16 h 135"/>
                <a:gd name="T18" fmla="*/ 86 w 96"/>
                <a:gd name="T19" fmla="*/ 19 h 135"/>
                <a:gd name="T20" fmla="*/ 93 w 96"/>
                <a:gd name="T21" fmla="*/ 16 h 135"/>
                <a:gd name="T22" fmla="*/ 77 w 96"/>
                <a:gd name="T23" fmla="*/ 5 h 135"/>
                <a:gd name="T24" fmla="*/ 64 w 96"/>
                <a:gd name="T25" fmla="*/ 33 h 135"/>
                <a:gd name="T26" fmla="*/ 58 w 96"/>
                <a:gd name="T27" fmla="*/ 76 h 135"/>
                <a:gd name="T28" fmla="*/ 42 w 96"/>
                <a:gd name="T29" fmla="*/ 131 h 135"/>
                <a:gd name="T30" fmla="*/ 49 w 96"/>
                <a:gd name="T31" fmla="*/ 130 h 135"/>
                <a:gd name="T32" fmla="*/ 31 w 96"/>
                <a:gd name="T33" fmla="*/ 75 h 135"/>
                <a:gd name="T34" fmla="*/ 13 w 96"/>
                <a:gd name="T35" fmla="*/ 5 h 135"/>
                <a:gd name="T36" fmla="*/ 5 w 96"/>
                <a:gd name="T37" fmla="*/ 6 h 135"/>
                <a:gd name="T38" fmla="*/ 0 w 96"/>
                <a:gd name="T39" fmla="*/ 29 h 135"/>
                <a:gd name="T40" fmla="*/ 9 w 96"/>
                <a:gd name="T41" fmla="*/ 2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35">
                  <a:moveTo>
                    <a:pt x="9" y="29"/>
                  </a:moveTo>
                  <a:cubicBezTo>
                    <a:pt x="9" y="21"/>
                    <a:pt x="9" y="14"/>
                    <a:pt x="13" y="7"/>
                  </a:cubicBezTo>
                  <a:cubicBezTo>
                    <a:pt x="10" y="7"/>
                    <a:pt x="7" y="7"/>
                    <a:pt x="4" y="7"/>
                  </a:cubicBezTo>
                  <a:cubicBezTo>
                    <a:pt x="15" y="29"/>
                    <a:pt x="20" y="54"/>
                    <a:pt x="23" y="77"/>
                  </a:cubicBezTo>
                  <a:cubicBezTo>
                    <a:pt x="25" y="95"/>
                    <a:pt x="26" y="120"/>
                    <a:pt x="41" y="133"/>
                  </a:cubicBezTo>
                  <a:cubicBezTo>
                    <a:pt x="43" y="135"/>
                    <a:pt x="47" y="134"/>
                    <a:pt x="48" y="133"/>
                  </a:cubicBezTo>
                  <a:cubicBezTo>
                    <a:pt x="66" y="117"/>
                    <a:pt x="65" y="88"/>
                    <a:pt x="68" y="67"/>
                  </a:cubicBezTo>
                  <a:cubicBezTo>
                    <a:pt x="69" y="57"/>
                    <a:pt x="70" y="47"/>
                    <a:pt x="72" y="37"/>
                  </a:cubicBezTo>
                  <a:cubicBezTo>
                    <a:pt x="73" y="29"/>
                    <a:pt x="75" y="22"/>
                    <a:pt x="77" y="16"/>
                  </a:cubicBezTo>
                  <a:cubicBezTo>
                    <a:pt x="81" y="7"/>
                    <a:pt x="83" y="16"/>
                    <a:pt x="86" y="19"/>
                  </a:cubicBezTo>
                  <a:cubicBezTo>
                    <a:pt x="87" y="22"/>
                    <a:pt x="96" y="19"/>
                    <a:pt x="93" y="16"/>
                  </a:cubicBezTo>
                  <a:cubicBezTo>
                    <a:pt x="89" y="9"/>
                    <a:pt x="87" y="0"/>
                    <a:pt x="77" y="5"/>
                  </a:cubicBezTo>
                  <a:cubicBezTo>
                    <a:pt x="68" y="10"/>
                    <a:pt x="66" y="24"/>
                    <a:pt x="64" y="33"/>
                  </a:cubicBezTo>
                  <a:cubicBezTo>
                    <a:pt x="61" y="47"/>
                    <a:pt x="60" y="62"/>
                    <a:pt x="58" y="76"/>
                  </a:cubicBezTo>
                  <a:cubicBezTo>
                    <a:pt x="56" y="94"/>
                    <a:pt x="56" y="118"/>
                    <a:pt x="42" y="131"/>
                  </a:cubicBezTo>
                  <a:cubicBezTo>
                    <a:pt x="44" y="131"/>
                    <a:pt x="46" y="130"/>
                    <a:pt x="49" y="130"/>
                  </a:cubicBezTo>
                  <a:cubicBezTo>
                    <a:pt x="34" y="117"/>
                    <a:pt x="34" y="93"/>
                    <a:pt x="31" y="75"/>
                  </a:cubicBezTo>
                  <a:cubicBezTo>
                    <a:pt x="29" y="52"/>
                    <a:pt x="23" y="27"/>
                    <a:pt x="13" y="5"/>
                  </a:cubicBezTo>
                  <a:cubicBezTo>
                    <a:pt x="12" y="3"/>
                    <a:pt x="6" y="3"/>
                    <a:pt x="5" y="6"/>
                  </a:cubicBezTo>
                  <a:cubicBezTo>
                    <a:pt x="1" y="14"/>
                    <a:pt x="0" y="21"/>
                    <a:pt x="0" y="29"/>
                  </a:cubicBezTo>
                  <a:cubicBezTo>
                    <a:pt x="0" y="33"/>
                    <a:pt x="9" y="32"/>
                    <a:pt x="9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86"/>
            <p:cNvSpPr/>
            <p:nvPr/>
          </p:nvSpPr>
          <p:spPr bwMode="auto">
            <a:xfrm>
              <a:off x="4099" y="1203"/>
              <a:ext cx="180" cy="26"/>
            </a:xfrm>
            <a:custGeom>
              <a:avLst/>
              <a:gdLst>
                <a:gd name="T0" fmla="*/ 6 w 76"/>
                <a:gd name="T1" fmla="*/ 11 h 11"/>
                <a:gd name="T2" fmla="*/ 66 w 76"/>
                <a:gd name="T3" fmla="*/ 7 h 11"/>
                <a:gd name="T4" fmla="*/ 71 w 76"/>
                <a:gd name="T5" fmla="*/ 4 h 11"/>
                <a:gd name="T6" fmla="*/ 10 w 76"/>
                <a:gd name="T7" fmla="*/ 7 h 11"/>
                <a:gd name="T8" fmla="*/ 6 w 7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">
                  <a:moveTo>
                    <a:pt x="6" y="11"/>
                  </a:moveTo>
                  <a:cubicBezTo>
                    <a:pt x="26" y="11"/>
                    <a:pt x="46" y="4"/>
                    <a:pt x="66" y="7"/>
                  </a:cubicBezTo>
                  <a:cubicBezTo>
                    <a:pt x="68" y="8"/>
                    <a:pt x="76" y="4"/>
                    <a:pt x="71" y="4"/>
                  </a:cubicBezTo>
                  <a:cubicBezTo>
                    <a:pt x="50" y="0"/>
                    <a:pt x="30" y="7"/>
                    <a:pt x="10" y="7"/>
                  </a:cubicBezTo>
                  <a:cubicBezTo>
                    <a:pt x="7" y="7"/>
                    <a:pt x="0" y="11"/>
                    <a:pt x="6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87"/>
            <p:cNvSpPr/>
            <p:nvPr/>
          </p:nvSpPr>
          <p:spPr bwMode="auto">
            <a:xfrm>
              <a:off x="4156" y="1265"/>
              <a:ext cx="130" cy="50"/>
            </a:xfrm>
            <a:custGeom>
              <a:avLst/>
              <a:gdLst>
                <a:gd name="T0" fmla="*/ 0 w 55"/>
                <a:gd name="T1" fmla="*/ 3 h 21"/>
                <a:gd name="T2" fmla="*/ 46 w 55"/>
                <a:gd name="T3" fmla="*/ 19 h 21"/>
                <a:gd name="T4" fmla="*/ 51 w 55"/>
                <a:gd name="T5" fmla="*/ 16 h 21"/>
                <a:gd name="T6" fmla="*/ 8 w 55"/>
                <a:gd name="T7" fmla="*/ 1 h 21"/>
                <a:gd name="T8" fmla="*/ 0 w 55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1">
                  <a:moveTo>
                    <a:pt x="0" y="3"/>
                  </a:moveTo>
                  <a:cubicBezTo>
                    <a:pt x="1" y="21"/>
                    <a:pt x="33" y="19"/>
                    <a:pt x="46" y="19"/>
                  </a:cubicBezTo>
                  <a:cubicBezTo>
                    <a:pt x="47" y="19"/>
                    <a:pt x="55" y="16"/>
                    <a:pt x="51" y="16"/>
                  </a:cubicBezTo>
                  <a:cubicBezTo>
                    <a:pt x="39" y="16"/>
                    <a:pt x="9" y="17"/>
                    <a:pt x="8" y="1"/>
                  </a:cubicBezTo>
                  <a:cubicBezTo>
                    <a:pt x="8" y="0"/>
                    <a:pt x="0" y="1"/>
                    <a:pt x="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88"/>
            <p:cNvSpPr/>
            <p:nvPr/>
          </p:nvSpPr>
          <p:spPr bwMode="auto">
            <a:xfrm>
              <a:off x="4442" y="1113"/>
              <a:ext cx="59" cy="206"/>
            </a:xfrm>
            <a:custGeom>
              <a:avLst/>
              <a:gdLst>
                <a:gd name="T0" fmla="*/ 8 w 25"/>
                <a:gd name="T1" fmla="*/ 85 h 87"/>
                <a:gd name="T2" fmla="*/ 25 w 25"/>
                <a:gd name="T3" fmla="*/ 1 h 87"/>
                <a:gd name="T4" fmla="*/ 16 w 25"/>
                <a:gd name="T5" fmla="*/ 3 h 87"/>
                <a:gd name="T6" fmla="*/ 8 w 25"/>
                <a:gd name="T7" fmla="*/ 86 h 87"/>
                <a:gd name="T8" fmla="*/ 17 w 25"/>
                <a:gd name="T9" fmla="*/ 84 h 87"/>
                <a:gd name="T10" fmla="*/ 25 w 25"/>
                <a:gd name="T11" fmla="*/ 1 h 87"/>
                <a:gd name="T12" fmla="*/ 16 w 25"/>
                <a:gd name="T13" fmla="*/ 2 h 87"/>
                <a:gd name="T14" fmla="*/ 0 w 25"/>
                <a:gd name="T15" fmla="*/ 86 h 87"/>
                <a:gd name="T16" fmla="*/ 8 w 25"/>
                <a:gd name="T17" fmla="*/ 8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87">
                  <a:moveTo>
                    <a:pt x="8" y="85"/>
                  </a:moveTo>
                  <a:cubicBezTo>
                    <a:pt x="16" y="57"/>
                    <a:pt x="17" y="28"/>
                    <a:pt x="25" y="1"/>
                  </a:cubicBezTo>
                  <a:cubicBezTo>
                    <a:pt x="22" y="1"/>
                    <a:pt x="19" y="2"/>
                    <a:pt x="16" y="3"/>
                  </a:cubicBezTo>
                  <a:cubicBezTo>
                    <a:pt x="12" y="31"/>
                    <a:pt x="8" y="58"/>
                    <a:pt x="8" y="86"/>
                  </a:cubicBezTo>
                  <a:cubicBezTo>
                    <a:pt x="8" y="87"/>
                    <a:pt x="16" y="86"/>
                    <a:pt x="17" y="84"/>
                  </a:cubicBezTo>
                  <a:cubicBezTo>
                    <a:pt x="17" y="56"/>
                    <a:pt x="20" y="28"/>
                    <a:pt x="25" y="1"/>
                  </a:cubicBezTo>
                  <a:cubicBezTo>
                    <a:pt x="25" y="0"/>
                    <a:pt x="17" y="1"/>
                    <a:pt x="16" y="2"/>
                  </a:cubicBezTo>
                  <a:cubicBezTo>
                    <a:pt x="8" y="30"/>
                    <a:pt x="8" y="59"/>
                    <a:pt x="0" y="86"/>
                  </a:cubicBezTo>
                  <a:cubicBezTo>
                    <a:pt x="0" y="87"/>
                    <a:pt x="8" y="86"/>
                    <a:pt x="8" y="8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89"/>
            <p:cNvSpPr/>
            <p:nvPr/>
          </p:nvSpPr>
          <p:spPr bwMode="auto">
            <a:xfrm>
              <a:off x="4516" y="1191"/>
              <a:ext cx="123" cy="313"/>
            </a:xfrm>
            <a:custGeom>
              <a:avLst/>
              <a:gdLst>
                <a:gd name="T0" fmla="*/ 42 w 52"/>
                <a:gd name="T1" fmla="*/ 3 h 132"/>
                <a:gd name="T2" fmla="*/ 21 w 52"/>
                <a:gd name="T3" fmla="*/ 53 h 132"/>
                <a:gd name="T4" fmla="*/ 1 w 52"/>
                <a:gd name="T5" fmla="*/ 129 h 132"/>
                <a:gd name="T6" fmla="*/ 10 w 52"/>
                <a:gd name="T7" fmla="*/ 128 h 132"/>
                <a:gd name="T8" fmla="*/ 28 w 52"/>
                <a:gd name="T9" fmla="*/ 59 h 132"/>
                <a:gd name="T10" fmla="*/ 50 w 52"/>
                <a:gd name="T11" fmla="*/ 3 h 132"/>
                <a:gd name="T12" fmla="*/ 42 w 52"/>
                <a:gd name="T13" fmla="*/ 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32">
                  <a:moveTo>
                    <a:pt x="42" y="3"/>
                  </a:moveTo>
                  <a:cubicBezTo>
                    <a:pt x="29" y="17"/>
                    <a:pt x="26" y="35"/>
                    <a:pt x="21" y="53"/>
                  </a:cubicBezTo>
                  <a:cubicBezTo>
                    <a:pt x="15" y="78"/>
                    <a:pt x="10" y="104"/>
                    <a:pt x="1" y="129"/>
                  </a:cubicBezTo>
                  <a:cubicBezTo>
                    <a:pt x="0" y="132"/>
                    <a:pt x="9" y="131"/>
                    <a:pt x="10" y="128"/>
                  </a:cubicBezTo>
                  <a:cubicBezTo>
                    <a:pt x="17" y="105"/>
                    <a:pt x="22" y="82"/>
                    <a:pt x="28" y="59"/>
                  </a:cubicBezTo>
                  <a:cubicBezTo>
                    <a:pt x="33" y="40"/>
                    <a:pt x="36" y="18"/>
                    <a:pt x="50" y="3"/>
                  </a:cubicBezTo>
                  <a:cubicBezTo>
                    <a:pt x="52" y="0"/>
                    <a:pt x="44" y="1"/>
                    <a:pt x="42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90"/>
            <p:cNvSpPr/>
            <p:nvPr/>
          </p:nvSpPr>
          <p:spPr bwMode="auto">
            <a:xfrm>
              <a:off x="4613" y="1267"/>
              <a:ext cx="144" cy="303"/>
            </a:xfrm>
            <a:custGeom>
              <a:avLst/>
              <a:gdLst>
                <a:gd name="T0" fmla="*/ 16 w 61"/>
                <a:gd name="T1" fmla="*/ 18 h 128"/>
                <a:gd name="T2" fmla="*/ 27 w 61"/>
                <a:gd name="T3" fmla="*/ 39 h 128"/>
                <a:gd name="T4" fmla="*/ 22 w 61"/>
                <a:gd name="T5" fmla="*/ 55 h 128"/>
                <a:gd name="T6" fmla="*/ 31 w 61"/>
                <a:gd name="T7" fmla="*/ 81 h 128"/>
                <a:gd name="T8" fmla="*/ 38 w 61"/>
                <a:gd name="T9" fmla="*/ 87 h 128"/>
                <a:gd name="T10" fmla="*/ 23 w 61"/>
                <a:gd name="T11" fmla="*/ 110 h 128"/>
                <a:gd name="T12" fmla="*/ 21 w 61"/>
                <a:gd name="T13" fmla="*/ 124 h 128"/>
                <a:gd name="T14" fmla="*/ 29 w 61"/>
                <a:gd name="T15" fmla="*/ 122 h 128"/>
                <a:gd name="T16" fmla="*/ 50 w 61"/>
                <a:gd name="T17" fmla="*/ 87 h 128"/>
                <a:gd name="T18" fmla="*/ 31 w 61"/>
                <a:gd name="T19" fmla="*/ 64 h 128"/>
                <a:gd name="T20" fmla="*/ 41 w 61"/>
                <a:gd name="T21" fmla="*/ 27 h 128"/>
                <a:gd name="T22" fmla="*/ 10 w 61"/>
                <a:gd name="T23" fmla="*/ 23 h 128"/>
                <a:gd name="T24" fmla="*/ 16 w 61"/>
                <a:gd name="T25" fmla="*/ 1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128">
                  <a:moveTo>
                    <a:pt x="16" y="18"/>
                  </a:moveTo>
                  <a:cubicBezTo>
                    <a:pt x="33" y="32"/>
                    <a:pt x="34" y="27"/>
                    <a:pt x="27" y="39"/>
                  </a:cubicBezTo>
                  <a:cubicBezTo>
                    <a:pt x="25" y="44"/>
                    <a:pt x="23" y="49"/>
                    <a:pt x="22" y="55"/>
                  </a:cubicBezTo>
                  <a:cubicBezTo>
                    <a:pt x="20" y="64"/>
                    <a:pt x="26" y="74"/>
                    <a:pt x="31" y="81"/>
                  </a:cubicBezTo>
                  <a:cubicBezTo>
                    <a:pt x="33" y="82"/>
                    <a:pt x="36" y="85"/>
                    <a:pt x="38" y="87"/>
                  </a:cubicBezTo>
                  <a:cubicBezTo>
                    <a:pt x="49" y="95"/>
                    <a:pt x="27" y="106"/>
                    <a:pt x="23" y="110"/>
                  </a:cubicBezTo>
                  <a:cubicBezTo>
                    <a:pt x="18" y="114"/>
                    <a:pt x="18" y="119"/>
                    <a:pt x="21" y="124"/>
                  </a:cubicBezTo>
                  <a:cubicBezTo>
                    <a:pt x="23" y="128"/>
                    <a:pt x="31" y="125"/>
                    <a:pt x="29" y="122"/>
                  </a:cubicBezTo>
                  <a:cubicBezTo>
                    <a:pt x="24" y="110"/>
                    <a:pt x="61" y="98"/>
                    <a:pt x="50" y="87"/>
                  </a:cubicBezTo>
                  <a:cubicBezTo>
                    <a:pt x="42" y="79"/>
                    <a:pt x="36" y="74"/>
                    <a:pt x="31" y="64"/>
                  </a:cubicBezTo>
                  <a:cubicBezTo>
                    <a:pt x="25" y="51"/>
                    <a:pt x="39" y="39"/>
                    <a:pt x="41" y="27"/>
                  </a:cubicBezTo>
                  <a:cubicBezTo>
                    <a:pt x="46" y="0"/>
                    <a:pt x="0" y="15"/>
                    <a:pt x="10" y="23"/>
                  </a:cubicBezTo>
                  <a:cubicBezTo>
                    <a:pt x="13" y="25"/>
                    <a:pt x="20" y="21"/>
                    <a:pt x="16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91"/>
            <p:cNvSpPr/>
            <p:nvPr/>
          </p:nvSpPr>
          <p:spPr bwMode="auto">
            <a:xfrm>
              <a:off x="4849" y="1189"/>
              <a:ext cx="88" cy="234"/>
            </a:xfrm>
            <a:custGeom>
              <a:avLst/>
              <a:gdLst>
                <a:gd name="T0" fmla="*/ 2 w 37"/>
                <a:gd name="T1" fmla="*/ 5 h 99"/>
                <a:gd name="T2" fmla="*/ 14 w 37"/>
                <a:gd name="T3" fmla="*/ 96 h 99"/>
                <a:gd name="T4" fmla="*/ 22 w 37"/>
                <a:gd name="T5" fmla="*/ 94 h 99"/>
                <a:gd name="T6" fmla="*/ 10 w 37"/>
                <a:gd name="T7" fmla="*/ 2 h 99"/>
                <a:gd name="T8" fmla="*/ 2 w 37"/>
                <a:gd name="T9" fmla="*/ 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9">
                  <a:moveTo>
                    <a:pt x="2" y="5"/>
                  </a:moveTo>
                  <a:cubicBezTo>
                    <a:pt x="29" y="25"/>
                    <a:pt x="6" y="69"/>
                    <a:pt x="14" y="96"/>
                  </a:cubicBezTo>
                  <a:cubicBezTo>
                    <a:pt x="15" y="99"/>
                    <a:pt x="23" y="97"/>
                    <a:pt x="22" y="94"/>
                  </a:cubicBezTo>
                  <a:cubicBezTo>
                    <a:pt x="15" y="67"/>
                    <a:pt x="37" y="22"/>
                    <a:pt x="10" y="2"/>
                  </a:cubicBezTo>
                  <a:cubicBezTo>
                    <a:pt x="7" y="0"/>
                    <a:pt x="0" y="4"/>
                    <a:pt x="2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92"/>
            <p:cNvSpPr/>
            <p:nvPr/>
          </p:nvSpPr>
          <p:spPr bwMode="auto">
            <a:xfrm>
              <a:off x="4840" y="1146"/>
              <a:ext cx="158" cy="263"/>
            </a:xfrm>
            <a:custGeom>
              <a:avLst/>
              <a:gdLst>
                <a:gd name="T0" fmla="*/ 10 w 67"/>
                <a:gd name="T1" fmla="*/ 18 h 111"/>
                <a:gd name="T2" fmla="*/ 35 w 67"/>
                <a:gd name="T3" fmla="*/ 27 h 111"/>
                <a:gd name="T4" fmla="*/ 31 w 67"/>
                <a:gd name="T5" fmla="*/ 46 h 111"/>
                <a:gd name="T6" fmla="*/ 32 w 67"/>
                <a:gd name="T7" fmla="*/ 68 h 111"/>
                <a:gd name="T8" fmla="*/ 50 w 67"/>
                <a:gd name="T9" fmla="*/ 88 h 111"/>
                <a:gd name="T10" fmla="*/ 16 w 67"/>
                <a:gd name="T11" fmla="*/ 107 h 111"/>
                <a:gd name="T12" fmla="*/ 12 w 67"/>
                <a:gd name="T13" fmla="*/ 111 h 111"/>
                <a:gd name="T14" fmla="*/ 51 w 67"/>
                <a:gd name="T15" fmla="*/ 102 h 111"/>
                <a:gd name="T16" fmla="*/ 43 w 67"/>
                <a:gd name="T17" fmla="*/ 69 h 111"/>
                <a:gd name="T18" fmla="*/ 43 w 67"/>
                <a:gd name="T19" fmla="*/ 30 h 111"/>
                <a:gd name="T20" fmla="*/ 34 w 67"/>
                <a:gd name="T21" fmla="*/ 9 h 111"/>
                <a:gd name="T22" fmla="*/ 2 w 67"/>
                <a:gd name="T23" fmla="*/ 18 h 111"/>
                <a:gd name="T24" fmla="*/ 10 w 67"/>
                <a:gd name="T25" fmla="*/ 1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11">
                  <a:moveTo>
                    <a:pt x="10" y="18"/>
                  </a:moveTo>
                  <a:cubicBezTo>
                    <a:pt x="26" y="4"/>
                    <a:pt x="33" y="17"/>
                    <a:pt x="35" y="27"/>
                  </a:cubicBezTo>
                  <a:cubicBezTo>
                    <a:pt x="35" y="33"/>
                    <a:pt x="33" y="40"/>
                    <a:pt x="31" y="46"/>
                  </a:cubicBezTo>
                  <a:cubicBezTo>
                    <a:pt x="29" y="53"/>
                    <a:pt x="28" y="61"/>
                    <a:pt x="32" y="68"/>
                  </a:cubicBezTo>
                  <a:cubicBezTo>
                    <a:pt x="36" y="76"/>
                    <a:pt x="45" y="81"/>
                    <a:pt x="50" y="88"/>
                  </a:cubicBezTo>
                  <a:cubicBezTo>
                    <a:pt x="59" y="103"/>
                    <a:pt x="24" y="107"/>
                    <a:pt x="16" y="107"/>
                  </a:cubicBezTo>
                  <a:cubicBezTo>
                    <a:pt x="13" y="108"/>
                    <a:pt x="7" y="111"/>
                    <a:pt x="12" y="111"/>
                  </a:cubicBezTo>
                  <a:cubicBezTo>
                    <a:pt x="25" y="111"/>
                    <a:pt x="41" y="109"/>
                    <a:pt x="51" y="102"/>
                  </a:cubicBezTo>
                  <a:cubicBezTo>
                    <a:pt x="67" y="90"/>
                    <a:pt x="53" y="80"/>
                    <a:pt x="43" y="69"/>
                  </a:cubicBezTo>
                  <a:cubicBezTo>
                    <a:pt x="32" y="59"/>
                    <a:pt x="41" y="42"/>
                    <a:pt x="43" y="30"/>
                  </a:cubicBezTo>
                  <a:cubicBezTo>
                    <a:pt x="44" y="21"/>
                    <a:pt x="41" y="15"/>
                    <a:pt x="34" y="9"/>
                  </a:cubicBezTo>
                  <a:cubicBezTo>
                    <a:pt x="26" y="0"/>
                    <a:pt x="8" y="13"/>
                    <a:pt x="2" y="18"/>
                  </a:cubicBezTo>
                  <a:cubicBezTo>
                    <a:pt x="0" y="20"/>
                    <a:pt x="8" y="19"/>
                    <a:pt x="10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93"/>
            <p:cNvSpPr/>
            <p:nvPr/>
          </p:nvSpPr>
          <p:spPr bwMode="auto">
            <a:xfrm>
              <a:off x="5055" y="1234"/>
              <a:ext cx="40" cy="45"/>
            </a:xfrm>
            <a:custGeom>
              <a:avLst/>
              <a:gdLst>
                <a:gd name="T0" fmla="*/ 10 w 17"/>
                <a:gd name="T1" fmla="*/ 1 h 19"/>
                <a:gd name="T2" fmla="*/ 1 w 17"/>
                <a:gd name="T3" fmla="*/ 9 h 19"/>
                <a:gd name="T4" fmla="*/ 4 w 17"/>
                <a:gd name="T5" fmla="*/ 17 h 19"/>
                <a:gd name="T6" fmla="*/ 10 w 17"/>
                <a:gd name="T7" fmla="*/ 18 h 19"/>
                <a:gd name="T8" fmla="*/ 12 w 17"/>
                <a:gd name="T9" fmla="*/ 13 h 19"/>
                <a:gd name="T10" fmla="*/ 9 w 17"/>
                <a:gd name="T11" fmla="*/ 10 h 19"/>
                <a:gd name="T12" fmla="*/ 14 w 17"/>
                <a:gd name="T13" fmla="*/ 6 h 19"/>
                <a:gd name="T14" fmla="*/ 16 w 17"/>
                <a:gd name="T15" fmla="*/ 2 h 19"/>
                <a:gd name="T16" fmla="*/ 10 w 17"/>
                <a:gd name="T1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9">
                  <a:moveTo>
                    <a:pt x="10" y="1"/>
                  </a:moveTo>
                  <a:cubicBezTo>
                    <a:pt x="7" y="3"/>
                    <a:pt x="2" y="5"/>
                    <a:pt x="1" y="9"/>
                  </a:cubicBezTo>
                  <a:cubicBezTo>
                    <a:pt x="0" y="12"/>
                    <a:pt x="2" y="15"/>
                    <a:pt x="4" y="17"/>
                  </a:cubicBezTo>
                  <a:cubicBezTo>
                    <a:pt x="5" y="19"/>
                    <a:pt x="8" y="19"/>
                    <a:pt x="10" y="18"/>
                  </a:cubicBezTo>
                  <a:cubicBezTo>
                    <a:pt x="11" y="17"/>
                    <a:pt x="13" y="15"/>
                    <a:pt x="12" y="13"/>
                  </a:cubicBezTo>
                  <a:cubicBezTo>
                    <a:pt x="11" y="12"/>
                    <a:pt x="9" y="11"/>
                    <a:pt x="9" y="10"/>
                  </a:cubicBezTo>
                  <a:cubicBezTo>
                    <a:pt x="10" y="8"/>
                    <a:pt x="12" y="7"/>
                    <a:pt x="14" y="6"/>
                  </a:cubicBezTo>
                  <a:cubicBezTo>
                    <a:pt x="15" y="6"/>
                    <a:pt x="17" y="4"/>
                    <a:pt x="16" y="2"/>
                  </a:cubicBezTo>
                  <a:cubicBezTo>
                    <a:pt x="14" y="0"/>
                    <a:pt x="12" y="1"/>
                    <a:pt x="1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94"/>
            <p:cNvSpPr/>
            <p:nvPr/>
          </p:nvSpPr>
          <p:spPr bwMode="auto">
            <a:xfrm>
              <a:off x="5140" y="1125"/>
              <a:ext cx="55" cy="235"/>
            </a:xfrm>
            <a:custGeom>
              <a:avLst/>
              <a:gdLst>
                <a:gd name="T0" fmla="*/ 0 w 23"/>
                <a:gd name="T1" fmla="*/ 5 h 99"/>
                <a:gd name="T2" fmla="*/ 8 w 23"/>
                <a:gd name="T3" fmla="*/ 96 h 99"/>
                <a:gd name="T4" fmla="*/ 16 w 23"/>
                <a:gd name="T5" fmla="*/ 95 h 99"/>
                <a:gd name="T6" fmla="*/ 8 w 23"/>
                <a:gd name="T7" fmla="*/ 4 h 99"/>
                <a:gd name="T8" fmla="*/ 0 w 23"/>
                <a:gd name="T9" fmla="*/ 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9">
                  <a:moveTo>
                    <a:pt x="0" y="5"/>
                  </a:moveTo>
                  <a:cubicBezTo>
                    <a:pt x="1" y="35"/>
                    <a:pt x="14" y="65"/>
                    <a:pt x="8" y="96"/>
                  </a:cubicBezTo>
                  <a:cubicBezTo>
                    <a:pt x="7" y="99"/>
                    <a:pt x="16" y="98"/>
                    <a:pt x="16" y="95"/>
                  </a:cubicBezTo>
                  <a:cubicBezTo>
                    <a:pt x="23" y="64"/>
                    <a:pt x="9" y="35"/>
                    <a:pt x="8" y="4"/>
                  </a:cubicBezTo>
                  <a:cubicBezTo>
                    <a:pt x="8" y="0"/>
                    <a:pt x="0" y="2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95"/>
            <p:cNvSpPr/>
            <p:nvPr/>
          </p:nvSpPr>
          <p:spPr bwMode="auto">
            <a:xfrm>
              <a:off x="5124" y="1116"/>
              <a:ext cx="170" cy="265"/>
            </a:xfrm>
            <a:custGeom>
              <a:avLst/>
              <a:gdLst>
                <a:gd name="T0" fmla="*/ 10 w 72"/>
                <a:gd name="T1" fmla="*/ 78 h 112"/>
                <a:gd name="T2" fmla="*/ 68 w 72"/>
                <a:gd name="T3" fmla="*/ 4 h 112"/>
                <a:gd name="T4" fmla="*/ 59 w 72"/>
                <a:gd name="T5" fmla="*/ 5 h 112"/>
                <a:gd name="T6" fmla="*/ 63 w 72"/>
                <a:gd name="T7" fmla="*/ 107 h 112"/>
                <a:gd name="T8" fmla="*/ 72 w 72"/>
                <a:gd name="T9" fmla="*/ 107 h 112"/>
                <a:gd name="T10" fmla="*/ 68 w 72"/>
                <a:gd name="T11" fmla="*/ 4 h 112"/>
                <a:gd name="T12" fmla="*/ 59 w 72"/>
                <a:gd name="T13" fmla="*/ 5 h 112"/>
                <a:gd name="T14" fmla="*/ 4 w 72"/>
                <a:gd name="T15" fmla="*/ 75 h 112"/>
                <a:gd name="T16" fmla="*/ 10 w 72"/>
                <a:gd name="T17" fmla="*/ 7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12">
                  <a:moveTo>
                    <a:pt x="10" y="78"/>
                  </a:moveTo>
                  <a:cubicBezTo>
                    <a:pt x="36" y="57"/>
                    <a:pt x="59" y="37"/>
                    <a:pt x="68" y="4"/>
                  </a:cubicBezTo>
                  <a:cubicBezTo>
                    <a:pt x="65" y="4"/>
                    <a:pt x="62" y="5"/>
                    <a:pt x="59" y="5"/>
                  </a:cubicBezTo>
                  <a:cubicBezTo>
                    <a:pt x="56" y="39"/>
                    <a:pt x="63" y="73"/>
                    <a:pt x="63" y="107"/>
                  </a:cubicBezTo>
                  <a:cubicBezTo>
                    <a:pt x="63" y="112"/>
                    <a:pt x="72" y="110"/>
                    <a:pt x="72" y="107"/>
                  </a:cubicBezTo>
                  <a:cubicBezTo>
                    <a:pt x="71" y="72"/>
                    <a:pt x="65" y="38"/>
                    <a:pt x="68" y="4"/>
                  </a:cubicBezTo>
                  <a:cubicBezTo>
                    <a:pt x="68" y="0"/>
                    <a:pt x="60" y="2"/>
                    <a:pt x="59" y="5"/>
                  </a:cubicBezTo>
                  <a:cubicBezTo>
                    <a:pt x="51" y="36"/>
                    <a:pt x="29" y="55"/>
                    <a:pt x="4" y="75"/>
                  </a:cubicBezTo>
                  <a:cubicBezTo>
                    <a:pt x="0" y="78"/>
                    <a:pt x="7" y="81"/>
                    <a:pt x="10" y="7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96"/>
            <p:cNvSpPr/>
            <p:nvPr/>
          </p:nvSpPr>
          <p:spPr bwMode="auto">
            <a:xfrm>
              <a:off x="2973" y="917"/>
              <a:ext cx="1999" cy="241"/>
            </a:xfrm>
            <a:custGeom>
              <a:avLst/>
              <a:gdLst>
                <a:gd name="T0" fmla="*/ 10 w 845"/>
                <a:gd name="T1" fmla="*/ 100 h 102"/>
                <a:gd name="T2" fmla="*/ 62 w 845"/>
                <a:gd name="T3" fmla="*/ 84 h 102"/>
                <a:gd name="T4" fmla="*/ 117 w 845"/>
                <a:gd name="T5" fmla="*/ 70 h 102"/>
                <a:gd name="T6" fmla="*/ 220 w 845"/>
                <a:gd name="T7" fmla="*/ 47 h 102"/>
                <a:gd name="T8" fmla="*/ 446 w 845"/>
                <a:gd name="T9" fmla="*/ 12 h 102"/>
                <a:gd name="T10" fmla="*/ 661 w 845"/>
                <a:gd name="T11" fmla="*/ 12 h 102"/>
                <a:gd name="T12" fmla="*/ 762 w 845"/>
                <a:gd name="T13" fmla="*/ 36 h 102"/>
                <a:gd name="T14" fmla="*/ 840 w 845"/>
                <a:gd name="T15" fmla="*/ 48 h 102"/>
                <a:gd name="T16" fmla="*/ 839 w 845"/>
                <a:gd name="T17" fmla="*/ 45 h 102"/>
                <a:gd name="T18" fmla="*/ 726 w 845"/>
                <a:gd name="T19" fmla="*/ 19 h 102"/>
                <a:gd name="T20" fmla="*/ 627 w 845"/>
                <a:gd name="T21" fmla="*/ 5 h 102"/>
                <a:gd name="T22" fmla="*/ 415 w 845"/>
                <a:gd name="T23" fmla="*/ 11 h 102"/>
                <a:gd name="T24" fmla="*/ 195 w 845"/>
                <a:gd name="T25" fmla="*/ 48 h 102"/>
                <a:gd name="T26" fmla="*/ 84 w 845"/>
                <a:gd name="T27" fmla="*/ 74 h 102"/>
                <a:gd name="T28" fmla="*/ 32 w 845"/>
                <a:gd name="T29" fmla="*/ 88 h 102"/>
                <a:gd name="T30" fmla="*/ 4 w 845"/>
                <a:gd name="T31" fmla="*/ 99 h 102"/>
                <a:gd name="T32" fmla="*/ 10 w 845"/>
                <a:gd name="T33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5" h="102">
                  <a:moveTo>
                    <a:pt x="10" y="100"/>
                  </a:moveTo>
                  <a:cubicBezTo>
                    <a:pt x="23" y="91"/>
                    <a:pt x="47" y="88"/>
                    <a:pt x="62" y="84"/>
                  </a:cubicBezTo>
                  <a:cubicBezTo>
                    <a:pt x="80" y="79"/>
                    <a:pt x="99" y="75"/>
                    <a:pt x="117" y="70"/>
                  </a:cubicBezTo>
                  <a:cubicBezTo>
                    <a:pt x="151" y="62"/>
                    <a:pt x="185" y="54"/>
                    <a:pt x="220" y="47"/>
                  </a:cubicBezTo>
                  <a:cubicBezTo>
                    <a:pt x="295" y="33"/>
                    <a:pt x="370" y="19"/>
                    <a:pt x="446" y="12"/>
                  </a:cubicBezTo>
                  <a:cubicBezTo>
                    <a:pt x="517" y="4"/>
                    <a:pt x="590" y="5"/>
                    <a:pt x="661" y="12"/>
                  </a:cubicBezTo>
                  <a:cubicBezTo>
                    <a:pt x="695" y="16"/>
                    <a:pt x="731" y="22"/>
                    <a:pt x="762" y="36"/>
                  </a:cubicBezTo>
                  <a:cubicBezTo>
                    <a:pt x="787" y="48"/>
                    <a:pt x="812" y="54"/>
                    <a:pt x="840" y="48"/>
                  </a:cubicBezTo>
                  <a:cubicBezTo>
                    <a:pt x="845" y="47"/>
                    <a:pt x="844" y="44"/>
                    <a:pt x="839" y="45"/>
                  </a:cubicBezTo>
                  <a:cubicBezTo>
                    <a:pt x="799" y="53"/>
                    <a:pt x="763" y="28"/>
                    <a:pt x="726" y="19"/>
                  </a:cubicBezTo>
                  <a:cubicBezTo>
                    <a:pt x="694" y="10"/>
                    <a:pt x="660" y="7"/>
                    <a:pt x="627" y="5"/>
                  </a:cubicBezTo>
                  <a:cubicBezTo>
                    <a:pt x="556" y="0"/>
                    <a:pt x="485" y="3"/>
                    <a:pt x="415" y="11"/>
                  </a:cubicBezTo>
                  <a:cubicBezTo>
                    <a:pt x="341" y="20"/>
                    <a:pt x="268" y="34"/>
                    <a:pt x="195" y="48"/>
                  </a:cubicBezTo>
                  <a:cubicBezTo>
                    <a:pt x="158" y="56"/>
                    <a:pt x="121" y="65"/>
                    <a:pt x="84" y="74"/>
                  </a:cubicBezTo>
                  <a:cubicBezTo>
                    <a:pt x="66" y="79"/>
                    <a:pt x="49" y="84"/>
                    <a:pt x="32" y="88"/>
                  </a:cubicBezTo>
                  <a:cubicBezTo>
                    <a:pt x="21" y="91"/>
                    <a:pt x="13" y="93"/>
                    <a:pt x="4" y="99"/>
                  </a:cubicBezTo>
                  <a:cubicBezTo>
                    <a:pt x="0" y="102"/>
                    <a:pt x="8" y="102"/>
                    <a:pt x="10" y="10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97"/>
            <p:cNvSpPr/>
            <p:nvPr/>
          </p:nvSpPr>
          <p:spPr bwMode="auto">
            <a:xfrm>
              <a:off x="4863" y="969"/>
              <a:ext cx="124" cy="116"/>
            </a:xfrm>
            <a:custGeom>
              <a:avLst/>
              <a:gdLst>
                <a:gd name="T0" fmla="*/ 13 w 52"/>
                <a:gd name="T1" fmla="*/ 4 h 49"/>
                <a:gd name="T2" fmla="*/ 40 w 52"/>
                <a:gd name="T3" fmla="*/ 28 h 49"/>
                <a:gd name="T4" fmla="*/ 5 w 52"/>
                <a:gd name="T5" fmla="*/ 47 h 49"/>
                <a:gd name="T6" fmla="*/ 11 w 52"/>
                <a:gd name="T7" fmla="*/ 48 h 49"/>
                <a:gd name="T8" fmla="*/ 48 w 52"/>
                <a:gd name="T9" fmla="*/ 25 h 49"/>
                <a:gd name="T10" fmla="*/ 19 w 52"/>
                <a:gd name="T11" fmla="*/ 0 h 49"/>
                <a:gd name="T12" fmla="*/ 13 w 52"/>
                <a:gd name="T13" fmla="*/ 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9">
                  <a:moveTo>
                    <a:pt x="13" y="4"/>
                  </a:moveTo>
                  <a:cubicBezTo>
                    <a:pt x="22" y="4"/>
                    <a:pt x="43" y="18"/>
                    <a:pt x="40" y="28"/>
                  </a:cubicBezTo>
                  <a:cubicBezTo>
                    <a:pt x="36" y="38"/>
                    <a:pt x="15" y="42"/>
                    <a:pt x="5" y="47"/>
                  </a:cubicBezTo>
                  <a:cubicBezTo>
                    <a:pt x="0" y="49"/>
                    <a:pt x="8" y="49"/>
                    <a:pt x="11" y="48"/>
                  </a:cubicBezTo>
                  <a:cubicBezTo>
                    <a:pt x="22" y="43"/>
                    <a:pt x="44" y="39"/>
                    <a:pt x="48" y="25"/>
                  </a:cubicBezTo>
                  <a:cubicBezTo>
                    <a:pt x="52" y="15"/>
                    <a:pt x="28" y="1"/>
                    <a:pt x="19" y="0"/>
                  </a:cubicBezTo>
                  <a:cubicBezTo>
                    <a:pt x="17" y="0"/>
                    <a:pt x="9" y="3"/>
                    <a:pt x="13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98"/>
            <p:cNvSpPr/>
            <p:nvPr/>
          </p:nvSpPr>
          <p:spPr bwMode="auto">
            <a:xfrm>
              <a:off x="3555" y="1478"/>
              <a:ext cx="1339" cy="443"/>
            </a:xfrm>
            <a:custGeom>
              <a:avLst/>
              <a:gdLst>
                <a:gd name="T0" fmla="*/ 557 w 566"/>
                <a:gd name="T1" fmla="*/ 4 h 187"/>
                <a:gd name="T2" fmla="*/ 497 w 566"/>
                <a:gd name="T3" fmla="*/ 129 h 187"/>
                <a:gd name="T4" fmla="*/ 358 w 566"/>
                <a:gd name="T5" fmla="*/ 173 h 187"/>
                <a:gd name="T6" fmla="*/ 10 w 566"/>
                <a:gd name="T7" fmla="*/ 127 h 187"/>
                <a:gd name="T8" fmla="*/ 4 w 566"/>
                <a:gd name="T9" fmla="*/ 131 h 187"/>
                <a:gd name="T10" fmla="*/ 5 w 566"/>
                <a:gd name="T11" fmla="*/ 131 h 187"/>
                <a:gd name="T12" fmla="*/ 10 w 566"/>
                <a:gd name="T13" fmla="*/ 134 h 187"/>
                <a:gd name="T14" fmla="*/ 13 w 566"/>
                <a:gd name="T15" fmla="*/ 133 h 187"/>
                <a:gd name="T16" fmla="*/ 14 w 566"/>
                <a:gd name="T17" fmla="*/ 129 h 187"/>
                <a:gd name="T18" fmla="*/ 11 w 566"/>
                <a:gd name="T19" fmla="*/ 127 h 187"/>
                <a:gd name="T20" fmla="*/ 5 w 566"/>
                <a:gd name="T21" fmla="*/ 132 h 187"/>
                <a:gd name="T22" fmla="*/ 381 w 566"/>
                <a:gd name="T23" fmla="*/ 176 h 187"/>
                <a:gd name="T24" fmla="*/ 500 w 566"/>
                <a:gd name="T25" fmla="*/ 135 h 187"/>
                <a:gd name="T26" fmla="*/ 565 w 566"/>
                <a:gd name="T27" fmla="*/ 3 h 187"/>
                <a:gd name="T28" fmla="*/ 557 w 566"/>
                <a:gd name="T29" fmla="*/ 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6" h="187">
                  <a:moveTo>
                    <a:pt x="557" y="4"/>
                  </a:moveTo>
                  <a:cubicBezTo>
                    <a:pt x="547" y="50"/>
                    <a:pt x="533" y="95"/>
                    <a:pt x="497" y="129"/>
                  </a:cubicBezTo>
                  <a:cubicBezTo>
                    <a:pt x="461" y="163"/>
                    <a:pt x="406" y="171"/>
                    <a:pt x="358" y="173"/>
                  </a:cubicBezTo>
                  <a:cubicBezTo>
                    <a:pt x="242" y="178"/>
                    <a:pt x="121" y="157"/>
                    <a:pt x="10" y="127"/>
                  </a:cubicBezTo>
                  <a:cubicBezTo>
                    <a:pt x="8" y="126"/>
                    <a:pt x="0" y="129"/>
                    <a:pt x="4" y="131"/>
                  </a:cubicBezTo>
                  <a:cubicBezTo>
                    <a:pt x="4" y="131"/>
                    <a:pt x="5" y="131"/>
                    <a:pt x="5" y="131"/>
                  </a:cubicBezTo>
                  <a:cubicBezTo>
                    <a:pt x="0" y="135"/>
                    <a:pt x="7" y="136"/>
                    <a:pt x="10" y="134"/>
                  </a:cubicBezTo>
                  <a:cubicBezTo>
                    <a:pt x="11" y="134"/>
                    <a:pt x="12" y="133"/>
                    <a:pt x="13" y="133"/>
                  </a:cubicBezTo>
                  <a:cubicBezTo>
                    <a:pt x="15" y="132"/>
                    <a:pt x="16" y="130"/>
                    <a:pt x="14" y="129"/>
                  </a:cubicBezTo>
                  <a:cubicBezTo>
                    <a:pt x="13" y="128"/>
                    <a:pt x="12" y="128"/>
                    <a:pt x="11" y="127"/>
                  </a:cubicBezTo>
                  <a:cubicBezTo>
                    <a:pt x="9" y="129"/>
                    <a:pt x="7" y="130"/>
                    <a:pt x="5" y="132"/>
                  </a:cubicBezTo>
                  <a:cubicBezTo>
                    <a:pt x="124" y="164"/>
                    <a:pt x="256" y="187"/>
                    <a:pt x="381" y="176"/>
                  </a:cubicBezTo>
                  <a:cubicBezTo>
                    <a:pt x="424" y="173"/>
                    <a:pt x="466" y="161"/>
                    <a:pt x="500" y="135"/>
                  </a:cubicBezTo>
                  <a:cubicBezTo>
                    <a:pt x="541" y="102"/>
                    <a:pt x="555" y="50"/>
                    <a:pt x="565" y="3"/>
                  </a:cubicBezTo>
                  <a:cubicBezTo>
                    <a:pt x="566" y="0"/>
                    <a:pt x="557" y="1"/>
                    <a:pt x="557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99"/>
            <p:cNvSpPr/>
            <p:nvPr/>
          </p:nvSpPr>
          <p:spPr bwMode="auto">
            <a:xfrm>
              <a:off x="3496" y="1679"/>
              <a:ext cx="142" cy="185"/>
            </a:xfrm>
            <a:custGeom>
              <a:avLst/>
              <a:gdLst>
                <a:gd name="T0" fmla="*/ 0 w 60"/>
                <a:gd name="T1" fmla="*/ 30 h 78"/>
                <a:gd name="T2" fmla="*/ 20 w 60"/>
                <a:gd name="T3" fmla="*/ 76 h 78"/>
                <a:gd name="T4" fmla="*/ 29 w 60"/>
                <a:gd name="T5" fmla="*/ 74 h 78"/>
                <a:gd name="T6" fmla="*/ 54 w 60"/>
                <a:gd name="T7" fmla="*/ 3 h 78"/>
                <a:gd name="T8" fmla="*/ 51 w 60"/>
                <a:gd name="T9" fmla="*/ 1 h 78"/>
                <a:gd name="T10" fmla="*/ 16 w 60"/>
                <a:gd name="T11" fmla="*/ 25 h 78"/>
                <a:gd name="T12" fmla="*/ 20 w 60"/>
                <a:gd name="T13" fmla="*/ 76 h 78"/>
                <a:gd name="T14" fmla="*/ 29 w 60"/>
                <a:gd name="T15" fmla="*/ 74 h 78"/>
                <a:gd name="T16" fmla="*/ 8 w 60"/>
                <a:gd name="T17" fmla="*/ 28 h 78"/>
                <a:gd name="T18" fmla="*/ 0 w 60"/>
                <a:gd name="T19" fmla="*/ 3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78">
                  <a:moveTo>
                    <a:pt x="0" y="30"/>
                  </a:moveTo>
                  <a:cubicBezTo>
                    <a:pt x="5" y="46"/>
                    <a:pt x="12" y="61"/>
                    <a:pt x="20" y="76"/>
                  </a:cubicBezTo>
                  <a:cubicBezTo>
                    <a:pt x="23" y="75"/>
                    <a:pt x="26" y="74"/>
                    <a:pt x="29" y="74"/>
                  </a:cubicBezTo>
                  <a:cubicBezTo>
                    <a:pt x="12" y="44"/>
                    <a:pt x="18" y="15"/>
                    <a:pt x="54" y="3"/>
                  </a:cubicBezTo>
                  <a:cubicBezTo>
                    <a:pt x="60" y="1"/>
                    <a:pt x="54" y="0"/>
                    <a:pt x="51" y="1"/>
                  </a:cubicBezTo>
                  <a:cubicBezTo>
                    <a:pt x="37" y="6"/>
                    <a:pt x="24" y="13"/>
                    <a:pt x="16" y="25"/>
                  </a:cubicBezTo>
                  <a:cubicBezTo>
                    <a:pt x="5" y="41"/>
                    <a:pt x="12" y="61"/>
                    <a:pt x="20" y="76"/>
                  </a:cubicBezTo>
                  <a:cubicBezTo>
                    <a:pt x="21" y="78"/>
                    <a:pt x="29" y="75"/>
                    <a:pt x="29" y="74"/>
                  </a:cubicBezTo>
                  <a:cubicBezTo>
                    <a:pt x="21" y="59"/>
                    <a:pt x="13" y="44"/>
                    <a:pt x="8" y="28"/>
                  </a:cubicBezTo>
                  <a:cubicBezTo>
                    <a:pt x="8" y="26"/>
                    <a:pt x="0" y="28"/>
                    <a:pt x="0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100"/>
            <p:cNvSpPr/>
            <p:nvPr/>
          </p:nvSpPr>
          <p:spPr bwMode="auto">
            <a:xfrm>
              <a:off x="5313" y="1899"/>
              <a:ext cx="55" cy="74"/>
            </a:xfrm>
            <a:custGeom>
              <a:avLst/>
              <a:gdLst>
                <a:gd name="T0" fmla="*/ 2 w 23"/>
                <a:gd name="T1" fmla="*/ 7 h 31"/>
                <a:gd name="T2" fmla="*/ 13 w 23"/>
                <a:gd name="T3" fmla="*/ 28 h 31"/>
                <a:gd name="T4" fmla="*/ 21 w 23"/>
                <a:gd name="T5" fmla="*/ 24 h 31"/>
                <a:gd name="T6" fmla="*/ 9 w 23"/>
                <a:gd name="T7" fmla="*/ 3 h 31"/>
                <a:gd name="T8" fmla="*/ 2 w 23"/>
                <a:gd name="T9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1">
                  <a:moveTo>
                    <a:pt x="2" y="7"/>
                  </a:moveTo>
                  <a:cubicBezTo>
                    <a:pt x="5" y="14"/>
                    <a:pt x="9" y="21"/>
                    <a:pt x="13" y="28"/>
                  </a:cubicBezTo>
                  <a:cubicBezTo>
                    <a:pt x="15" y="31"/>
                    <a:pt x="23" y="28"/>
                    <a:pt x="21" y="24"/>
                  </a:cubicBezTo>
                  <a:cubicBezTo>
                    <a:pt x="17" y="17"/>
                    <a:pt x="13" y="10"/>
                    <a:pt x="9" y="3"/>
                  </a:cubicBezTo>
                  <a:cubicBezTo>
                    <a:pt x="8" y="0"/>
                    <a:pt x="0" y="3"/>
                    <a:pt x="2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101"/>
            <p:cNvSpPr/>
            <p:nvPr/>
          </p:nvSpPr>
          <p:spPr bwMode="auto">
            <a:xfrm>
              <a:off x="5183" y="1573"/>
              <a:ext cx="213" cy="125"/>
            </a:xfrm>
            <a:custGeom>
              <a:avLst/>
              <a:gdLst>
                <a:gd name="T0" fmla="*/ 9 w 90"/>
                <a:gd name="T1" fmla="*/ 49 h 53"/>
                <a:gd name="T2" fmla="*/ 57 w 90"/>
                <a:gd name="T3" fmla="*/ 6 h 53"/>
                <a:gd name="T4" fmla="*/ 74 w 90"/>
                <a:gd name="T5" fmla="*/ 25 h 53"/>
                <a:gd name="T6" fmla="*/ 51 w 90"/>
                <a:gd name="T7" fmla="*/ 45 h 53"/>
                <a:gd name="T8" fmla="*/ 56 w 90"/>
                <a:gd name="T9" fmla="*/ 47 h 53"/>
                <a:gd name="T10" fmla="*/ 84 w 90"/>
                <a:gd name="T11" fmla="*/ 20 h 53"/>
                <a:gd name="T12" fmla="*/ 69 w 90"/>
                <a:gd name="T13" fmla="*/ 1 h 53"/>
                <a:gd name="T14" fmla="*/ 1 w 90"/>
                <a:gd name="T15" fmla="*/ 50 h 53"/>
                <a:gd name="T16" fmla="*/ 9 w 90"/>
                <a:gd name="T17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53">
                  <a:moveTo>
                    <a:pt x="9" y="49"/>
                  </a:moveTo>
                  <a:cubicBezTo>
                    <a:pt x="14" y="29"/>
                    <a:pt x="37" y="11"/>
                    <a:pt x="57" y="6"/>
                  </a:cubicBezTo>
                  <a:cubicBezTo>
                    <a:pt x="73" y="2"/>
                    <a:pt x="82" y="13"/>
                    <a:pt x="74" y="25"/>
                  </a:cubicBezTo>
                  <a:cubicBezTo>
                    <a:pt x="69" y="33"/>
                    <a:pt x="60" y="40"/>
                    <a:pt x="51" y="45"/>
                  </a:cubicBezTo>
                  <a:cubicBezTo>
                    <a:pt x="46" y="47"/>
                    <a:pt x="53" y="48"/>
                    <a:pt x="56" y="47"/>
                  </a:cubicBezTo>
                  <a:cubicBezTo>
                    <a:pt x="68" y="41"/>
                    <a:pt x="78" y="31"/>
                    <a:pt x="84" y="20"/>
                  </a:cubicBezTo>
                  <a:cubicBezTo>
                    <a:pt x="90" y="9"/>
                    <a:pt x="80" y="1"/>
                    <a:pt x="69" y="1"/>
                  </a:cubicBezTo>
                  <a:cubicBezTo>
                    <a:pt x="42" y="0"/>
                    <a:pt x="7" y="25"/>
                    <a:pt x="1" y="50"/>
                  </a:cubicBezTo>
                  <a:cubicBezTo>
                    <a:pt x="0" y="53"/>
                    <a:pt x="9" y="51"/>
                    <a:pt x="9" y="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102"/>
            <p:cNvSpPr/>
            <p:nvPr/>
          </p:nvSpPr>
          <p:spPr bwMode="auto">
            <a:xfrm>
              <a:off x="5218" y="1708"/>
              <a:ext cx="138" cy="267"/>
            </a:xfrm>
            <a:custGeom>
              <a:avLst/>
              <a:gdLst>
                <a:gd name="T0" fmla="*/ 1 w 58"/>
                <a:gd name="T1" fmla="*/ 4 h 113"/>
                <a:gd name="T2" fmla="*/ 49 w 58"/>
                <a:gd name="T3" fmla="*/ 112 h 113"/>
                <a:gd name="T4" fmla="*/ 57 w 58"/>
                <a:gd name="T5" fmla="*/ 109 h 113"/>
                <a:gd name="T6" fmla="*/ 9 w 58"/>
                <a:gd name="T7" fmla="*/ 2 h 113"/>
                <a:gd name="T8" fmla="*/ 1 w 58"/>
                <a:gd name="T9" fmla="*/ 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13">
                  <a:moveTo>
                    <a:pt x="1" y="4"/>
                  </a:moveTo>
                  <a:cubicBezTo>
                    <a:pt x="20" y="38"/>
                    <a:pt x="31" y="76"/>
                    <a:pt x="49" y="112"/>
                  </a:cubicBezTo>
                  <a:cubicBezTo>
                    <a:pt x="50" y="113"/>
                    <a:pt x="58" y="111"/>
                    <a:pt x="57" y="109"/>
                  </a:cubicBezTo>
                  <a:cubicBezTo>
                    <a:pt x="39" y="74"/>
                    <a:pt x="29" y="36"/>
                    <a:pt x="9" y="2"/>
                  </a:cubicBezTo>
                  <a:cubicBezTo>
                    <a:pt x="8" y="0"/>
                    <a:pt x="0" y="2"/>
                    <a:pt x="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103"/>
            <p:cNvSpPr/>
            <p:nvPr/>
          </p:nvSpPr>
          <p:spPr bwMode="auto">
            <a:xfrm>
              <a:off x="5465" y="1608"/>
              <a:ext cx="156" cy="126"/>
            </a:xfrm>
            <a:custGeom>
              <a:avLst/>
              <a:gdLst>
                <a:gd name="T0" fmla="*/ 9 w 66"/>
                <a:gd name="T1" fmla="*/ 48 h 53"/>
                <a:gd name="T2" fmla="*/ 31 w 66"/>
                <a:gd name="T3" fmla="*/ 22 h 53"/>
                <a:gd name="T4" fmla="*/ 59 w 66"/>
                <a:gd name="T5" fmla="*/ 6 h 53"/>
                <a:gd name="T6" fmla="*/ 60 w 66"/>
                <a:gd name="T7" fmla="*/ 0 h 53"/>
                <a:gd name="T8" fmla="*/ 25 w 66"/>
                <a:gd name="T9" fmla="*/ 18 h 53"/>
                <a:gd name="T10" fmla="*/ 0 w 66"/>
                <a:gd name="T11" fmla="*/ 48 h 53"/>
                <a:gd name="T12" fmla="*/ 9 w 66"/>
                <a:gd name="T13" fmla="*/ 4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3">
                  <a:moveTo>
                    <a:pt x="9" y="48"/>
                  </a:moveTo>
                  <a:cubicBezTo>
                    <a:pt x="10" y="38"/>
                    <a:pt x="23" y="28"/>
                    <a:pt x="31" y="22"/>
                  </a:cubicBezTo>
                  <a:cubicBezTo>
                    <a:pt x="38" y="16"/>
                    <a:pt x="50" y="6"/>
                    <a:pt x="59" y="6"/>
                  </a:cubicBezTo>
                  <a:cubicBezTo>
                    <a:pt x="64" y="5"/>
                    <a:pt x="66" y="0"/>
                    <a:pt x="60" y="0"/>
                  </a:cubicBezTo>
                  <a:cubicBezTo>
                    <a:pt x="47" y="1"/>
                    <a:pt x="35" y="11"/>
                    <a:pt x="25" y="18"/>
                  </a:cubicBezTo>
                  <a:cubicBezTo>
                    <a:pt x="16" y="25"/>
                    <a:pt x="1" y="36"/>
                    <a:pt x="0" y="48"/>
                  </a:cubicBezTo>
                  <a:cubicBezTo>
                    <a:pt x="0" y="53"/>
                    <a:pt x="8" y="51"/>
                    <a:pt x="9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104"/>
            <p:cNvSpPr/>
            <p:nvPr/>
          </p:nvSpPr>
          <p:spPr bwMode="auto">
            <a:xfrm>
              <a:off x="5467" y="1599"/>
              <a:ext cx="270" cy="189"/>
            </a:xfrm>
            <a:custGeom>
              <a:avLst/>
              <a:gdLst>
                <a:gd name="T0" fmla="*/ 11 w 114"/>
                <a:gd name="T1" fmla="*/ 77 h 80"/>
                <a:gd name="T2" fmla="*/ 110 w 114"/>
                <a:gd name="T3" fmla="*/ 5 h 80"/>
                <a:gd name="T4" fmla="*/ 104 w 114"/>
                <a:gd name="T5" fmla="*/ 2 h 80"/>
                <a:gd name="T6" fmla="*/ 4 w 114"/>
                <a:gd name="T7" fmla="*/ 75 h 80"/>
                <a:gd name="T8" fmla="*/ 11 w 114"/>
                <a:gd name="T9" fmla="*/ 7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80">
                  <a:moveTo>
                    <a:pt x="11" y="77"/>
                  </a:moveTo>
                  <a:cubicBezTo>
                    <a:pt x="41" y="50"/>
                    <a:pt x="75" y="27"/>
                    <a:pt x="110" y="5"/>
                  </a:cubicBezTo>
                  <a:cubicBezTo>
                    <a:pt x="114" y="2"/>
                    <a:pt x="107" y="0"/>
                    <a:pt x="104" y="2"/>
                  </a:cubicBezTo>
                  <a:cubicBezTo>
                    <a:pt x="69" y="24"/>
                    <a:pt x="34" y="47"/>
                    <a:pt x="4" y="75"/>
                  </a:cubicBezTo>
                  <a:cubicBezTo>
                    <a:pt x="0" y="79"/>
                    <a:pt x="8" y="80"/>
                    <a:pt x="11" y="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105"/>
            <p:cNvSpPr/>
            <p:nvPr/>
          </p:nvSpPr>
          <p:spPr bwMode="auto">
            <a:xfrm>
              <a:off x="5751" y="1374"/>
              <a:ext cx="113" cy="227"/>
            </a:xfrm>
            <a:custGeom>
              <a:avLst/>
              <a:gdLst>
                <a:gd name="T0" fmla="*/ 1 w 48"/>
                <a:gd name="T1" fmla="*/ 6 h 96"/>
                <a:gd name="T2" fmla="*/ 38 w 48"/>
                <a:gd name="T3" fmla="*/ 93 h 96"/>
                <a:gd name="T4" fmla="*/ 46 w 48"/>
                <a:gd name="T5" fmla="*/ 90 h 96"/>
                <a:gd name="T6" fmla="*/ 10 w 48"/>
                <a:gd name="T7" fmla="*/ 3 h 96"/>
                <a:gd name="T8" fmla="*/ 1 w 48"/>
                <a:gd name="T9" fmla="*/ 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96">
                  <a:moveTo>
                    <a:pt x="1" y="6"/>
                  </a:moveTo>
                  <a:cubicBezTo>
                    <a:pt x="9" y="36"/>
                    <a:pt x="26" y="63"/>
                    <a:pt x="38" y="93"/>
                  </a:cubicBezTo>
                  <a:cubicBezTo>
                    <a:pt x="39" y="96"/>
                    <a:pt x="48" y="93"/>
                    <a:pt x="46" y="90"/>
                  </a:cubicBezTo>
                  <a:cubicBezTo>
                    <a:pt x="34" y="61"/>
                    <a:pt x="17" y="34"/>
                    <a:pt x="10" y="3"/>
                  </a:cubicBezTo>
                  <a:cubicBezTo>
                    <a:pt x="9" y="0"/>
                    <a:pt x="0" y="2"/>
                    <a:pt x="1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106"/>
            <p:cNvSpPr/>
            <p:nvPr/>
          </p:nvSpPr>
          <p:spPr bwMode="auto">
            <a:xfrm>
              <a:off x="5737" y="1260"/>
              <a:ext cx="260" cy="346"/>
            </a:xfrm>
            <a:custGeom>
              <a:avLst/>
              <a:gdLst>
                <a:gd name="T0" fmla="*/ 12 w 110"/>
                <a:gd name="T1" fmla="*/ 44 h 146"/>
                <a:gd name="T2" fmla="*/ 16 w 110"/>
                <a:gd name="T3" fmla="*/ 19 h 146"/>
                <a:gd name="T4" fmla="*/ 39 w 110"/>
                <a:gd name="T5" fmla="*/ 14 h 146"/>
                <a:gd name="T6" fmla="*/ 39 w 110"/>
                <a:gd name="T7" fmla="*/ 31 h 146"/>
                <a:gd name="T8" fmla="*/ 38 w 110"/>
                <a:gd name="T9" fmla="*/ 81 h 146"/>
                <a:gd name="T10" fmla="*/ 77 w 110"/>
                <a:gd name="T11" fmla="*/ 104 h 146"/>
                <a:gd name="T12" fmla="*/ 51 w 110"/>
                <a:gd name="T13" fmla="*/ 143 h 146"/>
                <a:gd name="T14" fmla="*/ 60 w 110"/>
                <a:gd name="T15" fmla="*/ 142 h 146"/>
                <a:gd name="T16" fmla="*/ 82 w 110"/>
                <a:gd name="T17" fmla="*/ 100 h 146"/>
                <a:gd name="T18" fmla="*/ 51 w 110"/>
                <a:gd name="T19" fmla="*/ 83 h 146"/>
                <a:gd name="T20" fmla="*/ 45 w 110"/>
                <a:gd name="T21" fmla="*/ 43 h 146"/>
                <a:gd name="T22" fmla="*/ 30 w 110"/>
                <a:gd name="T23" fmla="*/ 3 h 146"/>
                <a:gd name="T24" fmla="*/ 3 w 110"/>
                <a:gd name="T25" fmla="*/ 47 h 146"/>
                <a:gd name="T26" fmla="*/ 12 w 110"/>
                <a:gd name="T27" fmla="*/ 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146">
                  <a:moveTo>
                    <a:pt x="12" y="44"/>
                  </a:moveTo>
                  <a:cubicBezTo>
                    <a:pt x="10" y="35"/>
                    <a:pt x="12" y="27"/>
                    <a:pt x="16" y="19"/>
                  </a:cubicBezTo>
                  <a:cubicBezTo>
                    <a:pt x="20" y="10"/>
                    <a:pt x="33" y="3"/>
                    <a:pt x="39" y="14"/>
                  </a:cubicBezTo>
                  <a:cubicBezTo>
                    <a:pt x="41" y="19"/>
                    <a:pt x="40" y="26"/>
                    <a:pt x="39" y="31"/>
                  </a:cubicBezTo>
                  <a:cubicBezTo>
                    <a:pt x="37" y="48"/>
                    <a:pt x="29" y="65"/>
                    <a:pt x="38" y="81"/>
                  </a:cubicBezTo>
                  <a:cubicBezTo>
                    <a:pt x="45" y="93"/>
                    <a:pt x="66" y="97"/>
                    <a:pt x="77" y="104"/>
                  </a:cubicBezTo>
                  <a:cubicBezTo>
                    <a:pt x="97" y="118"/>
                    <a:pt x="54" y="129"/>
                    <a:pt x="51" y="143"/>
                  </a:cubicBezTo>
                  <a:cubicBezTo>
                    <a:pt x="51" y="146"/>
                    <a:pt x="59" y="145"/>
                    <a:pt x="60" y="142"/>
                  </a:cubicBezTo>
                  <a:cubicBezTo>
                    <a:pt x="62" y="127"/>
                    <a:pt x="110" y="120"/>
                    <a:pt x="82" y="100"/>
                  </a:cubicBezTo>
                  <a:cubicBezTo>
                    <a:pt x="73" y="93"/>
                    <a:pt x="61" y="89"/>
                    <a:pt x="51" y="83"/>
                  </a:cubicBezTo>
                  <a:cubicBezTo>
                    <a:pt x="38" y="73"/>
                    <a:pt x="43" y="56"/>
                    <a:pt x="45" y="43"/>
                  </a:cubicBezTo>
                  <a:cubicBezTo>
                    <a:pt x="48" y="31"/>
                    <a:pt x="55" y="0"/>
                    <a:pt x="30" y="3"/>
                  </a:cubicBezTo>
                  <a:cubicBezTo>
                    <a:pt x="9" y="6"/>
                    <a:pt x="0" y="29"/>
                    <a:pt x="3" y="47"/>
                  </a:cubicBezTo>
                  <a:cubicBezTo>
                    <a:pt x="4" y="49"/>
                    <a:pt x="12" y="47"/>
                    <a:pt x="12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107"/>
            <p:cNvSpPr/>
            <p:nvPr/>
          </p:nvSpPr>
          <p:spPr bwMode="auto">
            <a:xfrm>
              <a:off x="1688" y="2056"/>
              <a:ext cx="331" cy="158"/>
            </a:xfrm>
            <a:custGeom>
              <a:avLst/>
              <a:gdLst>
                <a:gd name="T0" fmla="*/ 45 w 140"/>
                <a:gd name="T1" fmla="*/ 2 h 67"/>
                <a:gd name="T2" fmla="*/ 30 w 140"/>
                <a:gd name="T3" fmla="*/ 52 h 67"/>
                <a:gd name="T4" fmla="*/ 103 w 140"/>
                <a:gd name="T5" fmla="*/ 34 h 67"/>
                <a:gd name="T6" fmla="*/ 96 w 140"/>
                <a:gd name="T7" fmla="*/ 35 h 67"/>
                <a:gd name="T8" fmla="*/ 137 w 140"/>
                <a:gd name="T9" fmla="*/ 29 h 67"/>
                <a:gd name="T10" fmla="*/ 99 w 140"/>
                <a:gd name="T11" fmla="*/ 34 h 67"/>
                <a:gd name="T12" fmla="*/ 108 w 140"/>
                <a:gd name="T13" fmla="*/ 33 h 67"/>
                <a:gd name="T14" fmla="*/ 129 w 140"/>
                <a:gd name="T15" fmla="*/ 27 h 67"/>
                <a:gd name="T16" fmla="*/ 104 w 140"/>
                <a:gd name="T17" fmla="*/ 32 h 67"/>
                <a:gd name="T18" fmla="*/ 97 w 140"/>
                <a:gd name="T19" fmla="*/ 33 h 67"/>
                <a:gd name="T20" fmla="*/ 27 w 140"/>
                <a:gd name="T21" fmla="*/ 37 h 67"/>
                <a:gd name="T22" fmla="*/ 51 w 140"/>
                <a:gd name="T23" fmla="*/ 2 h 67"/>
                <a:gd name="T24" fmla="*/ 45 w 140"/>
                <a:gd name="T25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67">
                  <a:moveTo>
                    <a:pt x="45" y="2"/>
                  </a:moveTo>
                  <a:cubicBezTo>
                    <a:pt x="30" y="11"/>
                    <a:pt x="0" y="39"/>
                    <a:pt x="30" y="52"/>
                  </a:cubicBezTo>
                  <a:cubicBezTo>
                    <a:pt x="58" y="65"/>
                    <a:pt x="81" y="50"/>
                    <a:pt x="103" y="34"/>
                  </a:cubicBezTo>
                  <a:cubicBezTo>
                    <a:pt x="101" y="34"/>
                    <a:pt x="98" y="34"/>
                    <a:pt x="96" y="35"/>
                  </a:cubicBezTo>
                  <a:cubicBezTo>
                    <a:pt x="107" y="47"/>
                    <a:pt x="136" y="51"/>
                    <a:pt x="137" y="29"/>
                  </a:cubicBezTo>
                  <a:cubicBezTo>
                    <a:pt x="140" y="3"/>
                    <a:pt x="106" y="24"/>
                    <a:pt x="99" y="34"/>
                  </a:cubicBezTo>
                  <a:cubicBezTo>
                    <a:pt x="99" y="35"/>
                    <a:pt x="106" y="35"/>
                    <a:pt x="108" y="33"/>
                  </a:cubicBezTo>
                  <a:cubicBezTo>
                    <a:pt x="111" y="28"/>
                    <a:pt x="127" y="13"/>
                    <a:pt x="129" y="27"/>
                  </a:cubicBezTo>
                  <a:cubicBezTo>
                    <a:pt x="132" y="43"/>
                    <a:pt x="111" y="41"/>
                    <a:pt x="104" y="32"/>
                  </a:cubicBezTo>
                  <a:cubicBezTo>
                    <a:pt x="103" y="31"/>
                    <a:pt x="98" y="32"/>
                    <a:pt x="97" y="33"/>
                  </a:cubicBezTo>
                  <a:cubicBezTo>
                    <a:pt x="77" y="48"/>
                    <a:pt x="42" y="67"/>
                    <a:pt x="27" y="37"/>
                  </a:cubicBezTo>
                  <a:cubicBezTo>
                    <a:pt x="19" y="23"/>
                    <a:pt x="41" y="9"/>
                    <a:pt x="51" y="2"/>
                  </a:cubicBezTo>
                  <a:cubicBezTo>
                    <a:pt x="55" y="0"/>
                    <a:pt x="47" y="1"/>
                    <a:pt x="4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108"/>
            <p:cNvSpPr/>
            <p:nvPr/>
          </p:nvSpPr>
          <p:spPr bwMode="auto">
            <a:xfrm>
              <a:off x="2005" y="2058"/>
              <a:ext cx="142" cy="90"/>
            </a:xfrm>
            <a:custGeom>
              <a:avLst/>
              <a:gdLst>
                <a:gd name="T0" fmla="*/ 17 w 60"/>
                <a:gd name="T1" fmla="*/ 2 h 38"/>
                <a:gd name="T2" fmla="*/ 19 w 60"/>
                <a:gd name="T3" fmla="*/ 27 h 38"/>
                <a:gd name="T4" fmla="*/ 38 w 60"/>
                <a:gd name="T5" fmla="*/ 23 h 38"/>
                <a:gd name="T6" fmla="*/ 45 w 60"/>
                <a:gd name="T7" fmla="*/ 31 h 38"/>
                <a:gd name="T8" fmla="*/ 51 w 60"/>
                <a:gd name="T9" fmla="*/ 37 h 38"/>
                <a:gd name="T10" fmla="*/ 58 w 60"/>
                <a:gd name="T11" fmla="*/ 34 h 38"/>
                <a:gd name="T12" fmla="*/ 51 w 60"/>
                <a:gd name="T13" fmla="*/ 21 h 38"/>
                <a:gd name="T14" fmla="*/ 51 w 60"/>
                <a:gd name="T15" fmla="*/ 21 h 38"/>
                <a:gd name="T16" fmla="*/ 26 w 60"/>
                <a:gd name="T17" fmla="*/ 24 h 38"/>
                <a:gd name="T18" fmla="*/ 26 w 60"/>
                <a:gd name="T19" fmla="*/ 0 h 38"/>
                <a:gd name="T20" fmla="*/ 17 w 60"/>
                <a:gd name="T21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38">
                  <a:moveTo>
                    <a:pt x="17" y="2"/>
                  </a:moveTo>
                  <a:cubicBezTo>
                    <a:pt x="11" y="9"/>
                    <a:pt x="0" y="29"/>
                    <a:pt x="19" y="27"/>
                  </a:cubicBezTo>
                  <a:cubicBezTo>
                    <a:pt x="26" y="27"/>
                    <a:pt x="32" y="26"/>
                    <a:pt x="38" y="23"/>
                  </a:cubicBezTo>
                  <a:cubicBezTo>
                    <a:pt x="44" y="20"/>
                    <a:pt x="44" y="28"/>
                    <a:pt x="45" y="31"/>
                  </a:cubicBezTo>
                  <a:cubicBezTo>
                    <a:pt x="46" y="34"/>
                    <a:pt x="48" y="37"/>
                    <a:pt x="51" y="37"/>
                  </a:cubicBezTo>
                  <a:cubicBezTo>
                    <a:pt x="53" y="38"/>
                    <a:pt x="60" y="35"/>
                    <a:pt x="58" y="34"/>
                  </a:cubicBezTo>
                  <a:cubicBezTo>
                    <a:pt x="54" y="33"/>
                    <a:pt x="52" y="25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1" y="18"/>
                    <a:pt x="35" y="23"/>
                    <a:pt x="26" y="24"/>
                  </a:cubicBezTo>
                  <a:cubicBezTo>
                    <a:pt x="8" y="27"/>
                    <a:pt x="21" y="6"/>
                    <a:pt x="26" y="0"/>
                  </a:cubicBezTo>
                  <a:cubicBezTo>
                    <a:pt x="26" y="0"/>
                    <a:pt x="19" y="0"/>
                    <a:pt x="17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109"/>
            <p:cNvSpPr/>
            <p:nvPr/>
          </p:nvSpPr>
          <p:spPr bwMode="auto">
            <a:xfrm>
              <a:off x="2152" y="2056"/>
              <a:ext cx="144" cy="125"/>
            </a:xfrm>
            <a:custGeom>
              <a:avLst/>
              <a:gdLst>
                <a:gd name="T0" fmla="*/ 55 w 61"/>
                <a:gd name="T1" fmla="*/ 1 h 53"/>
                <a:gd name="T2" fmla="*/ 29 w 61"/>
                <a:gd name="T3" fmla="*/ 24 h 53"/>
                <a:gd name="T4" fmla="*/ 31 w 61"/>
                <a:gd name="T5" fmla="*/ 37 h 53"/>
                <a:gd name="T6" fmla="*/ 9 w 61"/>
                <a:gd name="T7" fmla="*/ 49 h 53"/>
                <a:gd name="T8" fmla="*/ 6 w 61"/>
                <a:gd name="T9" fmla="*/ 52 h 53"/>
                <a:gd name="T10" fmla="*/ 38 w 61"/>
                <a:gd name="T11" fmla="*/ 39 h 53"/>
                <a:gd name="T12" fmla="*/ 38 w 61"/>
                <a:gd name="T13" fmla="*/ 29 h 53"/>
                <a:gd name="T14" fmla="*/ 56 w 61"/>
                <a:gd name="T15" fmla="*/ 3 h 53"/>
                <a:gd name="T16" fmla="*/ 55 w 61"/>
                <a:gd name="T17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53">
                  <a:moveTo>
                    <a:pt x="55" y="1"/>
                  </a:moveTo>
                  <a:cubicBezTo>
                    <a:pt x="41" y="5"/>
                    <a:pt x="34" y="11"/>
                    <a:pt x="29" y="24"/>
                  </a:cubicBezTo>
                  <a:cubicBezTo>
                    <a:pt x="28" y="28"/>
                    <a:pt x="31" y="33"/>
                    <a:pt x="31" y="37"/>
                  </a:cubicBezTo>
                  <a:cubicBezTo>
                    <a:pt x="32" y="45"/>
                    <a:pt x="15" y="49"/>
                    <a:pt x="9" y="49"/>
                  </a:cubicBezTo>
                  <a:cubicBezTo>
                    <a:pt x="7" y="49"/>
                    <a:pt x="0" y="53"/>
                    <a:pt x="6" y="52"/>
                  </a:cubicBezTo>
                  <a:cubicBezTo>
                    <a:pt x="18" y="52"/>
                    <a:pt x="31" y="48"/>
                    <a:pt x="38" y="39"/>
                  </a:cubicBezTo>
                  <a:cubicBezTo>
                    <a:pt x="41" y="35"/>
                    <a:pt x="39" y="32"/>
                    <a:pt x="38" y="29"/>
                  </a:cubicBezTo>
                  <a:cubicBezTo>
                    <a:pt x="35" y="17"/>
                    <a:pt x="45" y="6"/>
                    <a:pt x="56" y="3"/>
                  </a:cubicBezTo>
                  <a:cubicBezTo>
                    <a:pt x="61" y="2"/>
                    <a:pt x="60" y="0"/>
                    <a:pt x="5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110"/>
            <p:cNvSpPr/>
            <p:nvPr/>
          </p:nvSpPr>
          <p:spPr bwMode="auto">
            <a:xfrm>
              <a:off x="2348" y="1954"/>
              <a:ext cx="135" cy="225"/>
            </a:xfrm>
            <a:custGeom>
              <a:avLst/>
              <a:gdLst>
                <a:gd name="T0" fmla="*/ 9 w 57"/>
                <a:gd name="T1" fmla="*/ 3 h 95"/>
                <a:gd name="T2" fmla="*/ 0 w 57"/>
                <a:gd name="T3" fmla="*/ 45 h 95"/>
                <a:gd name="T4" fmla="*/ 10 w 57"/>
                <a:gd name="T5" fmla="*/ 83 h 95"/>
                <a:gd name="T6" fmla="*/ 51 w 57"/>
                <a:gd name="T7" fmla="*/ 65 h 95"/>
                <a:gd name="T8" fmla="*/ 42 w 57"/>
                <a:gd name="T9" fmla="*/ 67 h 95"/>
                <a:gd name="T10" fmla="*/ 15 w 57"/>
                <a:gd name="T11" fmla="*/ 77 h 95"/>
                <a:gd name="T12" fmla="*/ 9 w 57"/>
                <a:gd name="T13" fmla="*/ 54 h 95"/>
                <a:gd name="T14" fmla="*/ 17 w 57"/>
                <a:gd name="T15" fmla="*/ 4 h 95"/>
                <a:gd name="T16" fmla="*/ 9 w 57"/>
                <a:gd name="T17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95">
                  <a:moveTo>
                    <a:pt x="9" y="3"/>
                  </a:moveTo>
                  <a:cubicBezTo>
                    <a:pt x="1" y="15"/>
                    <a:pt x="0" y="31"/>
                    <a:pt x="0" y="45"/>
                  </a:cubicBezTo>
                  <a:cubicBezTo>
                    <a:pt x="0" y="57"/>
                    <a:pt x="0" y="74"/>
                    <a:pt x="10" y="83"/>
                  </a:cubicBezTo>
                  <a:cubicBezTo>
                    <a:pt x="23" y="95"/>
                    <a:pt x="57" y="85"/>
                    <a:pt x="51" y="65"/>
                  </a:cubicBezTo>
                  <a:cubicBezTo>
                    <a:pt x="49" y="61"/>
                    <a:pt x="41" y="64"/>
                    <a:pt x="42" y="67"/>
                  </a:cubicBezTo>
                  <a:cubicBezTo>
                    <a:pt x="47" y="83"/>
                    <a:pt x="25" y="86"/>
                    <a:pt x="15" y="77"/>
                  </a:cubicBezTo>
                  <a:cubicBezTo>
                    <a:pt x="10" y="72"/>
                    <a:pt x="10" y="61"/>
                    <a:pt x="9" y="54"/>
                  </a:cubicBezTo>
                  <a:cubicBezTo>
                    <a:pt x="7" y="38"/>
                    <a:pt x="7" y="17"/>
                    <a:pt x="17" y="4"/>
                  </a:cubicBezTo>
                  <a:cubicBezTo>
                    <a:pt x="20" y="0"/>
                    <a:pt x="11" y="0"/>
                    <a:pt x="9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111"/>
            <p:cNvSpPr/>
            <p:nvPr/>
          </p:nvSpPr>
          <p:spPr bwMode="auto">
            <a:xfrm>
              <a:off x="2282" y="2023"/>
              <a:ext cx="154" cy="33"/>
            </a:xfrm>
            <a:custGeom>
              <a:avLst/>
              <a:gdLst>
                <a:gd name="T0" fmla="*/ 10 w 65"/>
                <a:gd name="T1" fmla="*/ 13 h 14"/>
                <a:gd name="T2" fmla="*/ 60 w 65"/>
                <a:gd name="T3" fmla="*/ 4 h 14"/>
                <a:gd name="T4" fmla="*/ 59 w 65"/>
                <a:gd name="T5" fmla="*/ 1 h 14"/>
                <a:gd name="T6" fmla="*/ 5 w 65"/>
                <a:gd name="T7" fmla="*/ 12 h 14"/>
                <a:gd name="T8" fmla="*/ 10 w 65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4">
                  <a:moveTo>
                    <a:pt x="10" y="13"/>
                  </a:moveTo>
                  <a:cubicBezTo>
                    <a:pt x="26" y="7"/>
                    <a:pt x="44" y="7"/>
                    <a:pt x="60" y="4"/>
                  </a:cubicBezTo>
                  <a:cubicBezTo>
                    <a:pt x="65" y="3"/>
                    <a:pt x="64" y="0"/>
                    <a:pt x="59" y="1"/>
                  </a:cubicBezTo>
                  <a:cubicBezTo>
                    <a:pt x="41" y="5"/>
                    <a:pt x="22" y="5"/>
                    <a:pt x="5" y="12"/>
                  </a:cubicBezTo>
                  <a:cubicBezTo>
                    <a:pt x="0" y="14"/>
                    <a:pt x="8" y="14"/>
                    <a:pt x="10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112"/>
            <p:cNvSpPr/>
            <p:nvPr/>
          </p:nvSpPr>
          <p:spPr bwMode="auto">
            <a:xfrm>
              <a:off x="2481" y="2151"/>
              <a:ext cx="30" cy="30"/>
            </a:xfrm>
            <a:custGeom>
              <a:avLst/>
              <a:gdLst>
                <a:gd name="T0" fmla="*/ 8 w 13"/>
                <a:gd name="T1" fmla="*/ 12 h 13"/>
                <a:gd name="T2" fmla="*/ 12 w 13"/>
                <a:gd name="T3" fmla="*/ 7 h 13"/>
                <a:gd name="T4" fmla="*/ 13 w 13"/>
                <a:gd name="T5" fmla="*/ 3 h 13"/>
                <a:gd name="T6" fmla="*/ 5 w 13"/>
                <a:gd name="T7" fmla="*/ 4 h 13"/>
                <a:gd name="T8" fmla="*/ 4 w 13"/>
                <a:gd name="T9" fmla="*/ 7 h 13"/>
                <a:gd name="T10" fmla="*/ 2 w 13"/>
                <a:gd name="T11" fmla="*/ 10 h 13"/>
                <a:gd name="T12" fmla="*/ 2 w 13"/>
                <a:gd name="T13" fmla="*/ 13 h 13"/>
                <a:gd name="T14" fmla="*/ 8 w 13"/>
                <a:gd name="T1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3">
                  <a:moveTo>
                    <a:pt x="8" y="12"/>
                  </a:moveTo>
                  <a:cubicBezTo>
                    <a:pt x="10" y="10"/>
                    <a:pt x="11" y="9"/>
                    <a:pt x="12" y="7"/>
                  </a:cubicBezTo>
                  <a:cubicBezTo>
                    <a:pt x="13" y="6"/>
                    <a:pt x="13" y="5"/>
                    <a:pt x="13" y="3"/>
                  </a:cubicBezTo>
                  <a:cubicBezTo>
                    <a:pt x="13" y="0"/>
                    <a:pt x="5" y="2"/>
                    <a:pt x="5" y="4"/>
                  </a:cubicBezTo>
                  <a:cubicBezTo>
                    <a:pt x="5" y="5"/>
                    <a:pt x="5" y="7"/>
                    <a:pt x="4" y="7"/>
                  </a:cubicBezTo>
                  <a:cubicBezTo>
                    <a:pt x="4" y="8"/>
                    <a:pt x="3" y="9"/>
                    <a:pt x="2" y="10"/>
                  </a:cubicBezTo>
                  <a:cubicBezTo>
                    <a:pt x="0" y="11"/>
                    <a:pt x="1" y="13"/>
                    <a:pt x="2" y="13"/>
                  </a:cubicBezTo>
                  <a:cubicBezTo>
                    <a:pt x="4" y="13"/>
                    <a:pt x="7" y="13"/>
                    <a:pt x="8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26" name="图片 1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36" y="1086150"/>
            <a:ext cx="976686" cy="1603426"/>
          </a:xfrm>
          <a:prstGeom prst="rect">
            <a:avLst/>
          </a:prstGeom>
        </p:spPr>
      </p:pic>
      <p:sp>
        <p:nvSpPr>
          <p:cNvPr id="133" name="Freeform 117"/>
          <p:cNvSpPr>
            <a:spLocks noEditPoints="1"/>
          </p:cNvSpPr>
          <p:nvPr/>
        </p:nvSpPr>
        <p:spPr bwMode="auto">
          <a:xfrm>
            <a:off x="5929971" y="243585"/>
            <a:ext cx="332057" cy="772552"/>
          </a:xfrm>
          <a:custGeom>
            <a:avLst/>
            <a:gdLst>
              <a:gd name="T0" fmla="*/ 166 w 250"/>
              <a:gd name="T1" fmla="*/ 11 h 580"/>
              <a:gd name="T2" fmla="*/ 79 w 250"/>
              <a:gd name="T3" fmla="*/ 12 h 580"/>
              <a:gd name="T4" fmla="*/ 18 w 250"/>
              <a:gd name="T5" fmla="*/ 87 h 580"/>
              <a:gd name="T6" fmla="*/ 66 w 250"/>
              <a:gd name="T7" fmla="*/ 276 h 580"/>
              <a:gd name="T8" fmla="*/ 54 w 250"/>
              <a:gd name="T9" fmla="*/ 300 h 580"/>
              <a:gd name="T10" fmla="*/ 41 w 250"/>
              <a:gd name="T11" fmla="*/ 314 h 580"/>
              <a:gd name="T12" fmla="*/ 67 w 250"/>
              <a:gd name="T13" fmla="*/ 334 h 580"/>
              <a:gd name="T14" fmla="*/ 66 w 250"/>
              <a:gd name="T15" fmla="*/ 335 h 580"/>
              <a:gd name="T16" fmla="*/ 65 w 250"/>
              <a:gd name="T17" fmla="*/ 374 h 580"/>
              <a:gd name="T18" fmla="*/ 36 w 250"/>
              <a:gd name="T19" fmla="*/ 407 h 580"/>
              <a:gd name="T20" fmla="*/ 10 w 250"/>
              <a:gd name="T21" fmla="*/ 449 h 580"/>
              <a:gd name="T22" fmla="*/ 25 w 250"/>
              <a:gd name="T23" fmla="*/ 576 h 580"/>
              <a:gd name="T24" fmla="*/ 32 w 250"/>
              <a:gd name="T25" fmla="*/ 575 h 580"/>
              <a:gd name="T26" fmla="*/ 45 w 250"/>
              <a:gd name="T27" fmla="*/ 416 h 580"/>
              <a:gd name="T28" fmla="*/ 74 w 250"/>
              <a:gd name="T29" fmla="*/ 336 h 580"/>
              <a:gd name="T30" fmla="*/ 75 w 250"/>
              <a:gd name="T31" fmla="*/ 336 h 580"/>
              <a:gd name="T32" fmla="*/ 110 w 250"/>
              <a:gd name="T33" fmla="*/ 330 h 580"/>
              <a:gd name="T34" fmla="*/ 102 w 250"/>
              <a:gd name="T35" fmla="*/ 291 h 580"/>
              <a:gd name="T36" fmla="*/ 232 w 250"/>
              <a:gd name="T37" fmla="*/ 191 h 580"/>
              <a:gd name="T38" fmla="*/ 166 w 250"/>
              <a:gd name="T39" fmla="*/ 11 h 580"/>
              <a:gd name="T40" fmla="*/ 89 w 250"/>
              <a:gd name="T41" fmla="*/ 325 h 580"/>
              <a:gd name="T42" fmla="*/ 69 w 250"/>
              <a:gd name="T43" fmla="*/ 323 h 580"/>
              <a:gd name="T44" fmla="*/ 56 w 250"/>
              <a:gd name="T45" fmla="*/ 313 h 580"/>
              <a:gd name="T46" fmla="*/ 67 w 250"/>
              <a:gd name="T47" fmla="*/ 303 h 580"/>
              <a:gd name="T48" fmla="*/ 76 w 250"/>
              <a:gd name="T49" fmla="*/ 281 h 580"/>
              <a:gd name="T50" fmla="*/ 80 w 250"/>
              <a:gd name="T51" fmla="*/ 284 h 580"/>
              <a:gd name="T52" fmla="*/ 95 w 250"/>
              <a:gd name="T53" fmla="*/ 289 h 580"/>
              <a:gd name="T54" fmla="*/ 95 w 250"/>
              <a:gd name="T55" fmla="*/ 290 h 580"/>
              <a:gd name="T56" fmla="*/ 96 w 250"/>
              <a:gd name="T57" fmla="*/ 299 h 580"/>
              <a:gd name="T58" fmla="*/ 101 w 250"/>
              <a:gd name="T59" fmla="*/ 321 h 580"/>
              <a:gd name="T60" fmla="*/ 89 w 250"/>
              <a:gd name="T61" fmla="*/ 325 h 580"/>
              <a:gd name="T62" fmla="*/ 221 w 250"/>
              <a:gd name="T63" fmla="*/ 154 h 580"/>
              <a:gd name="T64" fmla="*/ 84 w 250"/>
              <a:gd name="T65" fmla="*/ 269 h 580"/>
              <a:gd name="T66" fmla="*/ 77 w 250"/>
              <a:gd name="T67" fmla="*/ 270 h 580"/>
              <a:gd name="T68" fmla="*/ 41 w 250"/>
              <a:gd name="T69" fmla="*/ 225 h 580"/>
              <a:gd name="T70" fmla="*/ 27 w 250"/>
              <a:gd name="T71" fmla="*/ 131 h 580"/>
              <a:gd name="T72" fmla="*/ 49 w 250"/>
              <a:gd name="T73" fmla="*/ 55 h 580"/>
              <a:gd name="T74" fmla="*/ 138 w 250"/>
              <a:gd name="T75" fmla="*/ 16 h 580"/>
              <a:gd name="T76" fmla="*/ 221 w 250"/>
              <a:gd name="T77" fmla="*/ 154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0" h="580">
                <a:moveTo>
                  <a:pt x="166" y="11"/>
                </a:moveTo>
                <a:cubicBezTo>
                  <a:pt x="138" y="1"/>
                  <a:pt x="107" y="0"/>
                  <a:pt x="79" y="12"/>
                </a:cubicBezTo>
                <a:cubicBezTo>
                  <a:pt x="45" y="26"/>
                  <a:pt x="29" y="53"/>
                  <a:pt x="18" y="87"/>
                </a:cubicBezTo>
                <a:cubicBezTo>
                  <a:pt x="0" y="144"/>
                  <a:pt x="5" y="245"/>
                  <a:pt x="66" y="276"/>
                </a:cubicBezTo>
                <a:cubicBezTo>
                  <a:pt x="63" y="285"/>
                  <a:pt x="61" y="293"/>
                  <a:pt x="54" y="300"/>
                </a:cubicBezTo>
                <a:cubicBezTo>
                  <a:pt x="49" y="304"/>
                  <a:pt x="41" y="306"/>
                  <a:pt x="41" y="314"/>
                </a:cubicBezTo>
                <a:cubicBezTo>
                  <a:pt x="41" y="326"/>
                  <a:pt x="55" y="332"/>
                  <a:pt x="67" y="334"/>
                </a:cubicBezTo>
                <a:cubicBezTo>
                  <a:pt x="66" y="335"/>
                  <a:pt x="66" y="335"/>
                  <a:pt x="66" y="335"/>
                </a:cubicBezTo>
                <a:cubicBezTo>
                  <a:pt x="66" y="348"/>
                  <a:pt x="67" y="361"/>
                  <a:pt x="65" y="374"/>
                </a:cubicBezTo>
                <a:cubicBezTo>
                  <a:pt x="63" y="388"/>
                  <a:pt x="47" y="399"/>
                  <a:pt x="36" y="407"/>
                </a:cubicBezTo>
                <a:cubicBezTo>
                  <a:pt x="22" y="418"/>
                  <a:pt x="14" y="431"/>
                  <a:pt x="10" y="449"/>
                </a:cubicBezTo>
                <a:cubicBezTo>
                  <a:pt x="0" y="486"/>
                  <a:pt x="8" y="542"/>
                  <a:pt x="25" y="576"/>
                </a:cubicBezTo>
                <a:cubicBezTo>
                  <a:pt x="27" y="580"/>
                  <a:pt x="32" y="578"/>
                  <a:pt x="32" y="575"/>
                </a:cubicBezTo>
                <a:cubicBezTo>
                  <a:pt x="30" y="524"/>
                  <a:pt x="1" y="457"/>
                  <a:pt x="45" y="416"/>
                </a:cubicBezTo>
                <a:cubicBezTo>
                  <a:pt x="71" y="393"/>
                  <a:pt x="86" y="372"/>
                  <a:pt x="74" y="336"/>
                </a:cubicBezTo>
                <a:cubicBezTo>
                  <a:pt x="74" y="336"/>
                  <a:pt x="74" y="336"/>
                  <a:pt x="75" y="336"/>
                </a:cubicBezTo>
                <a:cubicBezTo>
                  <a:pt x="84" y="337"/>
                  <a:pt x="107" y="343"/>
                  <a:pt x="110" y="330"/>
                </a:cubicBezTo>
                <a:cubicBezTo>
                  <a:pt x="113" y="319"/>
                  <a:pt x="112" y="299"/>
                  <a:pt x="102" y="291"/>
                </a:cubicBezTo>
                <a:cubicBezTo>
                  <a:pt x="163" y="300"/>
                  <a:pt x="214" y="249"/>
                  <a:pt x="232" y="191"/>
                </a:cubicBezTo>
                <a:cubicBezTo>
                  <a:pt x="250" y="131"/>
                  <a:pt x="234" y="33"/>
                  <a:pt x="166" y="11"/>
                </a:cubicBezTo>
                <a:close/>
                <a:moveTo>
                  <a:pt x="89" y="325"/>
                </a:moveTo>
                <a:cubicBezTo>
                  <a:pt x="82" y="325"/>
                  <a:pt x="76" y="325"/>
                  <a:pt x="69" y="323"/>
                </a:cubicBezTo>
                <a:cubicBezTo>
                  <a:pt x="69" y="323"/>
                  <a:pt x="50" y="316"/>
                  <a:pt x="56" y="313"/>
                </a:cubicBezTo>
                <a:cubicBezTo>
                  <a:pt x="60" y="310"/>
                  <a:pt x="64" y="307"/>
                  <a:pt x="67" y="303"/>
                </a:cubicBezTo>
                <a:cubicBezTo>
                  <a:pt x="72" y="297"/>
                  <a:pt x="76" y="289"/>
                  <a:pt x="76" y="281"/>
                </a:cubicBezTo>
                <a:cubicBezTo>
                  <a:pt x="77" y="283"/>
                  <a:pt x="78" y="284"/>
                  <a:pt x="80" y="284"/>
                </a:cubicBezTo>
                <a:cubicBezTo>
                  <a:pt x="85" y="286"/>
                  <a:pt x="90" y="288"/>
                  <a:pt x="95" y="289"/>
                </a:cubicBezTo>
                <a:cubicBezTo>
                  <a:pt x="95" y="289"/>
                  <a:pt x="95" y="290"/>
                  <a:pt x="95" y="290"/>
                </a:cubicBezTo>
                <a:cubicBezTo>
                  <a:pt x="94" y="294"/>
                  <a:pt x="94" y="295"/>
                  <a:pt x="96" y="299"/>
                </a:cubicBezTo>
                <a:cubicBezTo>
                  <a:pt x="99" y="306"/>
                  <a:pt x="101" y="313"/>
                  <a:pt x="101" y="321"/>
                </a:cubicBezTo>
                <a:cubicBezTo>
                  <a:pt x="101" y="329"/>
                  <a:pt x="95" y="326"/>
                  <a:pt x="89" y="325"/>
                </a:cubicBezTo>
                <a:close/>
                <a:moveTo>
                  <a:pt x="221" y="154"/>
                </a:moveTo>
                <a:cubicBezTo>
                  <a:pt x="217" y="230"/>
                  <a:pt x="164" y="290"/>
                  <a:pt x="84" y="269"/>
                </a:cubicBezTo>
                <a:cubicBezTo>
                  <a:pt x="81" y="268"/>
                  <a:pt x="78" y="268"/>
                  <a:pt x="77" y="270"/>
                </a:cubicBezTo>
                <a:cubicBezTo>
                  <a:pt x="65" y="255"/>
                  <a:pt x="51" y="242"/>
                  <a:pt x="41" y="225"/>
                </a:cubicBezTo>
                <a:cubicBezTo>
                  <a:pt x="25" y="198"/>
                  <a:pt x="26" y="161"/>
                  <a:pt x="27" y="131"/>
                </a:cubicBezTo>
                <a:cubicBezTo>
                  <a:pt x="28" y="104"/>
                  <a:pt x="36" y="78"/>
                  <a:pt x="49" y="55"/>
                </a:cubicBezTo>
                <a:cubicBezTo>
                  <a:pt x="67" y="24"/>
                  <a:pt x="106" y="16"/>
                  <a:pt x="138" y="16"/>
                </a:cubicBezTo>
                <a:cubicBezTo>
                  <a:pt x="214" y="17"/>
                  <a:pt x="224" y="95"/>
                  <a:pt x="221" y="154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3" name="Freeform 116"/>
          <p:cNvSpPr>
            <a:spLocks noEditPoints="1"/>
          </p:cNvSpPr>
          <p:nvPr/>
        </p:nvSpPr>
        <p:spPr bwMode="auto">
          <a:xfrm>
            <a:off x="7258710" y="313950"/>
            <a:ext cx="979488" cy="450850"/>
          </a:xfrm>
          <a:custGeom>
            <a:avLst/>
            <a:gdLst>
              <a:gd name="T0" fmla="*/ 241 w 261"/>
              <a:gd name="T1" fmla="*/ 44 h 120"/>
              <a:gd name="T2" fmla="*/ 212 w 261"/>
              <a:gd name="T3" fmla="*/ 45 h 120"/>
              <a:gd name="T4" fmla="*/ 168 w 261"/>
              <a:gd name="T5" fmla="*/ 2 h 120"/>
              <a:gd name="T6" fmla="*/ 124 w 261"/>
              <a:gd name="T7" fmla="*/ 28 h 120"/>
              <a:gd name="T8" fmla="*/ 93 w 261"/>
              <a:gd name="T9" fmla="*/ 20 h 120"/>
              <a:gd name="T10" fmla="*/ 54 w 261"/>
              <a:gd name="T11" fmla="*/ 54 h 120"/>
              <a:gd name="T12" fmla="*/ 21 w 261"/>
              <a:gd name="T13" fmla="*/ 56 h 120"/>
              <a:gd name="T14" fmla="*/ 1 w 261"/>
              <a:gd name="T15" fmla="*/ 90 h 120"/>
              <a:gd name="T16" fmla="*/ 26 w 261"/>
              <a:gd name="T17" fmla="*/ 116 h 120"/>
              <a:gd name="T18" fmla="*/ 61 w 261"/>
              <a:gd name="T19" fmla="*/ 105 h 120"/>
              <a:gd name="T20" fmla="*/ 103 w 261"/>
              <a:gd name="T21" fmla="*/ 120 h 120"/>
              <a:gd name="T22" fmla="*/ 136 w 261"/>
              <a:gd name="T23" fmla="*/ 104 h 120"/>
              <a:gd name="T24" fmla="*/ 174 w 261"/>
              <a:gd name="T25" fmla="*/ 112 h 120"/>
              <a:gd name="T26" fmla="*/ 209 w 261"/>
              <a:gd name="T27" fmla="*/ 95 h 120"/>
              <a:gd name="T28" fmla="*/ 235 w 261"/>
              <a:gd name="T29" fmla="*/ 96 h 120"/>
              <a:gd name="T30" fmla="*/ 259 w 261"/>
              <a:gd name="T31" fmla="*/ 70 h 120"/>
              <a:gd name="T32" fmla="*/ 241 w 261"/>
              <a:gd name="T33" fmla="*/ 44 h 120"/>
              <a:gd name="T34" fmla="*/ 231 w 261"/>
              <a:gd name="T35" fmla="*/ 85 h 120"/>
              <a:gd name="T36" fmla="*/ 211 w 261"/>
              <a:gd name="T37" fmla="*/ 88 h 120"/>
              <a:gd name="T38" fmla="*/ 209 w 261"/>
              <a:gd name="T39" fmla="*/ 86 h 120"/>
              <a:gd name="T40" fmla="*/ 186 w 261"/>
              <a:gd name="T41" fmla="*/ 95 h 120"/>
              <a:gd name="T42" fmla="*/ 139 w 261"/>
              <a:gd name="T43" fmla="*/ 97 h 120"/>
              <a:gd name="T44" fmla="*/ 140 w 261"/>
              <a:gd name="T45" fmla="*/ 96 h 120"/>
              <a:gd name="T46" fmla="*/ 136 w 261"/>
              <a:gd name="T47" fmla="*/ 93 h 120"/>
              <a:gd name="T48" fmla="*/ 111 w 261"/>
              <a:gd name="T49" fmla="*/ 109 h 120"/>
              <a:gd name="T50" fmla="*/ 65 w 261"/>
              <a:gd name="T51" fmla="*/ 99 h 120"/>
              <a:gd name="T52" fmla="*/ 62 w 261"/>
              <a:gd name="T53" fmla="*/ 95 h 120"/>
              <a:gd name="T54" fmla="*/ 40 w 261"/>
              <a:gd name="T55" fmla="*/ 103 h 120"/>
              <a:gd name="T56" fmla="*/ 10 w 261"/>
              <a:gd name="T57" fmla="*/ 90 h 120"/>
              <a:gd name="T58" fmla="*/ 28 w 261"/>
              <a:gd name="T59" fmla="*/ 64 h 120"/>
              <a:gd name="T60" fmla="*/ 56 w 261"/>
              <a:gd name="T61" fmla="*/ 66 h 120"/>
              <a:gd name="T62" fmla="*/ 56 w 261"/>
              <a:gd name="T63" fmla="*/ 66 h 120"/>
              <a:gd name="T64" fmla="*/ 63 w 261"/>
              <a:gd name="T65" fmla="*/ 65 h 120"/>
              <a:gd name="T66" fmla="*/ 81 w 261"/>
              <a:gd name="T67" fmla="*/ 39 h 120"/>
              <a:gd name="T68" fmla="*/ 119 w 261"/>
              <a:gd name="T69" fmla="*/ 43 h 120"/>
              <a:gd name="T70" fmla="*/ 124 w 261"/>
              <a:gd name="T71" fmla="*/ 45 h 120"/>
              <a:gd name="T72" fmla="*/ 127 w 261"/>
              <a:gd name="T73" fmla="*/ 44 h 120"/>
              <a:gd name="T74" fmla="*/ 163 w 261"/>
              <a:gd name="T75" fmla="*/ 15 h 120"/>
              <a:gd name="T76" fmla="*/ 203 w 261"/>
              <a:gd name="T77" fmla="*/ 52 h 120"/>
              <a:gd name="T78" fmla="*/ 204 w 261"/>
              <a:gd name="T79" fmla="*/ 53 h 120"/>
              <a:gd name="T80" fmla="*/ 206 w 261"/>
              <a:gd name="T81" fmla="*/ 56 h 120"/>
              <a:gd name="T82" fmla="*/ 245 w 261"/>
              <a:gd name="T83" fmla="*/ 67 h 120"/>
              <a:gd name="T84" fmla="*/ 231 w 261"/>
              <a:gd name="T85" fmla="*/ 85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1" h="120">
                <a:moveTo>
                  <a:pt x="241" y="44"/>
                </a:moveTo>
                <a:cubicBezTo>
                  <a:pt x="232" y="42"/>
                  <a:pt x="220" y="41"/>
                  <a:pt x="212" y="45"/>
                </a:cubicBezTo>
                <a:cubicBezTo>
                  <a:pt x="211" y="24"/>
                  <a:pt x="187" y="4"/>
                  <a:pt x="168" y="2"/>
                </a:cubicBezTo>
                <a:cubicBezTo>
                  <a:pt x="150" y="0"/>
                  <a:pt x="130" y="12"/>
                  <a:pt x="124" y="28"/>
                </a:cubicBezTo>
                <a:cubicBezTo>
                  <a:pt x="116" y="22"/>
                  <a:pt x="100" y="20"/>
                  <a:pt x="93" y="20"/>
                </a:cubicBezTo>
                <a:cubicBezTo>
                  <a:pt x="77" y="22"/>
                  <a:pt x="56" y="37"/>
                  <a:pt x="54" y="54"/>
                </a:cubicBezTo>
                <a:cubicBezTo>
                  <a:pt x="43" y="49"/>
                  <a:pt x="31" y="51"/>
                  <a:pt x="21" y="56"/>
                </a:cubicBezTo>
                <a:cubicBezTo>
                  <a:pt x="8" y="62"/>
                  <a:pt x="2" y="77"/>
                  <a:pt x="1" y="90"/>
                </a:cubicBezTo>
                <a:cubicBezTo>
                  <a:pt x="0" y="104"/>
                  <a:pt x="14" y="114"/>
                  <a:pt x="26" y="116"/>
                </a:cubicBezTo>
                <a:cubicBezTo>
                  <a:pt x="37" y="117"/>
                  <a:pt x="53" y="113"/>
                  <a:pt x="61" y="105"/>
                </a:cubicBezTo>
                <a:cubicBezTo>
                  <a:pt x="71" y="117"/>
                  <a:pt x="89" y="119"/>
                  <a:pt x="103" y="120"/>
                </a:cubicBezTo>
                <a:cubicBezTo>
                  <a:pt x="114" y="120"/>
                  <a:pt x="129" y="114"/>
                  <a:pt x="136" y="104"/>
                </a:cubicBezTo>
                <a:cubicBezTo>
                  <a:pt x="147" y="112"/>
                  <a:pt x="160" y="115"/>
                  <a:pt x="174" y="112"/>
                </a:cubicBezTo>
                <a:cubicBezTo>
                  <a:pt x="183" y="111"/>
                  <a:pt x="204" y="106"/>
                  <a:pt x="209" y="95"/>
                </a:cubicBezTo>
                <a:cubicBezTo>
                  <a:pt x="215" y="101"/>
                  <a:pt x="228" y="99"/>
                  <a:pt x="235" y="96"/>
                </a:cubicBezTo>
                <a:cubicBezTo>
                  <a:pt x="246" y="91"/>
                  <a:pt x="257" y="83"/>
                  <a:pt x="259" y="70"/>
                </a:cubicBezTo>
                <a:cubicBezTo>
                  <a:pt x="261" y="57"/>
                  <a:pt x="253" y="48"/>
                  <a:pt x="241" y="44"/>
                </a:cubicBezTo>
                <a:close/>
                <a:moveTo>
                  <a:pt x="231" y="85"/>
                </a:moveTo>
                <a:cubicBezTo>
                  <a:pt x="224" y="89"/>
                  <a:pt x="218" y="87"/>
                  <a:pt x="211" y="88"/>
                </a:cubicBezTo>
                <a:cubicBezTo>
                  <a:pt x="210" y="87"/>
                  <a:pt x="210" y="86"/>
                  <a:pt x="209" y="86"/>
                </a:cubicBezTo>
                <a:cubicBezTo>
                  <a:pt x="200" y="83"/>
                  <a:pt x="193" y="91"/>
                  <a:pt x="186" y="95"/>
                </a:cubicBezTo>
                <a:cubicBezTo>
                  <a:pt x="171" y="104"/>
                  <a:pt x="154" y="104"/>
                  <a:pt x="139" y="97"/>
                </a:cubicBezTo>
                <a:cubicBezTo>
                  <a:pt x="140" y="97"/>
                  <a:pt x="140" y="96"/>
                  <a:pt x="140" y="96"/>
                </a:cubicBezTo>
                <a:cubicBezTo>
                  <a:pt x="140" y="94"/>
                  <a:pt x="139" y="92"/>
                  <a:pt x="136" y="93"/>
                </a:cubicBezTo>
                <a:cubicBezTo>
                  <a:pt x="126" y="95"/>
                  <a:pt x="121" y="105"/>
                  <a:pt x="111" y="109"/>
                </a:cubicBezTo>
                <a:cubicBezTo>
                  <a:pt x="97" y="114"/>
                  <a:pt x="77" y="108"/>
                  <a:pt x="65" y="99"/>
                </a:cubicBezTo>
                <a:cubicBezTo>
                  <a:pt x="65" y="97"/>
                  <a:pt x="64" y="95"/>
                  <a:pt x="62" y="95"/>
                </a:cubicBezTo>
                <a:cubicBezTo>
                  <a:pt x="54" y="96"/>
                  <a:pt x="48" y="100"/>
                  <a:pt x="40" y="103"/>
                </a:cubicBezTo>
                <a:cubicBezTo>
                  <a:pt x="28" y="108"/>
                  <a:pt x="11" y="106"/>
                  <a:pt x="10" y="90"/>
                </a:cubicBezTo>
                <a:cubicBezTo>
                  <a:pt x="10" y="79"/>
                  <a:pt x="18" y="68"/>
                  <a:pt x="28" y="64"/>
                </a:cubicBezTo>
                <a:cubicBezTo>
                  <a:pt x="37" y="60"/>
                  <a:pt x="47" y="64"/>
                  <a:pt x="56" y="66"/>
                </a:cubicBezTo>
                <a:cubicBezTo>
                  <a:pt x="56" y="66"/>
                  <a:pt x="56" y="66"/>
                  <a:pt x="56" y="66"/>
                </a:cubicBezTo>
                <a:cubicBezTo>
                  <a:pt x="58" y="68"/>
                  <a:pt x="61" y="68"/>
                  <a:pt x="63" y="65"/>
                </a:cubicBezTo>
                <a:cubicBezTo>
                  <a:pt x="69" y="55"/>
                  <a:pt x="70" y="46"/>
                  <a:pt x="81" y="39"/>
                </a:cubicBezTo>
                <a:cubicBezTo>
                  <a:pt x="89" y="33"/>
                  <a:pt x="115" y="29"/>
                  <a:pt x="119" y="43"/>
                </a:cubicBezTo>
                <a:cubicBezTo>
                  <a:pt x="119" y="45"/>
                  <a:pt x="122" y="46"/>
                  <a:pt x="124" y="45"/>
                </a:cubicBezTo>
                <a:cubicBezTo>
                  <a:pt x="125" y="45"/>
                  <a:pt x="127" y="45"/>
                  <a:pt x="127" y="44"/>
                </a:cubicBezTo>
                <a:cubicBezTo>
                  <a:pt x="140" y="33"/>
                  <a:pt x="143" y="16"/>
                  <a:pt x="163" y="15"/>
                </a:cubicBezTo>
                <a:cubicBezTo>
                  <a:pt x="180" y="14"/>
                  <a:pt x="201" y="37"/>
                  <a:pt x="203" y="52"/>
                </a:cubicBezTo>
                <a:cubicBezTo>
                  <a:pt x="203" y="52"/>
                  <a:pt x="204" y="53"/>
                  <a:pt x="204" y="53"/>
                </a:cubicBezTo>
                <a:cubicBezTo>
                  <a:pt x="204" y="54"/>
                  <a:pt x="205" y="55"/>
                  <a:pt x="206" y="56"/>
                </a:cubicBezTo>
                <a:cubicBezTo>
                  <a:pt x="217" y="60"/>
                  <a:pt x="244" y="50"/>
                  <a:pt x="245" y="67"/>
                </a:cubicBezTo>
                <a:cubicBezTo>
                  <a:pt x="245" y="75"/>
                  <a:pt x="237" y="81"/>
                  <a:pt x="231" y="85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32DE67B4-F83B-4FB7-9391-B028A19CEA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1114"/>
            <a:ext cx="4766209" cy="69433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EA215D1-DD1D-450D-A2A0-D692D2473CC7}"/>
              </a:ext>
            </a:extLst>
          </p:cNvPr>
          <p:cNvSpPr txBox="1"/>
          <p:nvPr/>
        </p:nvSpPr>
        <p:spPr>
          <a:xfrm>
            <a:off x="1403683" y="962526"/>
            <a:ext cx="2398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</a:rPr>
              <a:t>小结反思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66A0C84-7562-4B0F-A9B3-E3924798A2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92981" y="1940593"/>
            <a:ext cx="4399478" cy="626143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60B1DB50-FF0F-4EEF-B65E-CF3828B532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1780" y="3007394"/>
            <a:ext cx="5010041" cy="618122"/>
          </a:xfrm>
          <a:prstGeom prst="rect">
            <a:avLst/>
          </a:prstGeom>
        </p:spPr>
      </p:pic>
      <p:pic>
        <p:nvPicPr>
          <p:cNvPr id="124" name="图片 123">
            <a:extLst>
              <a:ext uri="{FF2B5EF4-FFF2-40B4-BE49-F238E27FC236}">
                <a16:creationId xmlns:a16="http://schemas.microsoft.com/office/drawing/2014/main" id="{FAA4F5C5-D09E-4B20-BE97-E6509DC7AF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05989" y="4042109"/>
            <a:ext cx="7574947" cy="569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5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12205072" cy="457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714" y="5722027"/>
            <a:ext cx="1766090" cy="96308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37" name="图片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71" y="6301399"/>
            <a:ext cx="657364" cy="116674"/>
          </a:xfrm>
          <a:prstGeom prst="rect">
            <a:avLst/>
          </a:prstGeom>
          <a:effectLst/>
        </p:spPr>
      </p:pic>
      <p:grpSp>
        <p:nvGrpSpPr>
          <p:cNvPr id="167" name="Group 30"/>
          <p:cNvGrpSpPr>
            <a:grpSpLocks noChangeAspect="1"/>
          </p:cNvGrpSpPr>
          <p:nvPr/>
        </p:nvGrpSpPr>
        <p:grpSpPr bwMode="auto">
          <a:xfrm>
            <a:off x="10166744" y="252312"/>
            <a:ext cx="1619689" cy="1020904"/>
            <a:chOff x="1688" y="801"/>
            <a:chExt cx="4309" cy="2716"/>
          </a:xfrm>
          <a:solidFill>
            <a:schemeClr val="bg1">
              <a:lumMod val="95000"/>
              <a:alpha val="60000"/>
            </a:schemeClr>
          </a:solidFill>
        </p:grpSpPr>
        <p:sp>
          <p:nvSpPr>
            <p:cNvPr id="168" name="Freeform 31"/>
            <p:cNvSpPr/>
            <p:nvPr>
              <p:custDataLst>
                <p:tags r:id="rId4"/>
              </p:custDataLst>
            </p:nvPr>
          </p:nvSpPr>
          <p:spPr bwMode="auto">
            <a:xfrm>
              <a:off x="2523" y="3280"/>
              <a:ext cx="187" cy="187"/>
            </a:xfrm>
            <a:custGeom>
              <a:avLst/>
              <a:gdLst>
                <a:gd name="T0" fmla="*/ 68 w 79"/>
                <a:gd name="T1" fmla="*/ 2 h 79"/>
                <a:gd name="T2" fmla="*/ 4 w 79"/>
                <a:gd name="T3" fmla="*/ 75 h 79"/>
                <a:gd name="T4" fmla="*/ 10 w 79"/>
                <a:gd name="T5" fmla="*/ 77 h 79"/>
                <a:gd name="T6" fmla="*/ 75 w 79"/>
                <a:gd name="T7" fmla="*/ 4 h 79"/>
                <a:gd name="T8" fmla="*/ 68 w 79"/>
                <a:gd name="T9" fmla="*/ 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68" y="2"/>
                  </a:moveTo>
                  <a:cubicBezTo>
                    <a:pt x="44" y="23"/>
                    <a:pt x="28" y="53"/>
                    <a:pt x="4" y="75"/>
                  </a:cubicBezTo>
                  <a:cubicBezTo>
                    <a:pt x="0" y="78"/>
                    <a:pt x="8" y="79"/>
                    <a:pt x="10" y="77"/>
                  </a:cubicBezTo>
                  <a:cubicBezTo>
                    <a:pt x="35" y="55"/>
                    <a:pt x="50" y="25"/>
                    <a:pt x="75" y="4"/>
                  </a:cubicBezTo>
                  <a:cubicBezTo>
                    <a:pt x="79" y="0"/>
                    <a:pt x="71" y="0"/>
                    <a:pt x="6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32"/>
            <p:cNvSpPr/>
            <p:nvPr>
              <p:custDataLst>
                <p:tags r:id="rId5"/>
              </p:custDataLst>
            </p:nvPr>
          </p:nvSpPr>
          <p:spPr bwMode="auto">
            <a:xfrm>
              <a:off x="3515" y="3406"/>
              <a:ext cx="158" cy="19"/>
            </a:xfrm>
            <a:custGeom>
              <a:avLst/>
              <a:gdLst>
                <a:gd name="T0" fmla="*/ 6 w 67"/>
                <a:gd name="T1" fmla="*/ 7 h 8"/>
                <a:gd name="T2" fmla="*/ 57 w 67"/>
                <a:gd name="T3" fmla="*/ 7 h 8"/>
                <a:gd name="T4" fmla="*/ 62 w 67"/>
                <a:gd name="T5" fmla="*/ 4 h 8"/>
                <a:gd name="T6" fmla="*/ 8 w 67"/>
                <a:gd name="T7" fmla="*/ 4 h 8"/>
                <a:gd name="T8" fmla="*/ 6 w 67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">
                  <a:moveTo>
                    <a:pt x="6" y="7"/>
                  </a:moveTo>
                  <a:cubicBezTo>
                    <a:pt x="23" y="3"/>
                    <a:pt x="40" y="7"/>
                    <a:pt x="57" y="7"/>
                  </a:cubicBezTo>
                  <a:cubicBezTo>
                    <a:pt x="59" y="7"/>
                    <a:pt x="67" y="4"/>
                    <a:pt x="62" y="4"/>
                  </a:cubicBezTo>
                  <a:cubicBezTo>
                    <a:pt x="44" y="4"/>
                    <a:pt x="26" y="0"/>
                    <a:pt x="8" y="4"/>
                  </a:cubicBezTo>
                  <a:cubicBezTo>
                    <a:pt x="5" y="5"/>
                    <a:pt x="0" y="8"/>
                    <a:pt x="6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33"/>
            <p:cNvSpPr/>
            <p:nvPr>
              <p:custDataLst>
                <p:tags r:id="rId6"/>
              </p:custDataLst>
            </p:nvPr>
          </p:nvSpPr>
          <p:spPr bwMode="auto">
            <a:xfrm>
              <a:off x="3269" y="3297"/>
              <a:ext cx="118" cy="125"/>
            </a:xfrm>
            <a:custGeom>
              <a:avLst/>
              <a:gdLst>
                <a:gd name="T0" fmla="*/ 39 w 50"/>
                <a:gd name="T1" fmla="*/ 3 h 53"/>
                <a:gd name="T2" fmla="*/ 4 w 50"/>
                <a:gd name="T3" fmla="*/ 46 h 53"/>
                <a:gd name="T4" fmla="*/ 10 w 50"/>
                <a:gd name="T5" fmla="*/ 51 h 53"/>
                <a:gd name="T6" fmla="*/ 48 w 50"/>
                <a:gd name="T7" fmla="*/ 5 h 53"/>
                <a:gd name="T8" fmla="*/ 39 w 50"/>
                <a:gd name="T9" fmla="*/ 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3">
                  <a:moveTo>
                    <a:pt x="39" y="3"/>
                  </a:moveTo>
                  <a:cubicBezTo>
                    <a:pt x="31" y="20"/>
                    <a:pt x="19" y="35"/>
                    <a:pt x="4" y="46"/>
                  </a:cubicBezTo>
                  <a:cubicBezTo>
                    <a:pt x="0" y="50"/>
                    <a:pt x="6" y="53"/>
                    <a:pt x="10" y="51"/>
                  </a:cubicBezTo>
                  <a:cubicBezTo>
                    <a:pt x="26" y="38"/>
                    <a:pt x="38" y="22"/>
                    <a:pt x="48" y="5"/>
                  </a:cubicBezTo>
                  <a:cubicBezTo>
                    <a:pt x="50" y="0"/>
                    <a:pt x="41" y="0"/>
                    <a:pt x="39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34"/>
            <p:cNvSpPr/>
            <p:nvPr>
              <p:custDataLst>
                <p:tags r:id="rId7"/>
              </p:custDataLst>
            </p:nvPr>
          </p:nvSpPr>
          <p:spPr bwMode="auto">
            <a:xfrm>
              <a:off x="3243" y="3323"/>
              <a:ext cx="137" cy="118"/>
            </a:xfrm>
            <a:custGeom>
              <a:avLst/>
              <a:gdLst>
                <a:gd name="T0" fmla="*/ 2 w 58"/>
                <a:gd name="T1" fmla="*/ 7 h 50"/>
                <a:gd name="T2" fmla="*/ 47 w 58"/>
                <a:gd name="T3" fmla="*/ 48 h 50"/>
                <a:gd name="T4" fmla="*/ 54 w 58"/>
                <a:gd name="T5" fmla="*/ 43 h 50"/>
                <a:gd name="T6" fmla="*/ 10 w 58"/>
                <a:gd name="T7" fmla="*/ 3 h 50"/>
                <a:gd name="T8" fmla="*/ 2 w 58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0">
                  <a:moveTo>
                    <a:pt x="2" y="7"/>
                  </a:moveTo>
                  <a:cubicBezTo>
                    <a:pt x="15" y="23"/>
                    <a:pt x="31" y="36"/>
                    <a:pt x="47" y="48"/>
                  </a:cubicBezTo>
                  <a:cubicBezTo>
                    <a:pt x="50" y="50"/>
                    <a:pt x="58" y="46"/>
                    <a:pt x="54" y="43"/>
                  </a:cubicBezTo>
                  <a:cubicBezTo>
                    <a:pt x="38" y="31"/>
                    <a:pt x="22" y="19"/>
                    <a:pt x="10" y="3"/>
                  </a:cubicBezTo>
                  <a:cubicBezTo>
                    <a:pt x="8" y="0"/>
                    <a:pt x="0" y="4"/>
                    <a:pt x="2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35"/>
            <p:cNvSpPr/>
            <p:nvPr>
              <p:custDataLst>
                <p:tags r:id="rId8"/>
              </p:custDataLst>
            </p:nvPr>
          </p:nvSpPr>
          <p:spPr bwMode="auto">
            <a:xfrm>
              <a:off x="3493" y="3275"/>
              <a:ext cx="52" cy="242"/>
            </a:xfrm>
            <a:custGeom>
              <a:avLst/>
              <a:gdLst>
                <a:gd name="T0" fmla="*/ 1 w 22"/>
                <a:gd name="T1" fmla="*/ 6 h 102"/>
                <a:gd name="T2" fmla="*/ 5 w 22"/>
                <a:gd name="T3" fmla="*/ 97 h 102"/>
                <a:gd name="T4" fmla="*/ 13 w 22"/>
                <a:gd name="T5" fmla="*/ 98 h 102"/>
                <a:gd name="T6" fmla="*/ 9 w 22"/>
                <a:gd name="T7" fmla="*/ 4 h 102"/>
                <a:gd name="T8" fmla="*/ 1 w 22"/>
                <a:gd name="T9" fmla="*/ 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02">
                  <a:moveTo>
                    <a:pt x="1" y="6"/>
                  </a:moveTo>
                  <a:cubicBezTo>
                    <a:pt x="10" y="34"/>
                    <a:pt x="14" y="68"/>
                    <a:pt x="5" y="97"/>
                  </a:cubicBezTo>
                  <a:cubicBezTo>
                    <a:pt x="4" y="102"/>
                    <a:pt x="12" y="102"/>
                    <a:pt x="13" y="98"/>
                  </a:cubicBezTo>
                  <a:cubicBezTo>
                    <a:pt x="22" y="69"/>
                    <a:pt x="18" y="33"/>
                    <a:pt x="9" y="4"/>
                  </a:cubicBezTo>
                  <a:cubicBezTo>
                    <a:pt x="8" y="0"/>
                    <a:pt x="0" y="2"/>
                    <a:pt x="1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36"/>
            <p:cNvSpPr/>
            <p:nvPr>
              <p:custDataLst>
                <p:tags r:id="rId9"/>
              </p:custDataLst>
            </p:nvPr>
          </p:nvSpPr>
          <p:spPr bwMode="auto">
            <a:xfrm>
              <a:off x="4068" y="3328"/>
              <a:ext cx="90" cy="111"/>
            </a:xfrm>
            <a:custGeom>
              <a:avLst/>
              <a:gdLst>
                <a:gd name="T0" fmla="*/ 0 w 38"/>
                <a:gd name="T1" fmla="*/ 4 h 47"/>
                <a:gd name="T2" fmla="*/ 29 w 38"/>
                <a:gd name="T3" fmla="*/ 45 h 47"/>
                <a:gd name="T4" fmla="*/ 37 w 38"/>
                <a:gd name="T5" fmla="*/ 42 h 47"/>
                <a:gd name="T6" fmla="*/ 9 w 38"/>
                <a:gd name="T7" fmla="*/ 2 h 47"/>
                <a:gd name="T8" fmla="*/ 0 w 38"/>
                <a:gd name="T9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7">
                  <a:moveTo>
                    <a:pt x="0" y="4"/>
                  </a:moveTo>
                  <a:cubicBezTo>
                    <a:pt x="8" y="19"/>
                    <a:pt x="19" y="31"/>
                    <a:pt x="29" y="45"/>
                  </a:cubicBezTo>
                  <a:cubicBezTo>
                    <a:pt x="30" y="47"/>
                    <a:pt x="38" y="43"/>
                    <a:pt x="37" y="42"/>
                  </a:cubicBezTo>
                  <a:cubicBezTo>
                    <a:pt x="28" y="29"/>
                    <a:pt x="16" y="17"/>
                    <a:pt x="9" y="2"/>
                  </a:cubicBezTo>
                  <a:cubicBezTo>
                    <a:pt x="8" y="0"/>
                    <a:pt x="0" y="3"/>
                    <a:pt x="0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37"/>
            <p:cNvSpPr/>
            <p:nvPr>
              <p:custDataLst>
                <p:tags r:id="rId10"/>
              </p:custDataLst>
            </p:nvPr>
          </p:nvSpPr>
          <p:spPr bwMode="auto">
            <a:xfrm>
              <a:off x="2566" y="2127"/>
              <a:ext cx="184" cy="298"/>
            </a:xfrm>
            <a:custGeom>
              <a:avLst/>
              <a:gdLst>
                <a:gd name="T0" fmla="*/ 69 w 78"/>
                <a:gd name="T1" fmla="*/ 3 h 126"/>
                <a:gd name="T2" fmla="*/ 40 w 78"/>
                <a:gd name="T3" fmla="*/ 69 h 126"/>
                <a:gd name="T4" fmla="*/ 5 w 78"/>
                <a:gd name="T5" fmla="*/ 124 h 126"/>
                <a:gd name="T6" fmla="*/ 13 w 78"/>
                <a:gd name="T7" fmla="*/ 123 h 126"/>
                <a:gd name="T8" fmla="*/ 9 w 78"/>
                <a:gd name="T9" fmla="*/ 115 h 126"/>
                <a:gd name="T10" fmla="*/ 0 w 78"/>
                <a:gd name="T11" fmla="*/ 117 h 126"/>
                <a:gd name="T12" fmla="*/ 4 w 78"/>
                <a:gd name="T13" fmla="*/ 125 h 126"/>
                <a:gd name="T14" fmla="*/ 12 w 78"/>
                <a:gd name="T15" fmla="*/ 123 h 126"/>
                <a:gd name="T16" fmla="*/ 46 w 78"/>
                <a:gd name="T17" fmla="*/ 72 h 126"/>
                <a:gd name="T18" fmla="*/ 77 w 78"/>
                <a:gd name="T19" fmla="*/ 1 h 126"/>
                <a:gd name="T20" fmla="*/ 69 w 78"/>
                <a:gd name="T21" fmla="*/ 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126">
                  <a:moveTo>
                    <a:pt x="69" y="3"/>
                  </a:moveTo>
                  <a:cubicBezTo>
                    <a:pt x="58" y="24"/>
                    <a:pt x="50" y="47"/>
                    <a:pt x="40" y="69"/>
                  </a:cubicBezTo>
                  <a:cubicBezTo>
                    <a:pt x="31" y="88"/>
                    <a:pt x="24" y="111"/>
                    <a:pt x="5" y="124"/>
                  </a:cubicBezTo>
                  <a:cubicBezTo>
                    <a:pt x="7" y="124"/>
                    <a:pt x="10" y="123"/>
                    <a:pt x="13" y="123"/>
                  </a:cubicBezTo>
                  <a:cubicBezTo>
                    <a:pt x="10" y="121"/>
                    <a:pt x="8" y="118"/>
                    <a:pt x="9" y="115"/>
                  </a:cubicBezTo>
                  <a:cubicBezTo>
                    <a:pt x="8" y="114"/>
                    <a:pt x="0" y="115"/>
                    <a:pt x="0" y="117"/>
                  </a:cubicBezTo>
                  <a:cubicBezTo>
                    <a:pt x="0" y="120"/>
                    <a:pt x="1" y="123"/>
                    <a:pt x="4" y="125"/>
                  </a:cubicBezTo>
                  <a:cubicBezTo>
                    <a:pt x="6" y="126"/>
                    <a:pt x="11" y="124"/>
                    <a:pt x="12" y="123"/>
                  </a:cubicBezTo>
                  <a:cubicBezTo>
                    <a:pt x="30" y="111"/>
                    <a:pt x="38" y="90"/>
                    <a:pt x="46" y="72"/>
                  </a:cubicBezTo>
                  <a:cubicBezTo>
                    <a:pt x="57" y="48"/>
                    <a:pt x="65" y="24"/>
                    <a:pt x="77" y="1"/>
                  </a:cubicBezTo>
                  <a:cubicBezTo>
                    <a:pt x="78" y="0"/>
                    <a:pt x="70" y="1"/>
                    <a:pt x="69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38"/>
            <p:cNvSpPr/>
            <p:nvPr>
              <p:custDataLst>
                <p:tags r:id="rId11"/>
              </p:custDataLst>
            </p:nvPr>
          </p:nvSpPr>
          <p:spPr bwMode="auto">
            <a:xfrm>
              <a:off x="2530" y="2205"/>
              <a:ext cx="253" cy="199"/>
            </a:xfrm>
            <a:custGeom>
              <a:avLst/>
              <a:gdLst>
                <a:gd name="T0" fmla="*/ 9 w 107"/>
                <a:gd name="T1" fmla="*/ 13 h 84"/>
                <a:gd name="T2" fmla="*/ 60 w 107"/>
                <a:gd name="T3" fmla="*/ 48 h 84"/>
                <a:gd name="T4" fmla="*/ 97 w 107"/>
                <a:gd name="T5" fmla="*/ 81 h 84"/>
                <a:gd name="T6" fmla="*/ 103 w 107"/>
                <a:gd name="T7" fmla="*/ 77 h 84"/>
                <a:gd name="T8" fmla="*/ 50 w 107"/>
                <a:gd name="T9" fmla="*/ 28 h 84"/>
                <a:gd name="T10" fmla="*/ 5 w 107"/>
                <a:gd name="T11" fmla="*/ 8 h 84"/>
                <a:gd name="T12" fmla="*/ 9 w 107"/>
                <a:gd name="T13" fmla="*/ 1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84">
                  <a:moveTo>
                    <a:pt x="9" y="13"/>
                  </a:moveTo>
                  <a:cubicBezTo>
                    <a:pt x="21" y="6"/>
                    <a:pt x="54" y="41"/>
                    <a:pt x="60" y="48"/>
                  </a:cubicBezTo>
                  <a:cubicBezTo>
                    <a:pt x="72" y="59"/>
                    <a:pt x="84" y="72"/>
                    <a:pt x="97" y="81"/>
                  </a:cubicBezTo>
                  <a:cubicBezTo>
                    <a:pt x="100" y="84"/>
                    <a:pt x="107" y="80"/>
                    <a:pt x="103" y="77"/>
                  </a:cubicBezTo>
                  <a:cubicBezTo>
                    <a:pt x="84" y="63"/>
                    <a:pt x="68" y="44"/>
                    <a:pt x="50" y="28"/>
                  </a:cubicBezTo>
                  <a:cubicBezTo>
                    <a:pt x="40" y="20"/>
                    <a:pt x="20" y="0"/>
                    <a:pt x="5" y="8"/>
                  </a:cubicBezTo>
                  <a:cubicBezTo>
                    <a:pt x="0" y="11"/>
                    <a:pt x="5" y="15"/>
                    <a:pt x="9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39"/>
            <p:cNvSpPr/>
            <p:nvPr>
              <p:custDataLst>
                <p:tags r:id="rId12"/>
              </p:custDataLst>
            </p:nvPr>
          </p:nvSpPr>
          <p:spPr bwMode="auto">
            <a:xfrm>
              <a:off x="2765" y="2023"/>
              <a:ext cx="191" cy="168"/>
            </a:xfrm>
            <a:custGeom>
              <a:avLst/>
              <a:gdLst>
                <a:gd name="T0" fmla="*/ 9 w 81"/>
                <a:gd name="T1" fmla="*/ 15 h 71"/>
                <a:gd name="T2" fmla="*/ 25 w 81"/>
                <a:gd name="T3" fmla="*/ 15 h 71"/>
                <a:gd name="T4" fmla="*/ 22 w 81"/>
                <a:gd name="T5" fmla="*/ 30 h 71"/>
                <a:gd name="T6" fmla="*/ 22 w 81"/>
                <a:gd name="T7" fmla="*/ 55 h 71"/>
                <a:gd name="T8" fmla="*/ 71 w 81"/>
                <a:gd name="T9" fmla="*/ 71 h 71"/>
                <a:gd name="T10" fmla="*/ 77 w 81"/>
                <a:gd name="T11" fmla="*/ 67 h 71"/>
                <a:gd name="T12" fmla="*/ 35 w 81"/>
                <a:gd name="T13" fmla="*/ 58 h 71"/>
                <a:gd name="T14" fmla="*/ 31 w 81"/>
                <a:gd name="T15" fmla="*/ 23 h 71"/>
                <a:gd name="T16" fmla="*/ 25 w 81"/>
                <a:gd name="T17" fmla="*/ 1 h 71"/>
                <a:gd name="T18" fmla="*/ 1 w 81"/>
                <a:gd name="T19" fmla="*/ 15 h 71"/>
                <a:gd name="T20" fmla="*/ 9 w 81"/>
                <a:gd name="T21" fmla="*/ 1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71">
                  <a:moveTo>
                    <a:pt x="9" y="15"/>
                  </a:moveTo>
                  <a:cubicBezTo>
                    <a:pt x="14" y="8"/>
                    <a:pt x="25" y="3"/>
                    <a:pt x="25" y="15"/>
                  </a:cubicBezTo>
                  <a:cubicBezTo>
                    <a:pt x="24" y="20"/>
                    <a:pt x="23" y="25"/>
                    <a:pt x="22" y="30"/>
                  </a:cubicBezTo>
                  <a:cubicBezTo>
                    <a:pt x="20" y="38"/>
                    <a:pt x="18" y="47"/>
                    <a:pt x="22" y="55"/>
                  </a:cubicBezTo>
                  <a:cubicBezTo>
                    <a:pt x="28" y="70"/>
                    <a:pt x="58" y="69"/>
                    <a:pt x="71" y="71"/>
                  </a:cubicBezTo>
                  <a:cubicBezTo>
                    <a:pt x="74" y="71"/>
                    <a:pt x="81" y="67"/>
                    <a:pt x="77" y="67"/>
                  </a:cubicBezTo>
                  <a:cubicBezTo>
                    <a:pt x="63" y="65"/>
                    <a:pt x="47" y="65"/>
                    <a:pt x="35" y="58"/>
                  </a:cubicBezTo>
                  <a:cubicBezTo>
                    <a:pt x="23" y="51"/>
                    <a:pt x="29" y="34"/>
                    <a:pt x="31" y="23"/>
                  </a:cubicBezTo>
                  <a:cubicBezTo>
                    <a:pt x="33" y="16"/>
                    <a:pt x="37" y="3"/>
                    <a:pt x="25" y="1"/>
                  </a:cubicBezTo>
                  <a:cubicBezTo>
                    <a:pt x="14" y="0"/>
                    <a:pt x="6" y="8"/>
                    <a:pt x="1" y="15"/>
                  </a:cubicBezTo>
                  <a:cubicBezTo>
                    <a:pt x="0" y="18"/>
                    <a:pt x="8" y="17"/>
                    <a:pt x="9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40"/>
            <p:cNvSpPr/>
            <p:nvPr>
              <p:custDataLst>
                <p:tags r:id="rId13"/>
              </p:custDataLst>
            </p:nvPr>
          </p:nvSpPr>
          <p:spPr bwMode="auto">
            <a:xfrm>
              <a:off x="2980" y="2136"/>
              <a:ext cx="66" cy="244"/>
            </a:xfrm>
            <a:custGeom>
              <a:avLst/>
              <a:gdLst>
                <a:gd name="T0" fmla="*/ 11 w 28"/>
                <a:gd name="T1" fmla="*/ 2 h 103"/>
                <a:gd name="T2" fmla="*/ 19 w 28"/>
                <a:gd name="T3" fmla="*/ 102 h 103"/>
                <a:gd name="T4" fmla="*/ 28 w 28"/>
                <a:gd name="T5" fmla="*/ 100 h 103"/>
                <a:gd name="T6" fmla="*/ 19 w 28"/>
                <a:gd name="T7" fmla="*/ 1 h 103"/>
                <a:gd name="T8" fmla="*/ 11 w 28"/>
                <a:gd name="T9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3">
                  <a:moveTo>
                    <a:pt x="11" y="2"/>
                  </a:moveTo>
                  <a:cubicBezTo>
                    <a:pt x="0" y="36"/>
                    <a:pt x="14" y="69"/>
                    <a:pt x="19" y="102"/>
                  </a:cubicBezTo>
                  <a:cubicBezTo>
                    <a:pt x="19" y="103"/>
                    <a:pt x="28" y="101"/>
                    <a:pt x="28" y="100"/>
                  </a:cubicBezTo>
                  <a:cubicBezTo>
                    <a:pt x="23" y="67"/>
                    <a:pt x="8" y="34"/>
                    <a:pt x="19" y="1"/>
                  </a:cubicBezTo>
                  <a:cubicBezTo>
                    <a:pt x="20" y="0"/>
                    <a:pt x="12" y="1"/>
                    <a:pt x="1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41"/>
            <p:cNvSpPr/>
            <p:nvPr>
              <p:custDataLst>
                <p:tags r:id="rId14"/>
              </p:custDataLst>
            </p:nvPr>
          </p:nvSpPr>
          <p:spPr bwMode="auto">
            <a:xfrm>
              <a:off x="2949" y="2229"/>
              <a:ext cx="215" cy="85"/>
            </a:xfrm>
            <a:custGeom>
              <a:avLst/>
              <a:gdLst>
                <a:gd name="T0" fmla="*/ 12 w 91"/>
                <a:gd name="T1" fmla="*/ 29 h 36"/>
                <a:gd name="T2" fmla="*/ 17 w 91"/>
                <a:gd name="T3" fmla="*/ 23 h 36"/>
                <a:gd name="T4" fmla="*/ 41 w 91"/>
                <a:gd name="T5" fmla="*/ 18 h 36"/>
                <a:gd name="T6" fmla="*/ 86 w 91"/>
                <a:gd name="T7" fmla="*/ 7 h 36"/>
                <a:gd name="T8" fmla="*/ 84 w 91"/>
                <a:gd name="T9" fmla="*/ 2 h 36"/>
                <a:gd name="T10" fmla="*/ 3 w 91"/>
                <a:gd name="T11" fmla="*/ 21 h 36"/>
                <a:gd name="T12" fmla="*/ 0 w 91"/>
                <a:gd name="T13" fmla="*/ 24 h 36"/>
                <a:gd name="T14" fmla="*/ 4 w 91"/>
                <a:gd name="T15" fmla="*/ 33 h 36"/>
                <a:gd name="T16" fmla="*/ 12 w 91"/>
                <a:gd name="T17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36">
                  <a:moveTo>
                    <a:pt x="12" y="29"/>
                  </a:moveTo>
                  <a:cubicBezTo>
                    <a:pt x="7" y="25"/>
                    <a:pt x="11" y="25"/>
                    <a:pt x="17" y="23"/>
                  </a:cubicBezTo>
                  <a:cubicBezTo>
                    <a:pt x="25" y="21"/>
                    <a:pt x="33" y="20"/>
                    <a:pt x="41" y="18"/>
                  </a:cubicBezTo>
                  <a:cubicBezTo>
                    <a:pt x="56" y="15"/>
                    <a:pt x="71" y="12"/>
                    <a:pt x="86" y="7"/>
                  </a:cubicBezTo>
                  <a:cubicBezTo>
                    <a:pt x="91" y="6"/>
                    <a:pt x="89" y="0"/>
                    <a:pt x="84" y="2"/>
                  </a:cubicBezTo>
                  <a:cubicBezTo>
                    <a:pt x="58" y="10"/>
                    <a:pt x="30" y="14"/>
                    <a:pt x="3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28"/>
                    <a:pt x="1" y="30"/>
                    <a:pt x="4" y="33"/>
                  </a:cubicBezTo>
                  <a:cubicBezTo>
                    <a:pt x="7" y="36"/>
                    <a:pt x="15" y="32"/>
                    <a:pt x="12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42"/>
            <p:cNvSpPr/>
            <p:nvPr>
              <p:custDataLst>
                <p:tags r:id="rId15"/>
              </p:custDataLst>
            </p:nvPr>
          </p:nvSpPr>
          <p:spPr bwMode="auto">
            <a:xfrm>
              <a:off x="3143" y="2160"/>
              <a:ext cx="227" cy="483"/>
            </a:xfrm>
            <a:custGeom>
              <a:avLst/>
              <a:gdLst>
                <a:gd name="T0" fmla="*/ 11 w 96"/>
                <a:gd name="T1" fmla="*/ 4 h 204"/>
                <a:gd name="T2" fmla="*/ 43 w 96"/>
                <a:gd name="T3" fmla="*/ 28 h 204"/>
                <a:gd name="T4" fmla="*/ 80 w 96"/>
                <a:gd name="T5" fmla="*/ 28 h 204"/>
                <a:gd name="T6" fmla="*/ 82 w 96"/>
                <a:gd name="T7" fmla="*/ 78 h 204"/>
                <a:gd name="T8" fmla="*/ 65 w 96"/>
                <a:gd name="T9" fmla="*/ 164 h 204"/>
                <a:gd name="T10" fmla="*/ 24 w 96"/>
                <a:gd name="T11" fmla="*/ 185 h 204"/>
                <a:gd name="T12" fmla="*/ 13 w 96"/>
                <a:gd name="T13" fmla="*/ 144 h 204"/>
                <a:gd name="T14" fmla="*/ 59 w 96"/>
                <a:gd name="T15" fmla="*/ 83 h 204"/>
                <a:gd name="T16" fmla="*/ 51 w 96"/>
                <a:gd name="T17" fmla="*/ 83 h 204"/>
                <a:gd name="T18" fmla="*/ 5 w 96"/>
                <a:gd name="T19" fmla="*/ 145 h 204"/>
                <a:gd name="T20" fmla="*/ 30 w 96"/>
                <a:gd name="T21" fmla="*/ 196 h 204"/>
                <a:gd name="T22" fmla="*/ 81 w 96"/>
                <a:gd name="T23" fmla="*/ 132 h 204"/>
                <a:gd name="T24" fmla="*/ 91 w 96"/>
                <a:gd name="T25" fmla="*/ 69 h 204"/>
                <a:gd name="T26" fmla="*/ 86 w 96"/>
                <a:gd name="T27" fmla="*/ 22 h 204"/>
                <a:gd name="T28" fmla="*/ 19 w 96"/>
                <a:gd name="T29" fmla="*/ 3 h 204"/>
                <a:gd name="T30" fmla="*/ 11 w 96"/>
                <a:gd name="T31" fmla="*/ 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" h="204">
                  <a:moveTo>
                    <a:pt x="11" y="4"/>
                  </a:moveTo>
                  <a:cubicBezTo>
                    <a:pt x="3" y="30"/>
                    <a:pt x="20" y="34"/>
                    <a:pt x="43" y="28"/>
                  </a:cubicBezTo>
                  <a:cubicBezTo>
                    <a:pt x="55" y="25"/>
                    <a:pt x="73" y="14"/>
                    <a:pt x="80" y="28"/>
                  </a:cubicBezTo>
                  <a:cubicBezTo>
                    <a:pt x="87" y="43"/>
                    <a:pt x="84" y="63"/>
                    <a:pt x="82" y="78"/>
                  </a:cubicBezTo>
                  <a:cubicBezTo>
                    <a:pt x="79" y="106"/>
                    <a:pt x="76" y="138"/>
                    <a:pt x="65" y="164"/>
                  </a:cubicBezTo>
                  <a:cubicBezTo>
                    <a:pt x="60" y="178"/>
                    <a:pt x="41" y="202"/>
                    <a:pt x="24" y="185"/>
                  </a:cubicBezTo>
                  <a:cubicBezTo>
                    <a:pt x="14" y="175"/>
                    <a:pt x="12" y="157"/>
                    <a:pt x="13" y="144"/>
                  </a:cubicBezTo>
                  <a:cubicBezTo>
                    <a:pt x="17" y="120"/>
                    <a:pt x="43" y="101"/>
                    <a:pt x="59" y="83"/>
                  </a:cubicBezTo>
                  <a:cubicBezTo>
                    <a:pt x="62" y="80"/>
                    <a:pt x="53" y="81"/>
                    <a:pt x="51" y="83"/>
                  </a:cubicBezTo>
                  <a:cubicBezTo>
                    <a:pt x="34" y="102"/>
                    <a:pt x="12" y="120"/>
                    <a:pt x="5" y="145"/>
                  </a:cubicBezTo>
                  <a:cubicBezTo>
                    <a:pt x="0" y="163"/>
                    <a:pt x="10" y="191"/>
                    <a:pt x="30" y="196"/>
                  </a:cubicBezTo>
                  <a:cubicBezTo>
                    <a:pt x="65" y="204"/>
                    <a:pt x="77" y="154"/>
                    <a:pt x="81" y="132"/>
                  </a:cubicBezTo>
                  <a:cubicBezTo>
                    <a:pt x="86" y="111"/>
                    <a:pt x="90" y="90"/>
                    <a:pt x="91" y="69"/>
                  </a:cubicBezTo>
                  <a:cubicBezTo>
                    <a:pt x="93" y="55"/>
                    <a:pt x="96" y="33"/>
                    <a:pt x="86" y="22"/>
                  </a:cubicBezTo>
                  <a:cubicBezTo>
                    <a:pt x="68" y="0"/>
                    <a:pt x="4" y="54"/>
                    <a:pt x="19" y="3"/>
                  </a:cubicBezTo>
                  <a:cubicBezTo>
                    <a:pt x="20" y="0"/>
                    <a:pt x="11" y="1"/>
                    <a:pt x="1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43"/>
            <p:cNvSpPr/>
            <p:nvPr>
              <p:custDataLst>
                <p:tags r:id="rId16"/>
              </p:custDataLst>
            </p:nvPr>
          </p:nvSpPr>
          <p:spPr bwMode="auto">
            <a:xfrm>
              <a:off x="3411" y="2044"/>
              <a:ext cx="184" cy="168"/>
            </a:xfrm>
            <a:custGeom>
              <a:avLst/>
              <a:gdLst>
                <a:gd name="T0" fmla="*/ 5 w 78"/>
                <a:gd name="T1" fmla="*/ 5 h 71"/>
                <a:gd name="T2" fmla="*/ 17 w 78"/>
                <a:gd name="T3" fmla="*/ 29 h 71"/>
                <a:gd name="T4" fmla="*/ 23 w 78"/>
                <a:gd name="T5" fmla="*/ 54 h 71"/>
                <a:gd name="T6" fmla="*/ 71 w 78"/>
                <a:gd name="T7" fmla="*/ 66 h 71"/>
                <a:gd name="T8" fmla="*/ 72 w 78"/>
                <a:gd name="T9" fmla="*/ 61 h 71"/>
                <a:gd name="T10" fmla="*/ 37 w 78"/>
                <a:gd name="T11" fmla="*/ 58 h 71"/>
                <a:gd name="T12" fmla="*/ 26 w 78"/>
                <a:gd name="T13" fmla="*/ 31 h 71"/>
                <a:gd name="T14" fmla="*/ 9 w 78"/>
                <a:gd name="T15" fmla="*/ 0 h 71"/>
                <a:gd name="T16" fmla="*/ 5 w 78"/>
                <a:gd name="T17" fmla="*/ 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71">
                  <a:moveTo>
                    <a:pt x="5" y="5"/>
                  </a:moveTo>
                  <a:cubicBezTo>
                    <a:pt x="17" y="6"/>
                    <a:pt x="17" y="21"/>
                    <a:pt x="17" y="29"/>
                  </a:cubicBezTo>
                  <a:cubicBezTo>
                    <a:pt x="18" y="38"/>
                    <a:pt x="18" y="46"/>
                    <a:pt x="23" y="54"/>
                  </a:cubicBezTo>
                  <a:cubicBezTo>
                    <a:pt x="33" y="71"/>
                    <a:pt x="55" y="68"/>
                    <a:pt x="71" y="66"/>
                  </a:cubicBezTo>
                  <a:cubicBezTo>
                    <a:pt x="75" y="65"/>
                    <a:pt x="78" y="61"/>
                    <a:pt x="72" y="61"/>
                  </a:cubicBezTo>
                  <a:cubicBezTo>
                    <a:pt x="60" y="63"/>
                    <a:pt x="47" y="66"/>
                    <a:pt x="37" y="58"/>
                  </a:cubicBezTo>
                  <a:cubicBezTo>
                    <a:pt x="28" y="52"/>
                    <a:pt x="26" y="41"/>
                    <a:pt x="26" y="31"/>
                  </a:cubicBezTo>
                  <a:cubicBezTo>
                    <a:pt x="26" y="18"/>
                    <a:pt x="26" y="2"/>
                    <a:pt x="9" y="0"/>
                  </a:cubicBezTo>
                  <a:cubicBezTo>
                    <a:pt x="6" y="0"/>
                    <a:pt x="0" y="4"/>
                    <a:pt x="5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44"/>
            <p:cNvSpPr/>
            <p:nvPr>
              <p:custDataLst>
                <p:tags r:id="rId17"/>
              </p:custDataLst>
            </p:nvPr>
          </p:nvSpPr>
          <p:spPr bwMode="auto">
            <a:xfrm>
              <a:off x="3626" y="2262"/>
              <a:ext cx="199" cy="16"/>
            </a:xfrm>
            <a:custGeom>
              <a:avLst/>
              <a:gdLst>
                <a:gd name="T0" fmla="*/ 9 w 84"/>
                <a:gd name="T1" fmla="*/ 5 h 7"/>
                <a:gd name="T2" fmla="*/ 45 w 84"/>
                <a:gd name="T3" fmla="*/ 5 h 7"/>
                <a:gd name="T4" fmla="*/ 75 w 84"/>
                <a:gd name="T5" fmla="*/ 7 h 7"/>
                <a:gd name="T6" fmla="*/ 80 w 84"/>
                <a:gd name="T7" fmla="*/ 4 h 7"/>
                <a:gd name="T8" fmla="*/ 28 w 84"/>
                <a:gd name="T9" fmla="*/ 1 h 7"/>
                <a:gd name="T10" fmla="*/ 1 w 84"/>
                <a:gd name="T11" fmla="*/ 6 h 7"/>
                <a:gd name="T12" fmla="*/ 9 w 84"/>
                <a:gd name="T1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">
                  <a:moveTo>
                    <a:pt x="9" y="5"/>
                  </a:moveTo>
                  <a:cubicBezTo>
                    <a:pt x="13" y="0"/>
                    <a:pt x="39" y="5"/>
                    <a:pt x="45" y="5"/>
                  </a:cubicBezTo>
                  <a:cubicBezTo>
                    <a:pt x="55" y="6"/>
                    <a:pt x="65" y="7"/>
                    <a:pt x="75" y="7"/>
                  </a:cubicBezTo>
                  <a:cubicBezTo>
                    <a:pt x="77" y="7"/>
                    <a:pt x="84" y="4"/>
                    <a:pt x="80" y="4"/>
                  </a:cubicBezTo>
                  <a:cubicBezTo>
                    <a:pt x="63" y="4"/>
                    <a:pt x="46" y="1"/>
                    <a:pt x="28" y="1"/>
                  </a:cubicBezTo>
                  <a:cubicBezTo>
                    <a:pt x="21" y="1"/>
                    <a:pt x="6" y="0"/>
                    <a:pt x="1" y="6"/>
                  </a:cubicBezTo>
                  <a:cubicBezTo>
                    <a:pt x="0" y="7"/>
                    <a:pt x="8" y="7"/>
                    <a:pt x="9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45"/>
            <p:cNvSpPr/>
            <p:nvPr>
              <p:custDataLst>
                <p:tags r:id="rId18"/>
              </p:custDataLst>
            </p:nvPr>
          </p:nvSpPr>
          <p:spPr bwMode="auto">
            <a:xfrm>
              <a:off x="3960" y="2120"/>
              <a:ext cx="104" cy="310"/>
            </a:xfrm>
            <a:custGeom>
              <a:avLst/>
              <a:gdLst>
                <a:gd name="T0" fmla="*/ 9 w 44"/>
                <a:gd name="T1" fmla="*/ 66 h 131"/>
                <a:gd name="T2" fmla="*/ 18 w 44"/>
                <a:gd name="T3" fmla="*/ 5 h 131"/>
                <a:gd name="T4" fmla="*/ 9 w 44"/>
                <a:gd name="T5" fmla="*/ 6 h 131"/>
                <a:gd name="T6" fmla="*/ 22 w 44"/>
                <a:gd name="T7" fmla="*/ 76 h 131"/>
                <a:gd name="T8" fmla="*/ 34 w 44"/>
                <a:gd name="T9" fmla="*/ 128 h 131"/>
                <a:gd name="T10" fmla="*/ 41 w 44"/>
                <a:gd name="T11" fmla="*/ 125 h 131"/>
                <a:gd name="T12" fmla="*/ 30 w 44"/>
                <a:gd name="T13" fmla="*/ 69 h 131"/>
                <a:gd name="T14" fmla="*/ 18 w 44"/>
                <a:gd name="T15" fmla="*/ 4 h 131"/>
                <a:gd name="T16" fmla="*/ 9 w 44"/>
                <a:gd name="T17" fmla="*/ 5 h 131"/>
                <a:gd name="T18" fmla="*/ 1 w 44"/>
                <a:gd name="T19" fmla="*/ 65 h 131"/>
                <a:gd name="T20" fmla="*/ 9 w 44"/>
                <a:gd name="T21" fmla="*/ 6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131">
                  <a:moveTo>
                    <a:pt x="9" y="66"/>
                  </a:moveTo>
                  <a:cubicBezTo>
                    <a:pt x="17" y="46"/>
                    <a:pt x="18" y="26"/>
                    <a:pt x="18" y="5"/>
                  </a:cubicBezTo>
                  <a:cubicBezTo>
                    <a:pt x="15" y="5"/>
                    <a:pt x="12" y="6"/>
                    <a:pt x="9" y="6"/>
                  </a:cubicBezTo>
                  <a:cubicBezTo>
                    <a:pt x="16" y="29"/>
                    <a:pt x="18" y="53"/>
                    <a:pt x="22" y="76"/>
                  </a:cubicBezTo>
                  <a:cubicBezTo>
                    <a:pt x="25" y="95"/>
                    <a:pt x="23" y="112"/>
                    <a:pt x="34" y="128"/>
                  </a:cubicBezTo>
                  <a:cubicBezTo>
                    <a:pt x="36" y="131"/>
                    <a:pt x="44" y="128"/>
                    <a:pt x="41" y="125"/>
                  </a:cubicBezTo>
                  <a:cubicBezTo>
                    <a:pt x="30" y="108"/>
                    <a:pt x="33" y="88"/>
                    <a:pt x="30" y="69"/>
                  </a:cubicBezTo>
                  <a:cubicBezTo>
                    <a:pt x="26" y="47"/>
                    <a:pt x="24" y="25"/>
                    <a:pt x="18" y="4"/>
                  </a:cubicBezTo>
                  <a:cubicBezTo>
                    <a:pt x="16" y="0"/>
                    <a:pt x="9" y="2"/>
                    <a:pt x="9" y="5"/>
                  </a:cubicBezTo>
                  <a:cubicBezTo>
                    <a:pt x="9" y="26"/>
                    <a:pt x="9" y="46"/>
                    <a:pt x="1" y="65"/>
                  </a:cubicBezTo>
                  <a:cubicBezTo>
                    <a:pt x="0" y="70"/>
                    <a:pt x="8" y="70"/>
                    <a:pt x="9" y="6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46"/>
            <p:cNvSpPr/>
            <p:nvPr>
              <p:custDataLst>
                <p:tags r:id="rId19"/>
              </p:custDataLst>
            </p:nvPr>
          </p:nvSpPr>
          <p:spPr bwMode="auto">
            <a:xfrm>
              <a:off x="4177" y="2174"/>
              <a:ext cx="239" cy="64"/>
            </a:xfrm>
            <a:custGeom>
              <a:avLst/>
              <a:gdLst>
                <a:gd name="T0" fmla="*/ 11 w 101"/>
                <a:gd name="T1" fmla="*/ 8 h 27"/>
                <a:gd name="T2" fmla="*/ 8 w 101"/>
                <a:gd name="T3" fmla="*/ 10 h 27"/>
                <a:gd name="T4" fmla="*/ 7 w 101"/>
                <a:gd name="T5" fmla="*/ 14 h 27"/>
                <a:gd name="T6" fmla="*/ 91 w 101"/>
                <a:gd name="T7" fmla="*/ 25 h 27"/>
                <a:gd name="T8" fmla="*/ 99 w 101"/>
                <a:gd name="T9" fmla="*/ 22 h 27"/>
                <a:gd name="T10" fmla="*/ 6 w 101"/>
                <a:gd name="T11" fmla="*/ 10 h 27"/>
                <a:gd name="T12" fmla="*/ 5 w 101"/>
                <a:gd name="T13" fmla="*/ 15 h 27"/>
                <a:gd name="T14" fmla="*/ 18 w 101"/>
                <a:gd name="T15" fmla="*/ 9 h 27"/>
                <a:gd name="T16" fmla="*/ 11 w 101"/>
                <a:gd name="T17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27">
                  <a:moveTo>
                    <a:pt x="11" y="8"/>
                  </a:moveTo>
                  <a:cubicBezTo>
                    <a:pt x="10" y="9"/>
                    <a:pt x="9" y="9"/>
                    <a:pt x="8" y="10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32" y="7"/>
                    <a:pt x="72" y="5"/>
                    <a:pt x="91" y="25"/>
                  </a:cubicBezTo>
                  <a:cubicBezTo>
                    <a:pt x="93" y="27"/>
                    <a:pt x="101" y="24"/>
                    <a:pt x="99" y="22"/>
                  </a:cubicBezTo>
                  <a:cubicBezTo>
                    <a:pt x="78" y="0"/>
                    <a:pt x="33" y="2"/>
                    <a:pt x="6" y="10"/>
                  </a:cubicBezTo>
                  <a:cubicBezTo>
                    <a:pt x="3" y="11"/>
                    <a:pt x="0" y="15"/>
                    <a:pt x="5" y="15"/>
                  </a:cubicBezTo>
                  <a:cubicBezTo>
                    <a:pt x="10" y="14"/>
                    <a:pt x="13" y="13"/>
                    <a:pt x="18" y="9"/>
                  </a:cubicBezTo>
                  <a:cubicBezTo>
                    <a:pt x="21" y="6"/>
                    <a:pt x="13" y="6"/>
                    <a:pt x="11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47"/>
            <p:cNvSpPr/>
            <p:nvPr>
              <p:custDataLst>
                <p:tags r:id="rId20"/>
              </p:custDataLst>
            </p:nvPr>
          </p:nvSpPr>
          <p:spPr bwMode="auto">
            <a:xfrm>
              <a:off x="4222" y="2286"/>
              <a:ext cx="223" cy="45"/>
            </a:xfrm>
            <a:custGeom>
              <a:avLst/>
              <a:gdLst>
                <a:gd name="T0" fmla="*/ 5 w 94"/>
                <a:gd name="T1" fmla="*/ 10 h 19"/>
                <a:gd name="T2" fmla="*/ 89 w 94"/>
                <a:gd name="T3" fmla="*/ 6 h 19"/>
                <a:gd name="T4" fmla="*/ 87 w 94"/>
                <a:gd name="T5" fmla="*/ 0 h 19"/>
                <a:gd name="T6" fmla="*/ 10 w 94"/>
                <a:gd name="T7" fmla="*/ 4 h 19"/>
                <a:gd name="T8" fmla="*/ 5 w 94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9">
                  <a:moveTo>
                    <a:pt x="5" y="10"/>
                  </a:moveTo>
                  <a:cubicBezTo>
                    <a:pt x="32" y="19"/>
                    <a:pt x="62" y="11"/>
                    <a:pt x="89" y="6"/>
                  </a:cubicBezTo>
                  <a:cubicBezTo>
                    <a:pt x="94" y="5"/>
                    <a:pt x="93" y="0"/>
                    <a:pt x="87" y="0"/>
                  </a:cubicBezTo>
                  <a:cubicBezTo>
                    <a:pt x="63" y="4"/>
                    <a:pt x="34" y="12"/>
                    <a:pt x="10" y="4"/>
                  </a:cubicBezTo>
                  <a:cubicBezTo>
                    <a:pt x="6" y="3"/>
                    <a:pt x="0" y="8"/>
                    <a:pt x="5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48"/>
            <p:cNvSpPr/>
            <p:nvPr>
              <p:custDataLst>
                <p:tags r:id="rId21"/>
              </p:custDataLst>
            </p:nvPr>
          </p:nvSpPr>
          <p:spPr bwMode="auto">
            <a:xfrm>
              <a:off x="4561" y="2108"/>
              <a:ext cx="229" cy="317"/>
            </a:xfrm>
            <a:custGeom>
              <a:avLst/>
              <a:gdLst>
                <a:gd name="T0" fmla="*/ 11 w 97"/>
                <a:gd name="T1" fmla="*/ 0 h 134"/>
                <a:gd name="T2" fmla="*/ 7 w 97"/>
                <a:gd name="T3" fmla="*/ 0 h 134"/>
                <a:gd name="T4" fmla="*/ 5 w 97"/>
                <a:gd name="T5" fmla="*/ 5 h 134"/>
                <a:gd name="T6" fmla="*/ 24 w 97"/>
                <a:gd name="T7" fmla="*/ 102 h 134"/>
                <a:gd name="T8" fmla="*/ 94 w 97"/>
                <a:gd name="T9" fmla="*/ 110 h 134"/>
                <a:gd name="T10" fmla="*/ 87 w 97"/>
                <a:gd name="T11" fmla="*/ 108 h 134"/>
                <a:gd name="T12" fmla="*/ 37 w 97"/>
                <a:gd name="T13" fmla="*/ 110 h 134"/>
                <a:gd name="T14" fmla="*/ 35 w 97"/>
                <a:gd name="T15" fmla="*/ 84 h 134"/>
                <a:gd name="T16" fmla="*/ 48 w 97"/>
                <a:gd name="T17" fmla="*/ 37 h 134"/>
                <a:gd name="T18" fmla="*/ 8 w 97"/>
                <a:gd name="T19" fmla="*/ 0 h 134"/>
                <a:gd name="T20" fmla="*/ 6 w 97"/>
                <a:gd name="T21" fmla="*/ 5 h 134"/>
                <a:gd name="T22" fmla="*/ 8 w 97"/>
                <a:gd name="T23" fmla="*/ 5 h 134"/>
                <a:gd name="T24" fmla="*/ 11 w 97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34">
                  <a:moveTo>
                    <a:pt x="11" y="0"/>
                  </a:moveTo>
                  <a:cubicBezTo>
                    <a:pt x="10" y="0"/>
                    <a:pt x="8" y="0"/>
                    <a:pt x="7" y="0"/>
                  </a:cubicBezTo>
                  <a:cubicBezTo>
                    <a:pt x="4" y="0"/>
                    <a:pt x="0" y="4"/>
                    <a:pt x="5" y="5"/>
                  </a:cubicBezTo>
                  <a:cubicBezTo>
                    <a:pt x="68" y="10"/>
                    <a:pt x="23" y="68"/>
                    <a:pt x="24" y="102"/>
                  </a:cubicBezTo>
                  <a:cubicBezTo>
                    <a:pt x="26" y="134"/>
                    <a:pt x="79" y="126"/>
                    <a:pt x="94" y="110"/>
                  </a:cubicBezTo>
                  <a:cubicBezTo>
                    <a:pt x="97" y="106"/>
                    <a:pt x="89" y="105"/>
                    <a:pt x="87" y="108"/>
                  </a:cubicBezTo>
                  <a:cubicBezTo>
                    <a:pt x="75" y="122"/>
                    <a:pt x="51" y="123"/>
                    <a:pt x="37" y="110"/>
                  </a:cubicBezTo>
                  <a:cubicBezTo>
                    <a:pt x="30" y="104"/>
                    <a:pt x="33" y="92"/>
                    <a:pt x="35" y="84"/>
                  </a:cubicBezTo>
                  <a:cubicBezTo>
                    <a:pt x="39" y="68"/>
                    <a:pt x="45" y="53"/>
                    <a:pt x="48" y="37"/>
                  </a:cubicBezTo>
                  <a:cubicBezTo>
                    <a:pt x="52" y="11"/>
                    <a:pt x="31" y="2"/>
                    <a:pt x="8" y="0"/>
                  </a:cubicBezTo>
                  <a:cubicBezTo>
                    <a:pt x="7" y="1"/>
                    <a:pt x="7" y="3"/>
                    <a:pt x="6" y="5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12" y="5"/>
                    <a:pt x="17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49"/>
            <p:cNvSpPr/>
            <p:nvPr>
              <p:custDataLst>
                <p:tags r:id="rId22"/>
              </p:custDataLst>
            </p:nvPr>
          </p:nvSpPr>
          <p:spPr bwMode="auto">
            <a:xfrm>
              <a:off x="4584" y="2236"/>
              <a:ext cx="152" cy="38"/>
            </a:xfrm>
            <a:custGeom>
              <a:avLst/>
              <a:gdLst>
                <a:gd name="T0" fmla="*/ 8 w 64"/>
                <a:gd name="T1" fmla="*/ 12 h 16"/>
                <a:gd name="T2" fmla="*/ 8 w 64"/>
                <a:gd name="T3" fmla="*/ 8 h 16"/>
                <a:gd name="T4" fmla="*/ 5 w 64"/>
                <a:gd name="T5" fmla="*/ 10 h 16"/>
                <a:gd name="T6" fmla="*/ 55 w 64"/>
                <a:gd name="T7" fmla="*/ 7 h 16"/>
                <a:gd name="T8" fmla="*/ 58 w 64"/>
                <a:gd name="T9" fmla="*/ 3 h 16"/>
                <a:gd name="T10" fmla="*/ 2 w 64"/>
                <a:gd name="T11" fmla="*/ 8 h 16"/>
                <a:gd name="T12" fmla="*/ 0 w 64"/>
                <a:gd name="T13" fmla="*/ 10 h 16"/>
                <a:gd name="T14" fmla="*/ 0 w 64"/>
                <a:gd name="T15" fmla="*/ 14 h 16"/>
                <a:gd name="T16" fmla="*/ 8 w 64"/>
                <a:gd name="T1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6">
                  <a:moveTo>
                    <a:pt x="8" y="12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7" y="9"/>
                    <a:pt x="6" y="10"/>
                    <a:pt x="5" y="10"/>
                  </a:cubicBezTo>
                  <a:cubicBezTo>
                    <a:pt x="21" y="4"/>
                    <a:pt x="38" y="7"/>
                    <a:pt x="55" y="7"/>
                  </a:cubicBezTo>
                  <a:cubicBezTo>
                    <a:pt x="57" y="7"/>
                    <a:pt x="64" y="3"/>
                    <a:pt x="58" y="3"/>
                  </a:cubicBezTo>
                  <a:cubicBezTo>
                    <a:pt x="39" y="3"/>
                    <a:pt x="20" y="0"/>
                    <a:pt x="2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8" y="15"/>
                    <a:pt x="8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50"/>
            <p:cNvSpPr/>
            <p:nvPr>
              <p:custDataLst>
                <p:tags r:id="rId23"/>
              </p:custDataLst>
            </p:nvPr>
          </p:nvSpPr>
          <p:spPr bwMode="auto">
            <a:xfrm>
              <a:off x="2599" y="2783"/>
              <a:ext cx="182" cy="282"/>
            </a:xfrm>
            <a:custGeom>
              <a:avLst/>
              <a:gdLst>
                <a:gd name="T0" fmla="*/ 67 w 77"/>
                <a:gd name="T1" fmla="*/ 3 h 119"/>
                <a:gd name="T2" fmla="*/ 34 w 77"/>
                <a:gd name="T3" fmla="*/ 66 h 119"/>
                <a:gd name="T4" fmla="*/ 7 w 77"/>
                <a:gd name="T5" fmla="*/ 115 h 119"/>
                <a:gd name="T6" fmla="*/ 6 w 77"/>
                <a:gd name="T7" fmla="*/ 118 h 119"/>
                <a:gd name="T8" fmla="*/ 35 w 77"/>
                <a:gd name="T9" fmla="*/ 87 h 119"/>
                <a:gd name="T10" fmla="*/ 75 w 77"/>
                <a:gd name="T11" fmla="*/ 2 h 119"/>
                <a:gd name="T12" fmla="*/ 67 w 77"/>
                <a:gd name="T13" fmla="*/ 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9">
                  <a:moveTo>
                    <a:pt x="67" y="3"/>
                  </a:moveTo>
                  <a:cubicBezTo>
                    <a:pt x="52" y="22"/>
                    <a:pt x="41" y="43"/>
                    <a:pt x="34" y="66"/>
                  </a:cubicBezTo>
                  <a:cubicBezTo>
                    <a:pt x="30" y="79"/>
                    <a:pt x="25" y="113"/>
                    <a:pt x="7" y="115"/>
                  </a:cubicBezTo>
                  <a:cubicBezTo>
                    <a:pt x="4" y="116"/>
                    <a:pt x="0" y="119"/>
                    <a:pt x="6" y="118"/>
                  </a:cubicBezTo>
                  <a:cubicBezTo>
                    <a:pt x="23" y="116"/>
                    <a:pt x="30" y="102"/>
                    <a:pt x="35" y="87"/>
                  </a:cubicBezTo>
                  <a:cubicBezTo>
                    <a:pt x="47" y="57"/>
                    <a:pt x="54" y="29"/>
                    <a:pt x="75" y="2"/>
                  </a:cubicBezTo>
                  <a:cubicBezTo>
                    <a:pt x="77" y="0"/>
                    <a:pt x="69" y="1"/>
                    <a:pt x="67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51"/>
            <p:cNvSpPr/>
            <p:nvPr>
              <p:custDataLst>
                <p:tags r:id="rId24"/>
              </p:custDataLst>
            </p:nvPr>
          </p:nvSpPr>
          <p:spPr bwMode="auto">
            <a:xfrm>
              <a:off x="2568" y="2871"/>
              <a:ext cx="253" cy="120"/>
            </a:xfrm>
            <a:custGeom>
              <a:avLst/>
              <a:gdLst>
                <a:gd name="T0" fmla="*/ 10 w 107"/>
                <a:gd name="T1" fmla="*/ 8 h 51"/>
                <a:gd name="T2" fmla="*/ 58 w 107"/>
                <a:gd name="T3" fmla="*/ 31 h 51"/>
                <a:gd name="T4" fmla="*/ 97 w 107"/>
                <a:gd name="T5" fmla="*/ 51 h 51"/>
                <a:gd name="T6" fmla="*/ 104 w 107"/>
                <a:gd name="T7" fmla="*/ 48 h 51"/>
                <a:gd name="T8" fmla="*/ 41 w 107"/>
                <a:gd name="T9" fmla="*/ 13 h 51"/>
                <a:gd name="T10" fmla="*/ 5 w 107"/>
                <a:gd name="T11" fmla="*/ 7 h 51"/>
                <a:gd name="T12" fmla="*/ 10 w 107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51">
                  <a:moveTo>
                    <a:pt x="10" y="8"/>
                  </a:moveTo>
                  <a:cubicBezTo>
                    <a:pt x="21" y="2"/>
                    <a:pt x="49" y="26"/>
                    <a:pt x="58" y="31"/>
                  </a:cubicBezTo>
                  <a:cubicBezTo>
                    <a:pt x="70" y="39"/>
                    <a:pt x="83" y="48"/>
                    <a:pt x="97" y="51"/>
                  </a:cubicBezTo>
                  <a:cubicBezTo>
                    <a:pt x="99" y="51"/>
                    <a:pt x="107" y="48"/>
                    <a:pt x="104" y="48"/>
                  </a:cubicBezTo>
                  <a:cubicBezTo>
                    <a:pt x="81" y="43"/>
                    <a:pt x="61" y="24"/>
                    <a:pt x="41" y="13"/>
                  </a:cubicBezTo>
                  <a:cubicBezTo>
                    <a:pt x="30" y="7"/>
                    <a:pt x="17" y="0"/>
                    <a:pt x="5" y="7"/>
                  </a:cubicBezTo>
                  <a:cubicBezTo>
                    <a:pt x="0" y="9"/>
                    <a:pt x="8" y="9"/>
                    <a:pt x="10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52"/>
            <p:cNvSpPr/>
            <p:nvPr>
              <p:custDataLst>
                <p:tags r:id="rId25"/>
              </p:custDataLst>
            </p:nvPr>
          </p:nvSpPr>
          <p:spPr bwMode="auto">
            <a:xfrm>
              <a:off x="2838" y="2653"/>
              <a:ext cx="156" cy="201"/>
            </a:xfrm>
            <a:custGeom>
              <a:avLst/>
              <a:gdLst>
                <a:gd name="T0" fmla="*/ 11 w 66"/>
                <a:gd name="T1" fmla="*/ 16 h 85"/>
                <a:gd name="T2" fmla="*/ 27 w 66"/>
                <a:gd name="T3" fmla="*/ 14 h 85"/>
                <a:gd name="T4" fmla="*/ 27 w 66"/>
                <a:gd name="T5" fmla="*/ 31 h 85"/>
                <a:gd name="T6" fmla="*/ 26 w 66"/>
                <a:gd name="T7" fmla="*/ 55 h 85"/>
                <a:gd name="T8" fmla="*/ 56 w 66"/>
                <a:gd name="T9" fmla="*/ 83 h 85"/>
                <a:gd name="T10" fmla="*/ 62 w 66"/>
                <a:gd name="T11" fmla="*/ 78 h 85"/>
                <a:gd name="T12" fmla="*/ 35 w 66"/>
                <a:gd name="T13" fmla="*/ 55 h 85"/>
                <a:gd name="T14" fmla="*/ 36 w 66"/>
                <a:gd name="T15" fmla="*/ 19 h 85"/>
                <a:gd name="T16" fmla="*/ 24 w 66"/>
                <a:gd name="T17" fmla="*/ 1 h 85"/>
                <a:gd name="T18" fmla="*/ 3 w 66"/>
                <a:gd name="T19" fmla="*/ 15 h 85"/>
                <a:gd name="T20" fmla="*/ 11 w 66"/>
                <a:gd name="T21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85">
                  <a:moveTo>
                    <a:pt x="11" y="16"/>
                  </a:moveTo>
                  <a:cubicBezTo>
                    <a:pt x="14" y="11"/>
                    <a:pt x="24" y="3"/>
                    <a:pt x="27" y="14"/>
                  </a:cubicBezTo>
                  <a:cubicBezTo>
                    <a:pt x="28" y="19"/>
                    <a:pt x="28" y="25"/>
                    <a:pt x="27" y="31"/>
                  </a:cubicBezTo>
                  <a:cubicBezTo>
                    <a:pt x="27" y="39"/>
                    <a:pt x="25" y="47"/>
                    <a:pt x="26" y="55"/>
                  </a:cubicBezTo>
                  <a:cubicBezTo>
                    <a:pt x="28" y="68"/>
                    <a:pt x="46" y="75"/>
                    <a:pt x="56" y="83"/>
                  </a:cubicBezTo>
                  <a:cubicBezTo>
                    <a:pt x="59" y="85"/>
                    <a:pt x="66" y="81"/>
                    <a:pt x="62" y="78"/>
                  </a:cubicBezTo>
                  <a:cubicBezTo>
                    <a:pt x="53" y="72"/>
                    <a:pt x="40" y="66"/>
                    <a:pt x="35" y="55"/>
                  </a:cubicBezTo>
                  <a:cubicBezTo>
                    <a:pt x="31" y="44"/>
                    <a:pt x="37" y="30"/>
                    <a:pt x="36" y="19"/>
                  </a:cubicBezTo>
                  <a:cubicBezTo>
                    <a:pt x="35" y="11"/>
                    <a:pt x="34" y="2"/>
                    <a:pt x="24" y="1"/>
                  </a:cubicBezTo>
                  <a:cubicBezTo>
                    <a:pt x="14" y="0"/>
                    <a:pt x="7" y="8"/>
                    <a:pt x="3" y="15"/>
                  </a:cubicBezTo>
                  <a:cubicBezTo>
                    <a:pt x="0" y="19"/>
                    <a:pt x="9" y="19"/>
                    <a:pt x="11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53"/>
            <p:cNvSpPr/>
            <p:nvPr>
              <p:custDataLst>
                <p:tags r:id="rId26"/>
              </p:custDataLst>
            </p:nvPr>
          </p:nvSpPr>
          <p:spPr bwMode="auto">
            <a:xfrm>
              <a:off x="3013" y="2823"/>
              <a:ext cx="69" cy="246"/>
            </a:xfrm>
            <a:custGeom>
              <a:avLst/>
              <a:gdLst>
                <a:gd name="T0" fmla="*/ 1 w 29"/>
                <a:gd name="T1" fmla="*/ 6 h 104"/>
                <a:gd name="T2" fmla="*/ 17 w 29"/>
                <a:gd name="T3" fmla="*/ 100 h 104"/>
                <a:gd name="T4" fmla="*/ 26 w 29"/>
                <a:gd name="T5" fmla="*/ 99 h 104"/>
                <a:gd name="T6" fmla="*/ 10 w 29"/>
                <a:gd name="T7" fmla="*/ 4 h 104"/>
                <a:gd name="T8" fmla="*/ 1 w 29"/>
                <a:gd name="T9" fmla="*/ 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4">
                  <a:moveTo>
                    <a:pt x="1" y="6"/>
                  </a:moveTo>
                  <a:cubicBezTo>
                    <a:pt x="11" y="35"/>
                    <a:pt x="21" y="69"/>
                    <a:pt x="17" y="100"/>
                  </a:cubicBezTo>
                  <a:cubicBezTo>
                    <a:pt x="17" y="104"/>
                    <a:pt x="25" y="102"/>
                    <a:pt x="26" y="99"/>
                  </a:cubicBezTo>
                  <a:cubicBezTo>
                    <a:pt x="29" y="67"/>
                    <a:pt x="20" y="34"/>
                    <a:pt x="10" y="4"/>
                  </a:cubicBezTo>
                  <a:cubicBezTo>
                    <a:pt x="8" y="0"/>
                    <a:pt x="0" y="3"/>
                    <a:pt x="1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54"/>
            <p:cNvSpPr/>
            <p:nvPr>
              <p:custDataLst>
                <p:tags r:id="rId27"/>
              </p:custDataLst>
            </p:nvPr>
          </p:nvSpPr>
          <p:spPr bwMode="auto">
            <a:xfrm>
              <a:off x="2942" y="2918"/>
              <a:ext cx="187" cy="66"/>
            </a:xfrm>
            <a:custGeom>
              <a:avLst/>
              <a:gdLst>
                <a:gd name="T0" fmla="*/ 10 w 79"/>
                <a:gd name="T1" fmla="*/ 26 h 28"/>
                <a:gd name="T2" fmla="*/ 70 w 79"/>
                <a:gd name="T3" fmla="*/ 5 h 28"/>
                <a:gd name="T4" fmla="*/ 73 w 79"/>
                <a:gd name="T5" fmla="*/ 0 h 28"/>
                <a:gd name="T6" fmla="*/ 4 w 79"/>
                <a:gd name="T7" fmla="*/ 25 h 28"/>
                <a:gd name="T8" fmla="*/ 10 w 79"/>
                <a:gd name="T9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28">
                  <a:moveTo>
                    <a:pt x="10" y="26"/>
                  </a:moveTo>
                  <a:cubicBezTo>
                    <a:pt x="26" y="12"/>
                    <a:pt x="49" y="6"/>
                    <a:pt x="70" y="5"/>
                  </a:cubicBezTo>
                  <a:cubicBezTo>
                    <a:pt x="74" y="5"/>
                    <a:pt x="79" y="0"/>
                    <a:pt x="73" y="0"/>
                  </a:cubicBezTo>
                  <a:cubicBezTo>
                    <a:pt x="48" y="1"/>
                    <a:pt x="22" y="8"/>
                    <a:pt x="4" y="25"/>
                  </a:cubicBezTo>
                  <a:cubicBezTo>
                    <a:pt x="0" y="28"/>
                    <a:pt x="8" y="28"/>
                    <a:pt x="10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55"/>
            <p:cNvSpPr/>
            <p:nvPr>
              <p:custDataLst>
                <p:tags r:id="rId28"/>
              </p:custDataLst>
            </p:nvPr>
          </p:nvSpPr>
          <p:spPr bwMode="auto">
            <a:xfrm>
              <a:off x="3155" y="2790"/>
              <a:ext cx="144" cy="234"/>
            </a:xfrm>
            <a:custGeom>
              <a:avLst/>
              <a:gdLst>
                <a:gd name="T0" fmla="*/ 10 w 61"/>
                <a:gd name="T1" fmla="*/ 23 h 99"/>
                <a:gd name="T2" fmla="*/ 16 w 61"/>
                <a:gd name="T3" fmla="*/ 13 h 99"/>
                <a:gd name="T4" fmla="*/ 34 w 61"/>
                <a:gd name="T5" fmla="*/ 22 h 99"/>
                <a:gd name="T6" fmla="*/ 29 w 61"/>
                <a:gd name="T7" fmla="*/ 40 h 99"/>
                <a:gd name="T8" fmla="*/ 13 w 61"/>
                <a:gd name="T9" fmla="*/ 74 h 99"/>
                <a:gd name="T10" fmla="*/ 54 w 61"/>
                <a:gd name="T11" fmla="*/ 94 h 99"/>
                <a:gd name="T12" fmla="*/ 55 w 61"/>
                <a:gd name="T13" fmla="*/ 88 h 99"/>
                <a:gd name="T14" fmla="*/ 30 w 61"/>
                <a:gd name="T15" fmla="*/ 89 h 99"/>
                <a:gd name="T16" fmla="*/ 26 w 61"/>
                <a:gd name="T17" fmla="*/ 63 h 99"/>
                <a:gd name="T18" fmla="*/ 42 w 61"/>
                <a:gd name="T19" fmla="*/ 25 h 99"/>
                <a:gd name="T20" fmla="*/ 27 w 61"/>
                <a:gd name="T21" fmla="*/ 4 h 99"/>
                <a:gd name="T22" fmla="*/ 2 w 61"/>
                <a:gd name="T23" fmla="*/ 22 h 99"/>
                <a:gd name="T24" fmla="*/ 10 w 61"/>
                <a:gd name="T25" fmla="*/ 2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9">
                  <a:moveTo>
                    <a:pt x="10" y="23"/>
                  </a:moveTo>
                  <a:cubicBezTo>
                    <a:pt x="11" y="19"/>
                    <a:pt x="13" y="16"/>
                    <a:pt x="16" y="13"/>
                  </a:cubicBezTo>
                  <a:cubicBezTo>
                    <a:pt x="25" y="0"/>
                    <a:pt x="34" y="15"/>
                    <a:pt x="34" y="22"/>
                  </a:cubicBezTo>
                  <a:cubicBezTo>
                    <a:pt x="34" y="28"/>
                    <a:pt x="31" y="35"/>
                    <a:pt x="29" y="40"/>
                  </a:cubicBezTo>
                  <a:cubicBezTo>
                    <a:pt x="25" y="52"/>
                    <a:pt x="17" y="62"/>
                    <a:pt x="13" y="74"/>
                  </a:cubicBezTo>
                  <a:cubicBezTo>
                    <a:pt x="5" y="99"/>
                    <a:pt x="37" y="94"/>
                    <a:pt x="54" y="94"/>
                  </a:cubicBezTo>
                  <a:cubicBezTo>
                    <a:pt x="59" y="93"/>
                    <a:pt x="61" y="88"/>
                    <a:pt x="55" y="88"/>
                  </a:cubicBezTo>
                  <a:cubicBezTo>
                    <a:pt x="47" y="89"/>
                    <a:pt x="38" y="89"/>
                    <a:pt x="30" y="89"/>
                  </a:cubicBezTo>
                  <a:cubicBezTo>
                    <a:pt x="13" y="88"/>
                    <a:pt x="22" y="71"/>
                    <a:pt x="26" y="63"/>
                  </a:cubicBezTo>
                  <a:cubicBezTo>
                    <a:pt x="33" y="50"/>
                    <a:pt x="39" y="39"/>
                    <a:pt x="42" y="25"/>
                  </a:cubicBezTo>
                  <a:cubicBezTo>
                    <a:pt x="44" y="14"/>
                    <a:pt x="40" y="5"/>
                    <a:pt x="27" y="4"/>
                  </a:cubicBezTo>
                  <a:cubicBezTo>
                    <a:pt x="14" y="3"/>
                    <a:pt x="6" y="12"/>
                    <a:pt x="2" y="22"/>
                  </a:cubicBezTo>
                  <a:cubicBezTo>
                    <a:pt x="0" y="26"/>
                    <a:pt x="9" y="26"/>
                    <a:pt x="10" y="2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56"/>
            <p:cNvSpPr/>
            <p:nvPr>
              <p:custDataLst>
                <p:tags r:id="rId29"/>
              </p:custDataLst>
            </p:nvPr>
          </p:nvSpPr>
          <p:spPr bwMode="auto">
            <a:xfrm>
              <a:off x="3380" y="2766"/>
              <a:ext cx="165" cy="434"/>
            </a:xfrm>
            <a:custGeom>
              <a:avLst/>
              <a:gdLst>
                <a:gd name="T0" fmla="*/ 20 w 70"/>
                <a:gd name="T1" fmla="*/ 2 h 183"/>
                <a:gd name="T2" fmla="*/ 16 w 70"/>
                <a:gd name="T3" fmla="*/ 36 h 183"/>
                <a:gd name="T4" fmla="*/ 47 w 70"/>
                <a:gd name="T5" fmla="*/ 29 h 183"/>
                <a:gd name="T6" fmla="*/ 40 w 70"/>
                <a:gd name="T7" fmla="*/ 30 h 183"/>
                <a:gd name="T8" fmla="*/ 51 w 70"/>
                <a:gd name="T9" fmla="*/ 59 h 183"/>
                <a:gd name="T10" fmla="*/ 58 w 70"/>
                <a:gd name="T11" fmla="*/ 109 h 183"/>
                <a:gd name="T12" fmla="*/ 56 w 70"/>
                <a:gd name="T13" fmla="*/ 153 h 183"/>
                <a:gd name="T14" fmla="*/ 29 w 70"/>
                <a:gd name="T15" fmla="*/ 147 h 183"/>
                <a:gd name="T16" fmla="*/ 20 w 70"/>
                <a:gd name="T17" fmla="*/ 116 h 183"/>
                <a:gd name="T18" fmla="*/ 12 w 70"/>
                <a:gd name="T19" fmla="*/ 117 h 183"/>
                <a:gd name="T20" fmla="*/ 66 w 70"/>
                <a:gd name="T21" fmla="*/ 144 h 183"/>
                <a:gd name="T22" fmla="*/ 63 w 70"/>
                <a:gd name="T23" fmla="*/ 77 h 183"/>
                <a:gd name="T24" fmla="*/ 48 w 70"/>
                <a:gd name="T25" fmla="*/ 27 h 183"/>
                <a:gd name="T26" fmla="*/ 41 w 70"/>
                <a:gd name="T27" fmla="*/ 28 h 183"/>
                <a:gd name="T28" fmla="*/ 28 w 70"/>
                <a:gd name="T29" fmla="*/ 2 h 183"/>
                <a:gd name="T30" fmla="*/ 20 w 70"/>
                <a:gd name="T3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183">
                  <a:moveTo>
                    <a:pt x="20" y="2"/>
                  </a:moveTo>
                  <a:cubicBezTo>
                    <a:pt x="10" y="11"/>
                    <a:pt x="5" y="26"/>
                    <a:pt x="16" y="36"/>
                  </a:cubicBezTo>
                  <a:cubicBezTo>
                    <a:pt x="25" y="43"/>
                    <a:pt x="41" y="34"/>
                    <a:pt x="47" y="29"/>
                  </a:cubicBezTo>
                  <a:cubicBezTo>
                    <a:pt x="45" y="29"/>
                    <a:pt x="43" y="30"/>
                    <a:pt x="40" y="30"/>
                  </a:cubicBezTo>
                  <a:cubicBezTo>
                    <a:pt x="48" y="34"/>
                    <a:pt x="50" y="52"/>
                    <a:pt x="51" y="59"/>
                  </a:cubicBezTo>
                  <a:cubicBezTo>
                    <a:pt x="55" y="75"/>
                    <a:pt x="57" y="92"/>
                    <a:pt x="58" y="109"/>
                  </a:cubicBezTo>
                  <a:cubicBezTo>
                    <a:pt x="59" y="123"/>
                    <a:pt x="60" y="139"/>
                    <a:pt x="56" y="153"/>
                  </a:cubicBezTo>
                  <a:cubicBezTo>
                    <a:pt x="52" y="166"/>
                    <a:pt x="35" y="153"/>
                    <a:pt x="29" y="147"/>
                  </a:cubicBezTo>
                  <a:cubicBezTo>
                    <a:pt x="22" y="139"/>
                    <a:pt x="16" y="126"/>
                    <a:pt x="20" y="116"/>
                  </a:cubicBezTo>
                  <a:cubicBezTo>
                    <a:pt x="21" y="114"/>
                    <a:pt x="13" y="115"/>
                    <a:pt x="12" y="117"/>
                  </a:cubicBezTo>
                  <a:cubicBezTo>
                    <a:pt x="0" y="149"/>
                    <a:pt x="59" y="183"/>
                    <a:pt x="66" y="144"/>
                  </a:cubicBezTo>
                  <a:cubicBezTo>
                    <a:pt x="70" y="122"/>
                    <a:pt x="67" y="98"/>
                    <a:pt x="63" y="77"/>
                  </a:cubicBezTo>
                  <a:cubicBezTo>
                    <a:pt x="62" y="66"/>
                    <a:pt x="60" y="34"/>
                    <a:pt x="48" y="27"/>
                  </a:cubicBezTo>
                  <a:cubicBezTo>
                    <a:pt x="46" y="26"/>
                    <a:pt x="43" y="27"/>
                    <a:pt x="41" y="28"/>
                  </a:cubicBezTo>
                  <a:cubicBezTo>
                    <a:pt x="14" y="47"/>
                    <a:pt x="16" y="13"/>
                    <a:pt x="28" y="2"/>
                  </a:cubicBezTo>
                  <a:cubicBezTo>
                    <a:pt x="30" y="0"/>
                    <a:pt x="22" y="1"/>
                    <a:pt x="2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57"/>
            <p:cNvSpPr/>
            <p:nvPr>
              <p:custDataLst>
                <p:tags r:id="rId30"/>
              </p:custDataLst>
            </p:nvPr>
          </p:nvSpPr>
          <p:spPr bwMode="auto">
            <a:xfrm>
              <a:off x="3486" y="2707"/>
              <a:ext cx="185" cy="190"/>
            </a:xfrm>
            <a:custGeom>
              <a:avLst/>
              <a:gdLst>
                <a:gd name="T0" fmla="*/ 9 w 78"/>
                <a:gd name="T1" fmla="*/ 26 h 80"/>
                <a:gd name="T2" fmla="*/ 39 w 78"/>
                <a:gd name="T3" fmla="*/ 57 h 80"/>
                <a:gd name="T4" fmla="*/ 73 w 78"/>
                <a:gd name="T5" fmla="*/ 76 h 80"/>
                <a:gd name="T6" fmla="*/ 71 w 78"/>
                <a:gd name="T7" fmla="*/ 70 h 80"/>
                <a:gd name="T8" fmla="*/ 5 w 78"/>
                <a:gd name="T9" fmla="*/ 21 h 80"/>
                <a:gd name="T10" fmla="*/ 9 w 78"/>
                <a:gd name="T11" fmla="*/ 2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80">
                  <a:moveTo>
                    <a:pt x="9" y="26"/>
                  </a:moveTo>
                  <a:cubicBezTo>
                    <a:pt x="28" y="17"/>
                    <a:pt x="33" y="46"/>
                    <a:pt x="39" y="57"/>
                  </a:cubicBezTo>
                  <a:cubicBezTo>
                    <a:pt x="45" y="71"/>
                    <a:pt x="56" y="80"/>
                    <a:pt x="73" y="76"/>
                  </a:cubicBezTo>
                  <a:cubicBezTo>
                    <a:pt x="78" y="74"/>
                    <a:pt x="76" y="69"/>
                    <a:pt x="71" y="70"/>
                  </a:cubicBezTo>
                  <a:cubicBezTo>
                    <a:pt x="35" y="79"/>
                    <a:pt x="48" y="0"/>
                    <a:pt x="5" y="21"/>
                  </a:cubicBezTo>
                  <a:cubicBezTo>
                    <a:pt x="0" y="23"/>
                    <a:pt x="5" y="28"/>
                    <a:pt x="9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58"/>
            <p:cNvSpPr/>
            <p:nvPr>
              <p:custDataLst>
                <p:tags r:id="rId31"/>
              </p:custDataLst>
            </p:nvPr>
          </p:nvSpPr>
          <p:spPr bwMode="auto">
            <a:xfrm>
              <a:off x="3721" y="2871"/>
              <a:ext cx="172" cy="52"/>
            </a:xfrm>
            <a:custGeom>
              <a:avLst/>
              <a:gdLst>
                <a:gd name="T0" fmla="*/ 9 w 73"/>
                <a:gd name="T1" fmla="*/ 18 h 22"/>
                <a:gd name="T2" fmla="*/ 64 w 73"/>
                <a:gd name="T3" fmla="*/ 9 h 22"/>
                <a:gd name="T4" fmla="*/ 68 w 73"/>
                <a:gd name="T5" fmla="*/ 6 h 22"/>
                <a:gd name="T6" fmla="*/ 1 w 73"/>
                <a:gd name="T7" fmla="*/ 20 h 22"/>
                <a:gd name="T8" fmla="*/ 9 w 7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2">
                  <a:moveTo>
                    <a:pt x="9" y="18"/>
                  </a:moveTo>
                  <a:cubicBezTo>
                    <a:pt x="15" y="4"/>
                    <a:pt x="51" y="9"/>
                    <a:pt x="64" y="9"/>
                  </a:cubicBezTo>
                  <a:cubicBezTo>
                    <a:pt x="67" y="9"/>
                    <a:pt x="73" y="6"/>
                    <a:pt x="68" y="6"/>
                  </a:cubicBezTo>
                  <a:cubicBezTo>
                    <a:pt x="51" y="5"/>
                    <a:pt x="8" y="0"/>
                    <a:pt x="1" y="20"/>
                  </a:cubicBezTo>
                  <a:cubicBezTo>
                    <a:pt x="0" y="22"/>
                    <a:pt x="9" y="21"/>
                    <a:pt x="9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59"/>
            <p:cNvSpPr/>
            <p:nvPr>
              <p:custDataLst>
                <p:tags r:id="rId32"/>
              </p:custDataLst>
            </p:nvPr>
          </p:nvSpPr>
          <p:spPr bwMode="auto">
            <a:xfrm>
              <a:off x="3945" y="2728"/>
              <a:ext cx="197" cy="287"/>
            </a:xfrm>
            <a:custGeom>
              <a:avLst/>
              <a:gdLst>
                <a:gd name="T0" fmla="*/ 11 w 83"/>
                <a:gd name="T1" fmla="*/ 19 h 121"/>
                <a:gd name="T2" fmla="*/ 27 w 83"/>
                <a:gd name="T3" fmla="*/ 45 h 121"/>
                <a:gd name="T4" fmla="*/ 38 w 83"/>
                <a:gd name="T5" fmla="*/ 64 h 121"/>
                <a:gd name="T6" fmla="*/ 56 w 83"/>
                <a:gd name="T7" fmla="*/ 80 h 121"/>
                <a:gd name="T8" fmla="*/ 63 w 83"/>
                <a:gd name="T9" fmla="*/ 87 h 121"/>
                <a:gd name="T10" fmla="*/ 54 w 83"/>
                <a:gd name="T11" fmla="*/ 112 h 121"/>
                <a:gd name="T12" fmla="*/ 39 w 83"/>
                <a:gd name="T13" fmla="*/ 114 h 121"/>
                <a:gd name="T14" fmla="*/ 40 w 83"/>
                <a:gd name="T15" fmla="*/ 120 h 121"/>
                <a:gd name="T16" fmla="*/ 78 w 83"/>
                <a:gd name="T17" fmla="*/ 101 h 121"/>
                <a:gd name="T18" fmla="*/ 51 w 83"/>
                <a:gd name="T19" fmla="*/ 66 h 121"/>
                <a:gd name="T20" fmla="*/ 37 w 83"/>
                <a:gd name="T21" fmla="*/ 32 h 121"/>
                <a:gd name="T22" fmla="*/ 29 w 83"/>
                <a:gd name="T23" fmla="*/ 10 h 121"/>
                <a:gd name="T24" fmla="*/ 4 w 83"/>
                <a:gd name="T25" fmla="*/ 17 h 121"/>
                <a:gd name="T26" fmla="*/ 11 w 83"/>
                <a:gd name="T27" fmla="*/ 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21">
                  <a:moveTo>
                    <a:pt x="11" y="19"/>
                  </a:moveTo>
                  <a:cubicBezTo>
                    <a:pt x="29" y="0"/>
                    <a:pt x="28" y="38"/>
                    <a:pt x="27" y="45"/>
                  </a:cubicBezTo>
                  <a:cubicBezTo>
                    <a:pt x="26" y="51"/>
                    <a:pt x="34" y="60"/>
                    <a:pt x="38" y="64"/>
                  </a:cubicBezTo>
                  <a:cubicBezTo>
                    <a:pt x="43" y="70"/>
                    <a:pt x="50" y="75"/>
                    <a:pt x="56" y="80"/>
                  </a:cubicBezTo>
                  <a:cubicBezTo>
                    <a:pt x="59" y="83"/>
                    <a:pt x="61" y="85"/>
                    <a:pt x="63" y="87"/>
                  </a:cubicBezTo>
                  <a:cubicBezTo>
                    <a:pt x="72" y="94"/>
                    <a:pt x="68" y="103"/>
                    <a:pt x="54" y="112"/>
                  </a:cubicBezTo>
                  <a:cubicBezTo>
                    <a:pt x="49" y="112"/>
                    <a:pt x="44" y="113"/>
                    <a:pt x="39" y="114"/>
                  </a:cubicBezTo>
                  <a:cubicBezTo>
                    <a:pt x="34" y="116"/>
                    <a:pt x="35" y="121"/>
                    <a:pt x="40" y="120"/>
                  </a:cubicBezTo>
                  <a:cubicBezTo>
                    <a:pt x="56" y="115"/>
                    <a:pt x="70" y="118"/>
                    <a:pt x="78" y="101"/>
                  </a:cubicBezTo>
                  <a:cubicBezTo>
                    <a:pt x="83" y="88"/>
                    <a:pt x="59" y="73"/>
                    <a:pt x="51" y="66"/>
                  </a:cubicBezTo>
                  <a:cubicBezTo>
                    <a:pt x="39" y="55"/>
                    <a:pt x="36" y="47"/>
                    <a:pt x="37" y="32"/>
                  </a:cubicBezTo>
                  <a:cubicBezTo>
                    <a:pt x="38" y="24"/>
                    <a:pt x="34" y="16"/>
                    <a:pt x="29" y="10"/>
                  </a:cubicBezTo>
                  <a:cubicBezTo>
                    <a:pt x="21" y="1"/>
                    <a:pt x="9" y="11"/>
                    <a:pt x="4" y="17"/>
                  </a:cubicBezTo>
                  <a:cubicBezTo>
                    <a:pt x="0" y="21"/>
                    <a:pt x="8" y="22"/>
                    <a:pt x="11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60"/>
            <p:cNvSpPr/>
            <p:nvPr>
              <p:custDataLst>
                <p:tags r:id="rId33"/>
              </p:custDataLst>
            </p:nvPr>
          </p:nvSpPr>
          <p:spPr bwMode="auto">
            <a:xfrm>
              <a:off x="4165" y="2790"/>
              <a:ext cx="213" cy="62"/>
            </a:xfrm>
            <a:custGeom>
              <a:avLst/>
              <a:gdLst>
                <a:gd name="T0" fmla="*/ 9 w 90"/>
                <a:gd name="T1" fmla="*/ 24 h 26"/>
                <a:gd name="T2" fmla="*/ 80 w 90"/>
                <a:gd name="T3" fmla="*/ 20 h 26"/>
                <a:gd name="T4" fmla="*/ 88 w 90"/>
                <a:gd name="T5" fmla="*/ 17 h 26"/>
                <a:gd name="T6" fmla="*/ 5 w 90"/>
                <a:gd name="T7" fmla="*/ 21 h 26"/>
                <a:gd name="T8" fmla="*/ 9 w 90"/>
                <a:gd name="T9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6">
                  <a:moveTo>
                    <a:pt x="9" y="24"/>
                  </a:moveTo>
                  <a:cubicBezTo>
                    <a:pt x="28" y="16"/>
                    <a:pt x="62" y="6"/>
                    <a:pt x="80" y="20"/>
                  </a:cubicBezTo>
                  <a:cubicBezTo>
                    <a:pt x="82" y="22"/>
                    <a:pt x="90" y="19"/>
                    <a:pt x="88" y="17"/>
                  </a:cubicBezTo>
                  <a:cubicBezTo>
                    <a:pt x="67" y="0"/>
                    <a:pt x="28" y="11"/>
                    <a:pt x="5" y="21"/>
                  </a:cubicBezTo>
                  <a:cubicBezTo>
                    <a:pt x="0" y="23"/>
                    <a:pt x="5" y="26"/>
                    <a:pt x="9" y="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61"/>
            <p:cNvSpPr/>
            <p:nvPr>
              <p:custDataLst>
                <p:tags r:id="rId34"/>
              </p:custDataLst>
            </p:nvPr>
          </p:nvSpPr>
          <p:spPr bwMode="auto">
            <a:xfrm>
              <a:off x="4217" y="2899"/>
              <a:ext cx="173" cy="33"/>
            </a:xfrm>
            <a:custGeom>
              <a:avLst/>
              <a:gdLst>
                <a:gd name="T0" fmla="*/ 1 w 73"/>
                <a:gd name="T1" fmla="*/ 5 h 14"/>
                <a:gd name="T2" fmla="*/ 64 w 73"/>
                <a:gd name="T3" fmla="*/ 5 h 14"/>
                <a:gd name="T4" fmla="*/ 68 w 73"/>
                <a:gd name="T5" fmla="*/ 1 h 14"/>
                <a:gd name="T6" fmla="*/ 9 w 73"/>
                <a:gd name="T7" fmla="*/ 2 h 14"/>
                <a:gd name="T8" fmla="*/ 1 w 73"/>
                <a:gd name="T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4">
                  <a:moveTo>
                    <a:pt x="1" y="5"/>
                  </a:moveTo>
                  <a:cubicBezTo>
                    <a:pt x="19" y="14"/>
                    <a:pt x="45" y="5"/>
                    <a:pt x="64" y="5"/>
                  </a:cubicBezTo>
                  <a:cubicBezTo>
                    <a:pt x="67" y="5"/>
                    <a:pt x="73" y="1"/>
                    <a:pt x="68" y="1"/>
                  </a:cubicBezTo>
                  <a:cubicBezTo>
                    <a:pt x="50" y="2"/>
                    <a:pt x="26" y="10"/>
                    <a:pt x="9" y="2"/>
                  </a:cubicBezTo>
                  <a:cubicBezTo>
                    <a:pt x="7" y="0"/>
                    <a:pt x="0" y="4"/>
                    <a:pt x="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62"/>
            <p:cNvSpPr/>
            <p:nvPr>
              <p:custDataLst>
                <p:tags r:id="rId35"/>
              </p:custDataLst>
            </p:nvPr>
          </p:nvSpPr>
          <p:spPr bwMode="auto">
            <a:xfrm>
              <a:off x="4459" y="2740"/>
              <a:ext cx="234" cy="292"/>
            </a:xfrm>
            <a:custGeom>
              <a:avLst/>
              <a:gdLst>
                <a:gd name="T0" fmla="*/ 13 w 99"/>
                <a:gd name="T1" fmla="*/ 31 h 123"/>
                <a:gd name="T2" fmla="*/ 36 w 99"/>
                <a:gd name="T3" fmla="*/ 25 h 123"/>
                <a:gd name="T4" fmla="*/ 37 w 99"/>
                <a:gd name="T5" fmla="*/ 39 h 123"/>
                <a:gd name="T6" fmla="*/ 33 w 99"/>
                <a:gd name="T7" fmla="*/ 56 h 123"/>
                <a:gd name="T8" fmla="*/ 29 w 99"/>
                <a:gd name="T9" fmla="*/ 95 h 123"/>
                <a:gd name="T10" fmla="*/ 94 w 99"/>
                <a:gd name="T11" fmla="*/ 103 h 123"/>
                <a:gd name="T12" fmla="*/ 92 w 99"/>
                <a:gd name="T13" fmla="*/ 98 h 123"/>
                <a:gd name="T14" fmla="*/ 51 w 99"/>
                <a:gd name="T15" fmla="*/ 106 h 123"/>
                <a:gd name="T16" fmla="*/ 38 w 99"/>
                <a:gd name="T17" fmla="*/ 72 h 123"/>
                <a:gd name="T18" fmla="*/ 46 w 99"/>
                <a:gd name="T19" fmla="*/ 26 h 123"/>
                <a:gd name="T20" fmla="*/ 4 w 99"/>
                <a:gd name="T21" fmla="*/ 33 h 123"/>
                <a:gd name="T22" fmla="*/ 13 w 99"/>
                <a:gd name="T23" fmla="*/ 3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123">
                  <a:moveTo>
                    <a:pt x="13" y="31"/>
                  </a:moveTo>
                  <a:cubicBezTo>
                    <a:pt x="25" y="16"/>
                    <a:pt x="33" y="14"/>
                    <a:pt x="36" y="25"/>
                  </a:cubicBezTo>
                  <a:cubicBezTo>
                    <a:pt x="38" y="29"/>
                    <a:pt x="37" y="35"/>
                    <a:pt x="37" y="39"/>
                  </a:cubicBezTo>
                  <a:cubicBezTo>
                    <a:pt x="37" y="45"/>
                    <a:pt x="35" y="51"/>
                    <a:pt x="33" y="56"/>
                  </a:cubicBezTo>
                  <a:cubicBezTo>
                    <a:pt x="29" y="69"/>
                    <a:pt x="26" y="82"/>
                    <a:pt x="29" y="95"/>
                  </a:cubicBezTo>
                  <a:cubicBezTo>
                    <a:pt x="35" y="123"/>
                    <a:pt x="77" y="109"/>
                    <a:pt x="94" y="103"/>
                  </a:cubicBezTo>
                  <a:cubicBezTo>
                    <a:pt x="99" y="102"/>
                    <a:pt x="98" y="96"/>
                    <a:pt x="92" y="98"/>
                  </a:cubicBezTo>
                  <a:cubicBezTo>
                    <a:pt x="80" y="102"/>
                    <a:pt x="65" y="108"/>
                    <a:pt x="51" y="106"/>
                  </a:cubicBezTo>
                  <a:cubicBezTo>
                    <a:pt x="34" y="102"/>
                    <a:pt x="36" y="84"/>
                    <a:pt x="38" y="72"/>
                  </a:cubicBezTo>
                  <a:cubicBezTo>
                    <a:pt x="41" y="56"/>
                    <a:pt x="47" y="42"/>
                    <a:pt x="46" y="26"/>
                  </a:cubicBezTo>
                  <a:cubicBezTo>
                    <a:pt x="43" y="0"/>
                    <a:pt x="0" y="7"/>
                    <a:pt x="4" y="33"/>
                  </a:cubicBezTo>
                  <a:cubicBezTo>
                    <a:pt x="5" y="37"/>
                    <a:pt x="13" y="35"/>
                    <a:pt x="13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63"/>
            <p:cNvSpPr/>
            <p:nvPr>
              <p:custDataLst>
                <p:tags r:id="rId36"/>
              </p:custDataLst>
            </p:nvPr>
          </p:nvSpPr>
          <p:spPr bwMode="auto">
            <a:xfrm>
              <a:off x="4646" y="2747"/>
              <a:ext cx="236" cy="247"/>
            </a:xfrm>
            <a:custGeom>
              <a:avLst/>
              <a:gdLst>
                <a:gd name="T0" fmla="*/ 10 w 100"/>
                <a:gd name="T1" fmla="*/ 17 h 104"/>
                <a:gd name="T2" fmla="*/ 38 w 100"/>
                <a:gd name="T3" fmla="*/ 34 h 104"/>
                <a:gd name="T4" fmla="*/ 47 w 100"/>
                <a:gd name="T5" fmla="*/ 70 h 104"/>
                <a:gd name="T6" fmla="*/ 99 w 100"/>
                <a:gd name="T7" fmla="*/ 82 h 104"/>
                <a:gd name="T8" fmla="*/ 91 w 100"/>
                <a:gd name="T9" fmla="*/ 83 h 104"/>
                <a:gd name="T10" fmla="*/ 54 w 100"/>
                <a:gd name="T11" fmla="*/ 63 h 104"/>
                <a:gd name="T12" fmla="*/ 44 w 100"/>
                <a:gd name="T13" fmla="*/ 24 h 104"/>
                <a:gd name="T14" fmla="*/ 2 w 100"/>
                <a:gd name="T15" fmla="*/ 18 h 104"/>
                <a:gd name="T16" fmla="*/ 10 w 100"/>
                <a:gd name="T17" fmla="*/ 1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10" y="17"/>
                  </a:moveTo>
                  <a:cubicBezTo>
                    <a:pt x="28" y="0"/>
                    <a:pt x="34" y="19"/>
                    <a:pt x="38" y="34"/>
                  </a:cubicBezTo>
                  <a:cubicBezTo>
                    <a:pt x="41" y="46"/>
                    <a:pt x="42" y="59"/>
                    <a:pt x="47" y="70"/>
                  </a:cubicBezTo>
                  <a:cubicBezTo>
                    <a:pt x="54" y="83"/>
                    <a:pt x="92" y="104"/>
                    <a:pt x="99" y="82"/>
                  </a:cubicBezTo>
                  <a:cubicBezTo>
                    <a:pt x="100" y="80"/>
                    <a:pt x="92" y="81"/>
                    <a:pt x="91" y="83"/>
                  </a:cubicBezTo>
                  <a:cubicBezTo>
                    <a:pt x="86" y="98"/>
                    <a:pt x="56" y="71"/>
                    <a:pt x="54" y="63"/>
                  </a:cubicBezTo>
                  <a:cubicBezTo>
                    <a:pt x="49" y="51"/>
                    <a:pt x="48" y="37"/>
                    <a:pt x="44" y="24"/>
                  </a:cubicBezTo>
                  <a:cubicBezTo>
                    <a:pt x="37" y="0"/>
                    <a:pt x="18" y="2"/>
                    <a:pt x="2" y="18"/>
                  </a:cubicBezTo>
                  <a:cubicBezTo>
                    <a:pt x="0" y="20"/>
                    <a:pt x="9" y="19"/>
                    <a:pt x="10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64"/>
            <p:cNvSpPr/>
            <p:nvPr>
              <p:custDataLst>
                <p:tags r:id="rId37"/>
              </p:custDataLst>
            </p:nvPr>
          </p:nvSpPr>
          <p:spPr bwMode="auto">
            <a:xfrm>
              <a:off x="4674" y="2816"/>
              <a:ext cx="211" cy="55"/>
            </a:xfrm>
            <a:custGeom>
              <a:avLst/>
              <a:gdLst>
                <a:gd name="T0" fmla="*/ 6 w 89"/>
                <a:gd name="T1" fmla="*/ 22 h 23"/>
                <a:gd name="T2" fmla="*/ 83 w 89"/>
                <a:gd name="T3" fmla="*/ 6 h 23"/>
                <a:gd name="T4" fmla="*/ 83 w 89"/>
                <a:gd name="T5" fmla="*/ 1 h 23"/>
                <a:gd name="T6" fmla="*/ 7 w 89"/>
                <a:gd name="T7" fmla="*/ 16 h 23"/>
                <a:gd name="T8" fmla="*/ 6 w 89"/>
                <a:gd name="T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3">
                  <a:moveTo>
                    <a:pt x="6" y="22"/>
                  </a:moveTo>
                  <a:cubicBezTo>
                    <a:pt x="32" y="17"/>
                    <a:pt x="57" y="10"/>
                    <a:pt x="83" y="6"/>
                  </a:cubicBezTo>
                  <a:cubicBezTo>
                    <a:pt x="87" y="6"/>
                    <a:pt x="89" y="0"/>
                    <a:pt x="83" y="1"/>
                  </a:cubicBezTo>
                  <a:cubicBezTo>
                    <a:pt x="58" y="5"/>
                    <a:pt x="32" y="12"/>
                    <a:pt x="7" y="16"/>
                  </a:cubicBezTo>
                  <a:cubicBezTo>
                    <a:pt x="2" y="17"/>
                    <a:pt x="0" y="23"/>
                    <a:pt x="6" y="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65"/>
            <p:cNvSpPr/>
            <p:nvPr>
              <p:custDataLst>
                <p:tags r:id="rId38"/>
              </p:custDataLst>
            </p:nvPr>
          </p:nvSpPr>
          <p:spPr bwMode="auto">
            <a:xfrm>
              <a:off x="2365" y="2792"/>
              <a:ext cx="196" cy="320"/>
            </a:xfrm>
            <a:custGeom>
              <a:avLst/>
              <a:gdLst>
                <a:gd name="T0" fmla="*/ 9 w 83"/>
                <a:gd name="T1" fmla="*/ 25 h 135"/>
                <a:gd name="T2" fmla="*/ 39 w 83"/>
                <a:gd name="T3" fmla="*/ 19 h 135"/>
                <a:gd name="T4" fmla="*/ 32 w 83"/>
                <a:gd name="T5" fmla="*/ 41 h 135"/>
                <a:gd name="T6" fmla="*/ 40 w 83"/>
                <a:gd name="T7" fmla="*/ 72 h 135"/>
                <a:gd name="T8" fmla="*/ 72 w 83"/>
                <a:gd name="T9" fmla="*/ 102 h 135"/>
                <a:gd name="T10" fmla="*/ 19 w 83"/>
                <a:gd name="T11" fmla="*/ 131 h 135"/>
                <a:gd name="T12" fmla="*/ 22 w 83"/>
                <a:gd name="T13" fmla="*/ 133 h 135"/>
                <a:gd name="T14" fmla="*/ 62 w 83"/>
                <a:gd name="T15" fmla="*/ 129 h 135"/>
                <a:gd name="T16" fmla="*/ 80 w 83"/>
                <a:gd name="T17" fmla="*/ 103 h 135"/>
                <a:gd name="T18" fmla="*/ 39 w 83"/>
                <a:gd name="T19" fmla="*/ 59 h 135"/>
                <a:gd name="T20" fmla="*/ 40 w 83"/>
                <a:gd name="T21" fmla="*/ 3 h 135"/>
                <a:gd name="T22" fmla="*/ 0 w 83"/>
                <a:gd name="T23" fmla="*/ 26 h 135"/>
                <a:gd name="T24" fmla="*/ 9 w 83"/>
                <a:gd name="T25" fmla="*/ 2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135">
                  <a:moveTo>
                    <a:pt x="9" y="25"/>
                  </a:moveTo>
                  <a:cubicBezTo>
                    <a:pt x="12" y="12"/>
                    <a:pt x="42" y="0"/>
                    <a:pt x="39" y="19"/>
                  </a:cubicBezTo>
                  <a:cubicBezTo>
                    <a:pt x="38" y="27"/>
                    <a:pt x="35" y="34"/>
                    <a:pt x="32" y="41"/>
                  </a:cubicBezTo>
                  <a:cubicBezTo>
                    <a:pt x="28" y="53"/>
                    <a:pt x="29" y="63"/>
                    <a:pt x="40" y="72"/>
                  </a:cubicBezTo>
                  <a:cubicBezTo>
                    <a:pt x="51" y="82"/>
                    <a:pt x="67" y="87"/>
                    <a:pt x="72" y="102"/>
                  </a:cubicBezTo>
                  <a:cubicBezTo>
                    <a:pt x="79" y="127"/>
                    <a:pt x="36" y="125"/>
                    <a:pt x="19" y="131"/>
                  </a:cubicBezTo>
                  <a:cubicBezTo>
                    <a:pt x="14" y="133"/>
                    <a:pt x="19" y="134"/>
                    <a:pt x="22" y="133"/>
                  </a:cubicBezTo>
                  <a:cubicBezTo>
                    <a:pt x="35" y="129"/>
                    <a:pt x="50" y="135"/>
                    <a:pt x="62" y="129"/>
                  </a:cubicBezTo>
                  <a:cubicBezTo>
                    <a:pt x="72" y="124"/>
                    <a:pt x="79" y="113"/>
                    <a:pt x="80" y="103"/>
                  </a:cubicBezTo>
                  <a:cubicBezTo>
                    <a:pt x="83" y="84"/>
                    <a:pt x="48" y="73"/>
                    <a:pt x="39" y="59"/>
                  </a:cubicBezTo>
                  <a:cubicBezTo>
                    <a:pt x="33" y="49"/>
                    <a:pt x="61" y="5"/>
                    <a:pt x="40" y="3"/>
                  </a:cubicBezTo>
                  <a:cubicBezTo>
                    <a:pt x="25" y="2"/>
                    <a:pt x="4" y="11"/>
                    <a:pt x="0" y="26"/>
                  </a:cubicBezTo>
                  <a:cubicBezTo>
                    <a:pt x="0" y="28"/>
                    <a:pt x="8" y="27"/>
                    <a:pt x="9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66"/>
            <p:cNvSpPr/>
            <p:nvPr>
              <p:custDataLst>
                <p:tags r:id="rId39"/>
              </p:custDataLst>
            </p:nvPr>
          </p:nvSpPr>
          <p:spPr bwMode="auto">
            <a:xfrm>
              <a:off x="1882" y="2608"/>
              <a:ext cx="135" cy="132"/>
            </a:xfrm>
            <a:custGeom>
              <a:avLst/>
              <a:gdLst>
                <a:gd name="T0" fmla="*/ 48 w 57"/>
                <a:gd name="T1" fmla="*/ 2 h 56"/>
                <a:gd name="T2" fmla="*/ 5 w 57"/>
                <a:gd name="T3" fmla="*/ 54 h 56"/>
                <a:gd name="T4" fmla="*/ 10 w 57"/>
                <a:gd name="T5" fmla="*/ 55 h 56"/>
                <a:gd name="T6" fmla="*/ 56 w 57"/>
                <a:gd name="T7" fmla="*/ 1 h 56"/>
                <a:gd name="T8" fmla="*/ 48 w 57"/>
                <a:gd name="T9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6">
                  <a:moveTo>
                    <a:pt x="48" y="2"/>
                  </a:moveTo>
                  <a:cubicBezTo>
                    <a:pt x="40" y="22"/>
                    <a:pt x="27" y="45"/>
                    <a:pt x="5" y="54"/>
                  </a:cubicBezTo>
                  <a:cubicBezTo>
                    <a:pt x="0" y="56"/>
                    <a:pt x="8" y="56"/>
                    <a:pt x="10" y="55"/>
                  </a:cubicBezTo>
                  <a:cubicBezTo>
                    <a:pt x="33" y="45"/>
                    <a:pt x="47" y="22"/>
                    <a:pt x="56" y="1"/>
                  </a:cubicBezTo>
                  <a:cubicBezTo>
                    <a:pt x="57" y="0"/>
                    <a:pt x="49" y="0"/>
                    <a:pt x="4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67"/>
            <p:cNvSpPr/>
            <p:nvPr>
              <p:custDataLst>
                <p:tags r:id="rId40"/>
              </p:custDataLst>
            </p:nvPr>
          </p:nvSpPr>
          <p:spPr bwMode="auto">
            <a:xfrm>
              <a:off x="1898" y="2622"/>
              <a:ext cx="138" cy="95"/>
            </a:xfrm>
            <a:custGeom>
              <a:avLst/>
              <a:gdLst>
                <a:gd name="T0" fmla="*/ 1 w 58"/>
                <a:gd name="T1" fmla="*/ 4 h 40"/>
                <a:gd name="T2" fmla="*/ 49 w 58"/>
                <a:gd name="T3" fmla="*/ 39 h 40"/>
                <a:gd name="T4" fmla="*/ 57 w 58"/>
                <a:gd name="T5" fmla="*/ 36 h 40"/>
                <a:gd name="T6" fmla="*/ 9 w 58"/>
                <a:gd name="T7" fmla="*/ 2 h 40"/>
                <a:gd name="T8" fmla="*/ 1 w 58"/>
                <a:gd name="T9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0">
                  <a:moveTo>
                    <a:pt x="1" y="4"/>
                  </a:moveTo>
                  <a:cubicBezTo>
                    <a:pt x="17" y="16"/>
                    <a:pt x="35" y="25"/>
                    <a:pt x="49" y="39"/>
                  </a:cubicBezTo>
                  <a:cubicBezTo>
                    <a:pt x="51" y="40"/>
                    <a:pt x="58" y="37"/>
                    <a:pt x="57" y="36"/>
                  </a:cubicBezTo>
                  <a:cubicBezTo>
                    <a:pt x="43" y="23"/>
                    <a:pt x="25" y="13"/>
                    <a:pt x="9" y="2"/>
                  </a:cubicBezTo>
                  <a:cubicBezTo>
                    <a:pt x="7" y="0"/>
                    <a:pt x="0" y="4"/>
                    <a:pt x="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68"/>
            <p:cNvSpPr/>
            <p:nvPr>
              <p:custDataLst>
                <p:tags r:id="rId41"/>
              </p:custDataLst>
            </p:nvPr>
          </p:nvSpPr>
          <p:spPr bwMode="auto">
            <a:xfrm>
              <a:off x="2017" y="2638"/>
              <a:ext cx="120" cy="31"/>
            </a:xfrm>
            <a:custGeom>
              <a:avLst/>
              <a:gdLst>
                <a:gd name="T0" fmla="*/ 5 w 51"/>
                <a:gd name="T1" fmla="*/ 10 h 13"/>
                <a:gd name="T2" fmla="*/ 45 w 51"/>
                <a:gd name="T3" fmla="*/ 6 h 13"/>
                <a:gd name="T4" fmla="*/ 42 w 51"/>
                <a:gd name="T5" fmla="*/ 2 h 13"/>
                <a:gd name="T6" fmla="*/ 10 w 51"/>
                <a:gd name="T7" fmla="*/ 5 h 13"/>
                <a:gd name="T8" fmla="*/ 5 w 51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3">
                  <a:moveTo>
                    <a:pt x="5" y="10"/>
                  </a:moveTo>
                  <a:cubicBezTo>
                    <a:pt x="18" y="13"/>
                    <a:pt x="33" y="11"/>
                    <a:pt x="45" y="6"/>
                  </a:cubicBezTo>
                  <a:cubicBezTo>
                    <a:pt x="51" y="3"/>
                    <a:pt x="46" y="0"/>
                    <a:pt x="42" y="2"/>
                  </a:cubicBezTo>
                  <a:cubicBezTo>
                    <a:pt x="32" y="6"/>
                    <a:pt x="20" y="8"/>
                    <a:pt x="10" y="5"/>
                  </a:cubicBezTo>
                  <a:cubicBezTo>
                    <a:pt x="7" y="4"/>
                    <a:pt x="0" y="8"/>
                    <a:pt x="5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69"/>
            <p:cNvSpPr/>
            <p:nvPr>
              <p:custDataLst>
                <p:tags r:id="rId42"/>
              </p:custDataLst>
            </p:nvPr>
          </p:nvSpPr>
          <p:spPr bwMode="auto">
            <a:xfrm>
              <a:off x="2064" y="2601"/>
              <a:ext cx="111" cy="125"/>
            </a:xfrm>
            <a:custGeom>
              <a:avLst/>
              <a:gdLst>
                <a:gd name="T0" fmla="*/ 24 w 47"/>
                <a:gd name="T1" fmla="*/ 6 h 53"/>
                <a:gd name="T2" fmla="*/ 30 w 47"/>
                <a:gd name="T3" fmla="*/ 33 h 53"/>
                <a:gd name="T4" fmla="*/ 4 w 47"/>
                <a:gd name="T5" fmla="*/ 49 h 53"/>
                <a:gd name="T6" fmla="*/ 11 w 47"/>
                <a:gd name="T7" fmla="*/ 51 h 53"/>
                <a:gd name="T8" fmla="*/ 41 w 47"/>
                <a:gd name="T9" fmla="*/ 28 h 53"/>
                <a:gd name="T10" fmla="*/ 32 w 47"/>
                <a:gd name="T11" fmla="*/ 3 h 53"/>
                <a:gd name="T12" fmla="*/ 24 w 47"/>
                <a:gd name="T13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53">
                  <a:moveTo>
                    <a:pt x="24" y="6"/>
                  </a:moveTo>
                  <a:cubicBezTo>
                    <a:pt x="31" y="15"/>
                    <a:pt x="41" y="22"/>
                    <a:pt x="30" y="33"/>
                  </a:cubicBezTo>
                  <a:cubicBezTo>
                    <a:pt x="23" y="40"/>
                    <a:pt x="12" y="43"/>
                    <a:pt x="4" y="49"/>
                  </a:cubicBezTo>
                  <a:cubicBezTo>
                    <a:pt x="0" y="52"/>
                    <a:pt x="9" y="53"/>
                    <a:pt x="11" y="51"/>
                  </a:cubicBezTo>
                  <a:cubicBezTo>
                    <a:pt x="21" y="43"/>
                    <a:pt x="35" y="41"/>
                    <a:pt x="41" y="28"/>
                  </a:cubicBezTo>
                  <a:cubicBezTo>
                    <a:pt x="47" y="17"/>
                    <a:pt x="38" y="12"/>
                    <a:pt x="32" y="3"/>
                  </a:cubicBezTo>
                  <a:cubicBezTo>
                    <a:pt x="30" y="0"/>
                    <a:pt x="22" y="3"/>
                    <a:pt x="24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70"/>
            <p:cNvSpPr/>
            <p:nvPr>
              <p:custDataLst>
                <p:tags r:id="rId43"/>
              </p:custDataLst>
            </p:nvPr>
          </p:nvSpPr>
          <p:spPr bwMode="auto">
            <a:xfrm>
              <a:off x="2180" y="2582"/>
              <a:ext cx="118" cy="132"/>
            </a:xfrm>
            <a:custGeom>
              <a:avLst/>
              <a:gdLst>
                <a:gd name="T0" fmla="*/ 12 w 50"/>
                <a:gd name="T1" fmla="*/ 11 h 56"/>
                <a:gd name="T2" fmla="*/ 8 w 50"/>
                <a:gd name="T3" fmla="*/ 44 h 56"/>
                <a:gd name="T4" fmla="*/ 43 w 50"/>
                <a:gd name="T5" fmla="*/ 39 h 56"/>
                <a:gd name="T6" fmla="*/ 38 w 50"/>
                <a:gd name="T7" fmla="*/ 4 h 56"/>
                <a:gd name="T8" fmla="*/ 23 w 50"/>
                <a:gd name="T9" fmla="*/ 2 h 56"/>
                <a:gd name="T10" fmla="*/ 11 w 50"/>
                <a:gd name="T11" fmla="*/ 17 h 56"/>
                <a:gd name="T12" fmla="*/ 19 w 50"/>
                <a:gd name="T13" fmla="*/ 16 h 56"/>
                <a:gd name="T14" fmla="*/ 27 w 50"/>
                <a:gd name="T15" fmla="*/ 6 h 56"/>
                <a:gd name="T16" fmla="*/ 34 w 50"/>
                <a:gd name="T17" fmla="*/ 12 h 56"/>
                <a:gd name="T18" fmla="*/ 35 w 50"/>
                <a:gd name="T19" fmla="*/ 38 h 56"/>
                <a:gd name="T20" fmla="*/ 23 w 50"/>
                <a:gd name="T21" fmla="*/ 45 h 56"/>
                <a:gd name="T22" fmla="*/ 14 w 50"/>
                <a:gd name="T23" fmla="*/ 38 h 56"/>
                <a:gd name="T24" fmla="*/ 18 w 50"/>
                <a:gd name="T25" fmla="*/ 14 h 56"/>
                <a:gd name="T26" fmla="*/ 12 w 50"/>
                <a:gd name="T27" fmla="*/ 1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56">
                  <a:moveTo>
                    <a:pt x="12" y="11"/>
                  </a:moveTo>
                  <a:cubicBezTo>
                    <a:pt x="0" y="18"/>
                    <a:pt x="0" y="34"/>
                    <a:pt x="8" y="44"/>
                  </a:cubicBezTo>
                  <a:cubicBezTo>
                    <a:pt x="18" y="56"/>
                    <a:pt x="35" y="50"/>
                    <a:pt x="43" y="39"/>
                  </a:cubicBezTo>
                  <a:cubicBezTo>
                    <a:pt x="50" y="29"/>
                    <a:pt x="47" y="13"/>
                    <a:pt x="38" y="4"/>
                  </a:cubicBezTo>
                  <a:cubicBezTo>
                    <a:pt x="34" y="1"/>
                    <a:pt x="28" y="0"/>
                    <a:pt x="23" y="2"/>
                  </a:cubicBezTo>
                  <a:cubicBezTo>
                    <a:pt x="16" y="4"/>
                    <a:pt x="13" y="11"/>
                    <a:pt x="11" y="17"/>
                  </a:cubicBezTo>
                  <a:cubicBezTo>
                    <a:pt x="10" y="20"/>
                    <a:pt x="18" y="19"/>
                    <a:pt x="19" y="16"/>
                  </a:cubicBezTo>
                  <a:cubicBezTo>
                    <a:pt x="20" y="14"/>
                    <a:pt x="23" y="6"/>
                    <a:pt x="27" y="6"/>
                  </a:cubicBezTo>
                  <a:cubicBezTo>
                    <a:pt x="30" y="6"/>
                    <a:pt x="32" y="10"/>
                    <a:pt x="34" y="12"/>
                  </a:cubicBezTo>
                  <a:cubicBezTo>
                    <a:pt x="39" y="20"/>
                    <a:pt x="39" y="30"/>
                    <a:pt x="35" y="38"/>
                  </a:cubicBezTo>
                  <a:cubicBezTo>
                    <a:pt x="33" y="41"/>
                    <a:pt x="29" y="46"/>
                    <a:pt x="23" y="45"/>
                  </a:cubicBezTo>
                  <a:cubicBezTo>
                    <a:pt x="19" y="45"/>
                    <a:pt x="16" y="41"/>
                    <a:pt x="14" y="38"/>
                  </a:cubicBezTo>
                  <a:cubicBezTo>
                    <a:pt x="9" y="31"/>
                    <a:pt x="9" y="19"/>
                    <a:pt x="18" y="14"/>
                  </a:cubicBezTo>
                  <a:cubicBezTo>
                    <a:pt x="23" y="11"/>
                    <a:pt x="15" y="9"/>
                    <a:pt x="12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71"/>
            <p:cNvSpPr/>
            <p:nvPr>
              <p:custDataLst>
                <p:tags r:id="rId44"/>
              </p:custDataLst>
            </p:nvPr>
          </p:nvSpPr>
          <p:spPr bwMode="auto">
            <a:xfrm>
              <a:off x="2502" y="3257"/>
              <a:ext cx="170" cy="163"/>
            </a:xfrm>
            <a:custGeom>
              <a:avLst/>
              <a:gdLst>
                <a:gd name="T0" fmla="*/ 6 w 72"/>
                <a:gd name="T1" fmla="*/ 6 h 69"/>
                <a:gd name="T2" fmla="*/ 61 w 72"/>
                <a:gd name="T3" fmla="*/ 67 h 69"/>
                <a:gd name="T4" fmla="*/ 68 w 72"/>
                <a:gd name="T5" fmla="*/ 62 h 69"/>
                <a:gd name="T6" fmla="*/ 10 w 72"/>
                <a:gd name="T7" fmla="*/ 1 h 69"/>
                <a:gd name="T8" fmla="*/ 6 w 72"/>
                <a:gd name="T9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9">
                  <a:moveTo>
                    <a:pt x="6" y="6"/>
                  </a:moveTo>
                  <a:cubicBezTo>
                    <a:pt x="32" y="16"/>
                    <a:pt x="40" y="50"/>
                    <a:pt x="61" y="67"/>
                  </a:cubicBezTo>
                  <a:cubicBezTo>
                    <a:pt x="64" y="69"/>
                    <a:pt x="72" y="65"/>
                    <a:pt x="68" y="62"/>
                  </a:cubicBezTo>
                  <a:cubicBezTo>
                    <a:pt x="46" y="45"/>
                    <a:pt x="39" y="11"/>
                    <a:pt x="10" y="1"/>
                  </a:cubicBezTo>
                  <a:cubicBezTo>
                    <a:pt x="7" y="0"/>
                    <a:pt x="0" y="5"/>
                    <a:pt x="6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72"/>
            <p:cNvSpPr/>
            <p:nvPr>
              <p:custDataLst>
                <p:tags r:id="rId45"/>
              </p:custDataLst>
            </p:nvPr>
          </p:nvSpPr>
          <p:spPr bwMode="auto">
            <a:xfrm>
              <a:off x="3091" y="3271"/>
              <a:ext cx="147" cy="225"/>
            </a:xfrm>
            <a:custGeom>
              <a:avLst/>
              <a:gdLst>
                <a:gd name="T0" fmla="*/ 14 w 62"/>
                <a:gd name="T1" fmla="*/ 16 h 95"/>
                <a:gd name="T2" fmla="*/ 10 w 62"/>
                <a:gd name="T3" fmla="*/ 11 h 95"/>
                <a:gd name="T4" fmla="*/ 14 w 62"/>
                <a:gd name="T5" fmla="*/ 8 h 95"/>
                <a:gd name="T6" fmla="*/ 31 w 62"/>
                <a:gd name="T7" fmla="*/ 11 h 95"/>
                <a:gd name="T8" fmla="*/ 30 w 62"/>
                <a:gd name="T9" fmla="*/ 35 h 95"/>
                <a:gd name="T10" fmla="*/ 35 w 62"/>
                <a:gd name="T11" fmla="*/ 56 h 95"/>
                <a:gd name="T12" fmla="*/ 42 w 62"/>
                <a:gd name="T13" fmla="*/ 66 h 95"/>
                <a:gd name="T14" fmla="*/ 16 w 62"/>
                <a:gd name="T15" fmla="*/ 87 h 95"/>
                <a:gd name="T16" fmla="*/ 11 w 62"/>
                <a:gd name="T17" fmla="*/ 91 h 95"/>
                <a:gd name="T18" fmla="*/ 45 w 62"/>
                <a:gd name="T19" fmla="*/ 78 h 95"/>
                <a:gd name="T20" fmla="*/ 37 w 62"/>
                <a:gd name="T21" fmla="*/ 38 h 95"/>
                <a:gd name="T22" fmla="*/ 29 w 62"/>
                <a:gd name="T23" fmla="*/ 1 h 95"/>
                <a:gd name="T24" fmla="*/ 1 w 62"/>
                <a:gd name="T25" fmla="*/ 13 h 95"/>
                <a:gd name="T26" fmla="*/ 4 w 62"/>
                <a:gd name="T27" fmla="*/ 15 h 95"/>
                <a:gd name="T28" fmla="*/ 5 w 62"/>
                <a:gd name="T29" fmla="*/ 18 h 95"/>
                <a:gd name="T30" fmla="*/ 14 w 62"/>
                <a:gd name="T31" fmla="*/ 1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95">
                  <a:moveTo>
                    <a:pt x="14" y="16"/>
                  </a:moveTo>
                  <a:cubicBezTo>
                    <a:pt x="14" y="13"/>
                    <a:pt x="13" y="11"/>
                    <a:pt x="10" y="11"/>
                  </a:cubicBezTo>
                  <a:cubicBezTo>
                    <a:pt x="11" y="10"/>
                    <a:pt x="13" y="9"/>
                    <a:pt x="14" y="8"/>
                  </a:cubicBezTo>
                  <a:cubicBezTo>
                    <a:pt x="22" y="5"/>
                    <a:pt x="28" y="6"/>
                    <a:pt x="31" y="11"/>
                  </a:cubicBezTo>
                  <a:cubicBezTo>
                    <a:pt x="38" y="17"/>
                    <a:pt x="32" y="28"/>
                    <a:pt x="30" y="35"/>
                  </a:cubicBezTo>
                  <a:cubicBezTo>
                    <a:pt x="27" y="43"/>
                    <a:pt x="30" y="49"/>
                    <a:pt x="35" y="56"/>
                  </a:cubicBezTo>
                  <a:cubicBezTo>
                    <a:pt x="37" y="60"/>
                    <a:pt x="40" y="62"/>
                    <a:pt x="42" y="66"/>
                  </a:cubicBezTo>
                  <a:cubicBezTo>
                    <a:pt x="47" y="76"/>
                    <a:pt x="25" y="89"/>
                    <a:pt x="16" y="87"/>
                  </a:cubicBezTo>
                  <a:cubicBezTo>
                    <a:pt x="14" y="86"/>
                    <a:pt x="6" y="90"/>
                    <a:pt x="11" y="91"/>
                  </a:cubicBezTo>
                  <a:cubicBezTo>
                    <a:pt x="24" y="95"/>
                    <a:pt x="36" y="86"/>
                    <a:pt x="45" y="78"/>
                  </a:cubicBezTo>
                  <a:cubicBezTo>
                    <a:pt x="62" y="64"/>
                    <a:pt x="36" y="53"/>
                    <a:pt x="37" y="38"/>
                  </a:cubicBezTo>
                  <a:cubicBezTo>
                    <a:pt x="38" y="27"/>
                    <a:pt x="51" y="4"/>
                    <a:pt x="29" y="1"/>
                  </a:cubicBezTo>
                  <a:cubicBezTo>
                    <a:pt x="18" y="0"/>
                    <a:pt x="8" y="4"/>
                    <a:pt x="1" y="13"/>
                  </a:cubicBezTo>
                  <a:cubicBezTo>
                    <a:pt x="0" y="14"/>
                    <a:pt x="3" y="15"/>
                    <a:pt x="4" y="15"/>
                  </a:cubicBezTo>
                  <a:cubicBezTo>
                    <a:pt x="4" y="16"/>
                    <a:pt x="5" y="17"/>
                    <a:pt x="5" y="18"/>
                  </a:cubicBezTo>
                  <a:cubicBezTo>
                    <a:pt x="5" y="20"/>
                    <a:pt x="14" y="19"/>
                    <a:pt x="14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73"/>
            <p:cNvSpPr/>
            <p:nvPr>
              <p:custDataLst>
                <p:tags r:id="rId46"/>
              </p:custDataLst>
            </p:nvPr>
          </p:nvSpPr>
          <p:spPr bwMode="auto">
            <a:xfrm>
              <a:off x="3652" y="3193"/>
              <a:ext cx="393" cy="319"/>
            </a:xfrm>
            <a:custGeom>
              <a:avLst/>
              <a:gdLst>
                <a:gd name="T0" fmla="*/ 11 w 166"/>
                <a:gd name="T1" fmla="*/ 96 h 135"/>
                <a:gd name="T2" fmla="*/ 47 w 166"/>
                <a:gd name="T3" fmla="*/ 4 h 135"/>
                <a:gd name="T4" fmla="*/ 39 w 166"/>
                <a:gd name="T5" fmla="*/ 4 h 135"/>
                <a:gd name="T6" fmla="*/ 39 w 166"/>
                <a:gd name="T7" fmla="*/ 113 h 135"/>
                <a:gd name="T8" fmla="*/ 104 w 166"/>
                <a:gd name="T9" fmla="*/ 80 h 135"/>
                <a:gd name="T10" fmla="*/ 95 w 166"/>
                <a:gd name="T11" fmla="*/ 81 h 135"/>
                <a:gd name="T12" fmla="*/ 116 w 166"/>
                <a:gd name="T13" fmla="*/ 93 h 135"/>
                <a:gd name="T14" fmla="*/ 136 w 166"/>
                <a:gd name="T15" fmla="*/ 78 h 135"/>
                <a:gd name="T16" fmla="*/ 156 w 166"/>
                <a:gd name="T17" fmla="*/ 100 h 135"/>
                <a:gd name="T18" fmla="*/ 165 w 166"/>
                <a:gd name="T19" fmla="*/ 98 h 135"/>
                <a:gd name="T20" fmla="*/ 145 w 166"/>
                <a:gd name="T21" fmla="*/ 66 h 135"/>
                <a:gd name="T22" fmla="*/ 104 w 166"/>
                <a:gd name="T23" fmla="*/ 80 h 135"/>
                <a:gd name="T24" fmla="*/ 96 w 166"/>
                <a:gd name="T25" fmla="*/ 80 h 135"/>
                <a:gd name="T26" fmla="*/ 76 w 166"/>
                <a:gd name="T27" fmla="*/ 104 h 135"/>
                <a:gd name="T28" fmla="*/ 34 w 166"/>
                <a:gd name="T29" fmla="*/ 85 h 135"/>
                <a:gd name="T30" fmla="*/ 47 w 166"/>
                <a:gd name="T31" fmla="*/ 4 h 135"/>
                <a:gd name="T32" fmla="*/ 39 w 166"/>
                <a:gd name="T33" fmla="*/ 5 h 135"/>
                <a:gd name="T34" fmla="*/ 3 w 166"/>
                <a:gd name="T35" fmla="*/ 95 h 135"/>
                <a:gd name="T36" fmla="*/ 11 w 166"/>
                <a:gd name="T37" fmla="*/ 9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135">
                  <a:moveTo>
                    <a:pt x="11" y="96"/>
                  </a:moveTo>
                  <a:cubicBezTo>
                    <a:pt x="31" y="68"/>
                    <a:pt x="43" y="37"/>
                    <a:pt x="47" y="4"/>
                  </a:cubicBezTo>
                  <a:cubicBezTo>
                    <a:pt x="48" y="0"/>
                    <a:pt x="40" y="2"/>
                    <a:pt x="39" y="4"/>
                  </a:cubicBezTo>
                  <a:cubicBezTo>
                    <a:pt x="26" y="35"/>
                    <a:pt x="11" y="85"/>
                    <a:pt x="39" y="113"/>
                  </a:cubicBezTo>
                  <a:cubicBezTo>
                    <a:pt x="63" y="135"/>
                    <a:pt x="92" y="96"/>
                    <a:pt x="104" y="80"/>
                  </a:cubicBezTo>
                  <a:cubicBezTo>
                    <a:pt x="101" y="81"/>
                    <a:pt x="98" y="81"/>
                    <a:pt x="95" y="81"/>
                  </a:cubicBezTo>
                  <a:cubicBezTo>
                    <a:pt x="94" y="96"/>
                    <a:pt x="102" y="100"/>
                    <a:pt x="116" y="93"/>
                  </a:cubicBezTo>
                  <a:cubicBezTo>
                    <a:pt x="123" y="89"/>
                    <a:pt x="131" y="83"/>
                    <a:pt x="136" y="78"/>
                  </a:cubicBezTo>
                  <a:cubicBezTo>
                    <a:pt x="152" y="63"/>
                    <a:pt x="153" y="92"/>
                    <a:pt x="156" y="100"/>
                  </a:cubicBezTo>
                  <a:cubicBezTo>
                    <a:pt x="157" y="104"/>
                    <a:pt x="166" y="101"/>
                    <a:pt x="165" y="98"/>
                  </a:cubicBezTo>
                  <a:cubicBezTo>
                    <a:pt x="159" y="85"/>
                    <a:pt x="163" y="68"/>
                    <a:pt x="145" y="66"/>
                  </a:cubicBezTo>
                  <a:cubicBezTo>
                    <a:pt x="135" y="64"/>
                    <a:pt x="102" y="108"/>
                    <a:pt x="104" y="80"/>
                  </a:cubicBezTo>
                  <a:cubicBezTo>
                    <a:pt x="104" y="76"/>
                    <a:pt x="97" y="78"/>
                    <a:pt x="96" y="80"/>
                  </a:cubicBezTo>
                  <a:cubicBezTo>
                    <a:pt x="89" y="88"/>
                    <a:pt x="83" y="96"/>
                    <a:pt x="76" y="104"/>
                  </a:cubicBezTo>
                  <a:cubicBezTo>
                    <a:pt x="55" y="125"/>
                    <a:pt x="38" y="104"/>
                    <a:pt x="34" y="85"/>
                  </a:cubicBezTo>
                  <a:cubicBezTo>
                    <a:pt x="28" y="59"/>
                    <a:pt x="37" y="28"/>
                    <a:pt x="47" y="4"/>
                  </a:cubicBezTo>
                  <a:cubicBezTo>
                    <a:pt x="44" y="4"/>
                    <a:pt x="42" y="4"/>
                    <a:pt x="39" y="5"/>
                  </a:cubicBezTo>
                  <a:cubicBezTo>
                    <a:pt x="34" y="38"/>
                    <a:pt x="23" y="68"/>
                    <a:pt x="3" y="95"/>
                  </a:cubicBezTo>
                  <a:cubicBezTo>
                    <a:pt x="0" y="99"/>
                    <a:pt x="9" y="98"/>
                    <a:pt x="11" y="9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74"/>
            <p:cNvSpPr/>
            <p:nvPr>
              <p:custDataLst>
                <p:tags r:id="rId47"/>
              </p:custDataLst>
            </p:nvPr>
          </p:nvSpPr>
          <p:spPr bwMode="auto">
            <a:xfrm>
              <a:off x="4042" y="3285"/>
              <a:ext cx="131" cy="133"/>
            </a:xfrm>
            <a:custGeom>
              <a:avLst/>
              <a:gdLst>
                <a:gd name="T0" fmla="*/ 44 w 55"/>
                <a:gd name="T1" fmla="*/ 2 h 56"/>
                <a:gd name="T2" fmla="*/ 4 w 55"/>
                <a:gd name="T3" fmla="*/ 52 h 56"/>
                <a:gd name="T4" fmla="*/ 11 w 55"/>
                <a:gd name="T5" fmla="*/ 53 h 56"/>
                <a:gd name="T6" fmla="*/ 51 w 55"/>
                <a:gd name="T7" fmla="*/ 4 h 56"/>
                <a:gd name="T8" fmla="*/ 44 w 55"/>
                <a:gd name="T9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6">
                  <a:moveTo>
                    <a:pt x="44" y="2"/>
                  </a:moveTo>
                  <a:cubicBezTo>
                    <a:pt x="27" y="16"/>
                    <a:pt x="19" y="37"/>
                    <a:pt x="4" y="52"/>
                  </a:cubicBezTo>
                  <a:cubicBezTo>
                    <a:pt x="0" y="55"/>
                    <a:pt x="9" y="56"/>
                    <a:pt x="11" y="53"/>
                  </a:cubicBezTo>
                  <a:cubicBezTo>
                    <a:pt x="26" y="38"/>
                    <a:pt x="34" y="18"/>
                    <a:pt x="51" y="4"/>
                  </a:cubicBezTo>
                  <a:cubicBezTo>
                    <a:pt x="55" y="1"/>
                    <a:pt x="47" y="0"/>
                    <a:pt x="44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75"/>
            <p:cNvSpPr/>
            <p:nvPr>
              <p:custDataLst>
                <p:tags r:id="rId48"/>
              </p:custDataLst>
            </p:nvPr>
          </p:nvSpPr>
          <p:spPr bwMode="auto">
            <a:xfrm>
              <a:off x="4920" y="2020"/>
              <a:ext cx="346" cy="929"/>
            </a:xfrm>
            <a:custGeom>
              <a:avLst/>
              <a:gdLst>
                <a:gd name="T0" fmla="*/ 11 w 146"/>
                <a:gd name="T1" fmla="*/ 29 h 392"/>
                <a:gd name="T2" fmla="*/ 62 w 146"/>
                <a:gd name="T3" fmla="*/ 50 h 392"/>
                <a:gd name="T4" fmla="*/ 66 w 146"/>
                <a:gd name="T5" fmla="*/ 88 h 392"/>
                <a:gd name="T6" fmla="*/ 82 w 146"/>
                <a:gd name="T7" fmla="*/ 158 h 392"/>
                <a:gd name="T8" fmla="*/ 137 w 146"/>
                <a:gd name="T9" fmla="*/ 180 h 392"/>
                <a:gd name="T10" fmla="*/ 128 w 146"/>
                <a:gd name="T11" fmla="*/ 181 h 392"/>
                <a:gd name="T12" fmla="*/ 133 w 146"/>
                <a:gd name="T13" fmla="*/ 299 h 392"/>
                <a:gd name="T14" fmla="*/ 131 w 146"/>
                <a:gd name="T15" fmla="*/ 362 h 392"/>
                <a:gd name="T16" fmla="*/ 94 w 146"/>
                <a:gd name="T17" fmla="*/ 388 h 392"/>
                <a:gd name="T18" fmla="*/ 99 w 146"/>
                <a:gd name="T19" fmla="*/ 391 h 392"/>
                <a:gd name="T20" fmla="*/ 145 w 146"/>
                <a:gd name="T21" fmla="*/ 331 h 392"/>
                <a:gd name="T22" fmla="*/ 137 w 146"/>
                <a:gd name="T23" fmla="*/ 180 h 392"/>
                <a:gd name="T24" fmla="*/ 128 w 146"/>
                <a:gd name="T25" fmla="*/ 181 h 392"/>
                <a:gd name="T26" fmla="*/ 104 w 146"/>
                <a:gd name="T27" fmla="*/ 174 h 392"/>
                <a:gd name="T28" fmla="*/ 82 w 146"/>
                <a:gd name="T29" fmla="*/ 133 h 392"/>
                <a:gd name="T30" fmla="*/ 73 w 146"/>
                <a:gd name="T31" fmla="*/ 64 h 392"/>
                <a:gd name="T32" fmla="*/ 48 w 146"/>
                <a:gd name="T33" fmla="*/ 16 h 392"/>
                <a:gd name="T34" fmla="*/ 4 w 146"/>
                <a:gd name="T35" fmla="*/ 27 h 392"/>
                <a:gd name="T36" fmla="*/ 11 w 146"/>
                <a:gd name="T37" fmla="*/ 2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392">
                  <a:moveTo>
                    <a:pt x="11" y="29"/>
                  </a:moveTo>
                  <a:cubicBezTo>
                    <a:pt x="45" y="0"/>
                    <a:pt x="58" y="30"/>
                    <a:pt x="62" y="50"/>
                  </a:cubicBezTo>
                  <a:cubicBezTo>
                    <a:pt x="65" y="63"/>
                    <a:pt x="65" y="75"/>
                    <a:pt x="66" y="88"/>
                  </a:cubicBezTo>
                  <a:cubicBezTo>
                    <a:pt x="68" y="111"/>
                    <a:pt x="72" y="136"/>
                    <a:pt x="82" y="158"/>
                  </a:cubicBezTo>
                  <a:cubicBezTo>
                    <a:pt x="88" y="171"/>
                    <a:pt x="133" y="218"/>
                    <a:pt x="137" y="180"/>
                  </a:cubicBezTo>
                  <a:cubicBezTo>
                    <a:pt x="137" y="176"/>
                    <a:pt x="129" y="178"/>
                    <a:pt x="128" y="181"/>
                  </a:cubicBezTo>
                  <a:cubicBezTo>
                    <a:pt x="117" y="220"/>
                    <a:pt x="127" y="260"/>
                    <a:pt x="133" y="299"/>
                  </a:cubicBezTo>
                  <a:cubicBezTo>
                    <a:pt x="137" y="319"/>
                    <a:pt x="140" y="342"/>
                    <a:pt x="131" y="362"/>
                  </a:cubicBezTo>
                  <a:cubicBezTo>
                    <a:pt x="124" y="375"/>
                    <a:pt x="106" y="381"/>
                    <a:pt x="94" y="388"/>
                  </a:cubicBezTo>
                  <a:cubicBezTo>
                    <a:pt x="89" y="391"/>
                    <a:pt x="96" y="392"/>
                    <a:pt x="99" y="391"/>
                  </a:cubicBezTo>
                  <a:cubicBezTo>
                    <a:pt x="127" y="376"/>
                    <a:pt x="146" y="365"/>
                    <a:pt x="145" y="331"/>
                  </a:cubicBezTo>
                  <a:cubicBezTo>
                    <a:pt x="144" y="280"/>
                    <a:pt x="122" y="230"/>
                    <a:pt x="137" y="180"/>
                  </a:cubicBezTo>
                  <a:cubicBezTo>
                    <a:pt x="134" y="180"/>
                    <a:pt x="131" y="180"/>
                    <a:pt x="128" y="181"/>
                  </a:cubicBezTo>
                  <a:cubicBezTo>
                    <a:pt x="127" y="197"/>
                    <a:pt x="109" y="180"/>
                    <a:pt x="104" y="174"/>
                  </a:cubicBezTo>
                  <a:cubicBezTo>
                    <a:pt x="92" y="164"/>
                    <a:pt x="86" y="148"/>
                    <a:pt x="82" y="133"/>
                  </a:cubicBezTo>
                  <a:cubicBezTo>
                    <a:pt x="76" y="111"/>
                    <a:pt x="75" y="87"/>
                    <a:pt x="73" y="64"/>
                  </a:cubicBezTo>
                  <a:cubicBezTo>
                    <a:pt x="71" y="46"/>
                    <a:pt x="68" y="23"/>
                    <a:pt x="48" y="16"/>
                  </a:cubicBezTo>
                  <a:cubicBezTo>
                    <a:pt x="32" y="10"/>
                    <a:pt x="16" y="18"/>
                    <a:pt x="4" y="27"/>
                  </a:cubicBezTo>
                  <a:cubicBezTo>
                    <a:pt x="0" y="30"/>
                    <a:pt x="8" y="30"/>
                    <a:pt x="11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76"/>
            <p:cNvSpPr/>
            <p:nvPr>
              <p:custDataLst>
                <p:tags r:id="rId49"/>
              </p:custDataLst>
            </p:nvPr>
          </p:nvSpPr>
          <p:spPr bwMode="auto">
            <a:xfrm>
              <a:off x="2384" y="1386"/>
              <a:ext cx="1112" cy="504"/>
            </a:xfrm>
            <a:custGeom>
              <a:avLst/>
              <a:gdLst>
                <a:gd name="T0" fmla="*/ 175 w 470"/>
                <a:gd name="T1" fmla="*/ 75 h 213"/>
                <a:gd name="T2" fmla="*/ 70 w 470"/>
                <a:gd name="T3" fmla="*/ 184 h 213"/>
                <a:gd name="T4" fmla="*/ 203 w 470"/>
                <a:gd name="T5" fmla="*/ 210 h 213"/>
                <a:gd name="T6" fmla="*/ 349 w 470"/>
                <a:gd name="T7" fmla="*/ 175 h 213"/>
                <a:gd name="T8" fmla="*/ 448 w 470"/>
                <a:gd name="T9" fmla="*/ 109 h 213"/>
                <a:gd name="T10" fmla="*/ 428 w 470"/>
                <a:gd name="T11" fmla="*/ 17 h 213"/>
                <a:gd name="T12" fmla="*/ 306 w 470"/>
                <a:gd name="T13" fmla="*/ 11 h 213"/>
                <a:gd name="T14" fmla="*/ 161 w 470"/>
                <a:gd name="T15" fmla="*/ 46 h 213"/>
                <a:gd name="T16" fmla="*/ 166 w 470"/>
                <a:gd name="T17" fmla="*/ 47 h 213"/>
                <a:gd name="T18" fmla="*/ 294 w 470"/>
                <a:gd name="T19" fmla="*/ 16 h 213"/>
                <a:gd name="T20" fmla="*/ 401 w 470"/>
                <a:gd name="T21" fmla="*/ 13 h 213"/>
                <a:gd name="T22" fmla="*/ 453 w 470"/>
                <a:gd name="T23" fmla="*/ 82 h 213"/>
                <a:gd name="T24" fmla="*/ 376 w 470"/>
                <a:gd name="T25" fmla="*/ 160 h 213"/>
                <a:gd name="T26" fmla="*/ 266 w 470"/>
                <a:gd name="T27" fmla="*/ 196 h 213"/>
                <a:gd name="T28" fmla="*/ 137 w 470"/>
                <a:gd name="T29" fmla="*/ 204 h 213"/>
                <a:gd name="T30" fmla="*/ 56 w 470"/>
                <a:gd name="T31" fmla="*/ 135 h 213"/>
                <a:gd name="T32" fmla="*/ 168 w 470"/>
                <a:gd name="T33" fmla="*/ 79 h 213"/>
                <a:gd name="T34" fmla="*/ 175 w 470"/>
                <a:gd name="T35" fmla="*/ 7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0" h="213">
                  <a:moveTo>
                    <a:pt x="175" y="75"/>
                  </a:moveTo>
                  <a:cubicBezTo>
                    <a:pt x="112" y="53"/>
                    <a:pt x="0" y="127"/>
                    <a:pt x="70" y="184"/>
                  </a:cubicBezTo>
                  <a:cubicBezTo>
                    <a:pt x="105" y="213"/>
                    <a:pt x="160" y="213"/>
                    <a:pt x="203" y="210"/>
                  </a:cubicBezTo>
                  <a:cubicBezTo>
                    <a:pt x="253" y="205"/>
                    <a:pt x="303" y="192"/>
                    <a:pt x="349" y="175"/>
                  </a:cubicBezTo>
                  <a:cubicBezTo>
                    <a:pt x="385" y="162"/>
                    <a:pt x="427" y="142"/>
                    <a:pt x="448" y="109"/>
                  </a:cubicBezTo>
                  <a:cubicBezTo>
                    <a:pt x="469" y="76"/>
                    <a:pt x="470" y="37"/>
                    <a:pt x="428" y="17"/>
                  </a:cubicBezTo>
                  <a:cubicBezTo>
                    <a:pt x="391" y="0"/>
                    <a:pt x="346" y="5"/>
                    <a:pt x="306" y="11"/>
                  </a:cubicBezTo>
                  <a:cubicBezTo>
                    <a:pt x="256" y="18"/>
                    <a:pt x="206" y="23"/>
                    <a:pt x="161" y="46"/>
                  </a:cubicBezTo>
                  <a:cubicBezTo>
                    <a:pt x="156" y="48"/>
                    <a:pt x="163" y="48"/>
                    <a:pt x="166" y="47"/>
                  </a:cubicBezTo>
                  <a:cubicBezTo>
                    <a:pt x="206" y="27"/>
                    <a:pt x="249" y="24"/>
                    <a:pt x="294" y="16"/>
                  </a:cubicBezTo>
                  <a:cubicBezTo>
                    <a:pt x="329" y="10"/>
                    <a:pt x="366" y="6"/>
                    <a:pt x="401" y="13"/>
                  </a:cubicBezTo>
                  <a:cubicBezTo>
                    <a:pt x="437" y="21"/>
                    <a:pt x="460" y="47"/>
                    <a:pt x="453" y="82"/>
                  </a:cubicBezTo>
                  <a:cubicBezTo>
                    <a:pt x="445" y="119"/>
                    <a:pt x="409" y="143"/>
                    <a:pt x="376" y="160"/>
                  </a:cubicBezTo>
                  <a:cubicBezTo>
                    <a:pt x="341" y="177"/>
                    <a:pt x="304" y="187"/>
                    <a:pt x="266" y="196"/>
                  </a:cubicBezTo>
                  <a:cubicBezTo>
                    <a:pt x="224" y="205"/>
                    <a:pt x="180" y="211"/>
                    <a:pt x="137" y="204"/>
                  </a:cubicBezTo>
                  <a:cubicBezTo>
                    <a:pt x="100" y="199"/>
                    <a:pt x="51" y="177"/>
                    <a:pt x="56" y="135"/>
                  </a:cubicBezTo>
                  <a:cubicBezTo>
                    <a:pt x="60" y="93"/>
                    <a:pt x="130" y="65"/>
                    <a:pt x="168" y="79"/>
                  </a:cubicBezTo>
                  <a:cubicBezTo>
                    <a:pt x="170" y="79"/>
                    <a:pt x="178" y="76"/>
                    <a:pt x="175" y="7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77"/>
            <p:cNvSpPr/>
            <p:nvPr>
              <p:custDataLst>
                <p:tags r:id="rId50"/>
              </p:custDataLst>
            </p:nvPr>
          </p:nvSpPr>
          <p:spPr bwMode="auto">
            <a:xfrm>
              <a:off x="2911" y="846"/>
              <a:ext cx="100" cy="679"/>
            </a:xfrm>
            <a:custGeom>
              <a:avLst/>
              <a:gdLst>
                <a:gd name="T0" fmla="*/ 1 w 42"/>
                <a:gd name="T1" fmla="*/ 5 h 287"/>
                <a:gd name="T2" fmla="*/ 17 w 42"/>
                <a:gd name="T3" fmla="*/ 136 h 287"/>
                <a:gd name="T4" fmla="*/ 33 w 42"/>
                <a:gd name="T5" fmla="*/ 283 h 287"/>
                <a:gd name="T6" fmla="*/ 41 w 42"/>
                <a:gd name="T7" fmla="*/ 281 h 287"/>
                <a:gd name="T8" fmla="*/ 27 w 42"/>
                <a:gd name="T9" fmla="*/ 149 h 287"/>
                <a:gd name="T10" fmla="*/ 9 w 42"/>
                <a:gd name="T11" fmla="*/ 4 h 287"/>
                <a:gd name="T12" fmla="*/ 1 w 42"/>
                <a:gd name="T13" fmla="*/ 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87">
                  <a:moveTo>
                    <a:pt x="1" y="5"/>
                  </a:moveTo>
                  <a:cubicBezTo>
                    <a:pt x="1" y="49"/>
                    <a:pt x="11" y="92"/>
                    <a:pt x="17" y="136"/>
                  </a:cubicBezTo>
                  <a:cubicBezTo>
                    <a:pt x="22" y="185"/>
                    <a:pt x="26" y="234"/>
                    <a:pt x="33" y="283"/>
                  </a:cubicBezTo>
                  <a:cubicBezTo>
                    <a:pt x="33" y="287"/>
                    <a:pt x="42" y="285"/>
                    <a:pt x="41" y="281"/>
                  </a:cubicBezTo>
                  <a:cubicBezTo>
                    <a:pt x="36" y="237"/>
                    <a:pt x="32" y="193"/>
                    <a:pt x="27" y="149"/>
                  </a:cubicBezTo>
                  <a:cubicBezTo>
                    <a:pt x="22" y="101"/>
                    <a:pt x="10" y="53"/>
                    <a:pt x="9" y="4"/>
                  </a:cubicBezTo>
                  <a:cubicBezTo>
                    <a:pt x="9" y="0"/>
                    <a:pt x="0" y="1"/>
                    <a:pt x="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78"/>
            <p:cNvSpPr/>
            <p:nvPr>
              <p:custDataLst>
                <p:tags r:id="rId51"/>
              </p:custDataLst>
            </p:nvPr>
          </p:nvSpPr>
          <p:spPr bwMode="auto">
            <a:xfrm>
              <a:off x="2556" y="834"/>
              <a:ext cx="360" cy="739"/>
            </a:xfrm>
            <a:custGeom>
              <a:avLst/>
              <a:gdLst>
                <a:gd name="T0" fmla="*/ 143 w 152"/>
                <a:gd name="T1" fmla="*/ 2 h 312"/>
                <a:gd name="T2" fmla="*/ 1 w 152"/>
                <a:gd name="T3" fmla="*/ 311 h 312"/>
                <a:gd name="T4" fmla="*/ 9 w 152"/>
                <a:gd name="T5" fmla="*/ 309 h 312"/>
                <a:gd name="T6" fmla="*/ 151 w 152"/>
                <a:gd name="T7" fmla="*/ 1 h 312"/>
                <a:gd name="T8" fmla="*/ 143 w 152"/>
                <a:gd name="T9" fmla="*/ 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312">
                  <a:moveTo>
                    <a:pt x="143" y="2"/>
                  </a:moveTo>
                  <a:cubicBezTo>
                    <a:pt x="87" y="101"/>
                    <a:pt x="54" y="210"/>
                    <a:pt x="1" y="311"/>
                  </a:cubicBezTo>
                  <a:cubicBezTo>
                    <a:pt x="0" y="312"/>
                    <a:pt x="8" y="311"/>
                    <a:pt x="9" y="309"/>
                  </a:cubicBezTo>
                  <a:cubicBezTo>
                    <a:pt x="62" y="209"/>
                    <a:pt x="95" y="100"/>
                    <a:pt x="151" y="1"/>
                  </a:cubicBezTo>
                  <a:cubicBezTo>
                    <a:pt x="152" y="0"/>
                    <a:pt x="144" y="0"/>
                    <a:pt x="143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79"/>
            <p:cNvSpPr/>
            <p:nvPr>
              <p:custDataLst>
                <p:tags r:id="rId52"/>
              </p:custDataLst>
            </p:nvPr>
          </p:nvSpPr>
          <p:spPr bwMode="auto">
            <a:xfrm>
              <a:off x="2899" y="801"/>
              <a:ext cx="554" cy="776"/>
            </a:xfrm>
            <a:custGeom>
              <a:avLst/>
              <a:gdLst>
                <a:gd name="T0" fmla="*/ 2 w 234"/>
                <a:gd name="T1" fmla="*/ 6 h 328"/>
                <a:gd name="T2" fmla="*/ 224 w 234"/>
                <a:gd name="T3" fmla="*/ 326 h 328"/>
                <a:gd name="T4" fmla="*/ 232 w 234"/>
                <a:gd name="T5" fmla="*/ 322 h 328"/>
                <a:gd name="T6" fmla="*/ 10 w 234"/>
                <a:gd name="T7" fmla="*/ 3 h 328"/>
                <a:gd name="T8" fmla="*/ 2 w 234"/>
                <a:gd name="T9" fmla="*/ 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328">
                  <a:moveTo>
                    <a:pt x="2" y="6"/>
                  </a:moveTo>
                  <a:cubicBezTo>
                    <a:pt x="70" y="116"/>
                    <a:pt x="144" y="223"/>
                    <a:pt x="224" y="326"/>
                  </a:cubicBezTo>
                  <a:cubicBezTo>
                    <a:pt x="226" y="328"/>
                    <a:pt x="234" y="325"/>
                    <a:pt x="232" y="322"/>
                  </a:cubicBezTo>
                  <a:cubicBezTo>
                    <a:pt x="151" y="220"/>
                    <a:pt x="78" y="112"/>
                    <a:pt x="10" y="3"/>
                  </a:cubicBezTo>
                  <a:cubicBezTo>
                    <a:pt x="8" y="0"/>
                    <a:pt x="0" y="3"/>
                    <a:pt x="2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80"/>
            <p:cNvSpPr/>
            <p:nvPr>
              <p:custDataLst>
                <p:tags r:id="rId53"/>
              </p:custDataLst>
            </p:nvPr>
          </p:nvSpPr>
          <p:spPr bwMode="auto">
            <a:xfrm>
              <a:off x="2880" y="874"/>
              <a:ext cx="43" cy="123"/>
            </a:xfrm>
            <a:custGeom>
              <a:avLst/>
              <a:gdLst>
                <a:gd name="T0" fmla="*/ 1 w 18"/>
                <a:gd name="T1" fmla="*/ 5 h 52"/>
                <a:gd name="T2" fmla="*/ 1 w 18"/>
                <a:gd name="T3" fmla="*/ 50 h 52"/>
                <a:gd name="T4" fmla="*/ 10 w 18"/>
                <a:gd name="T5" fmla="*/ 49 h 52"/>
                <a:gd name="T6" fmla="*/ 10 w 18"/>
                <a:gd name="T7" fmla="*/ 3 h 52"/>
                <a:gd name="T8" fmla="*/ 1 w 18"/>
                <a:gd name="T9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2">
                  <a:moveTo>
                    <a:pt x="1" y="5"/>
                  </a:moveTo>
                  <a:cubicBezTo>
                    <a:pt x="10" y="18"/>
                    <a:pt x="6" y="36"/>
                    <a:pt x="1" y="50"/>
                  </a:cubicBezTo>
                  <a:cubicBezTo>
                    <a:pt x="1" y="52"/>
                    <a:pt x="9" y="51"/>
                    <a:pt x="10" y="49"/>
                  </a:cubicBezTo>
                  <a:cubicBezTo>
                    <a:pt x="15" y="35"/>
                    <a:pt x="18" y="16"/>
                    <a:pt x="10" y="3"/>
                  </a:cubicBezTo>
                  <a:cubicBezTo>
                    <a:pt x="8" y="0"/>
                    <a:pt x="0" y="3"/>
                    <a:pt x="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81"/>
            <p:cNvSpPr/>
            <p:nvPr>
              <p:custDataLst>
                <p:tags r:id="rId54"/>
              </p:custDataLst>
            </p:nvPr>
          </p:nvSpPr>
          <p:spPr bwMode="auto">
            <a:xfrm>
              <a:off x="2864" y="1236"/>
              <a:ext cx="21" cy="60"/>
            </a:xfrm>
            <a:custGeom>
              <a:avLst/>
              <a:gdLst>
                <a:gd name="T0" fmla="*/ 0 w 9"/>
                <a:gd name="T1" fmla="*/ 4 h 25"/>
                <a:gd name="T2" fmla="*/ 0 w 9"/>
                <a:gd name="T3" fmla="*/ 23 h 25"/>
                <a:gd name="T4" fmla="*/ 9 w 9"/>
                <a:gd name="T5" fmla="*/ 21 h 25"/>
                <a:gd name="T6" fmla="*/ 9 w 9"/>
                <a:gd name="T7" fmla="*/ 2 h 25"/>
                <a:gd name="T8" fmla="*/ 0 w 9"/>
                <a:gd name="T9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5">
                  <a:moveTo>
                    <a:pt x="0" y="4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9" y="23"/>
                    <a:pt x="9" y="2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0" y="1"/>
                    <a:pt x="0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82"/>
            <p:cNvSpPr/>
            <p:nvPr>
              <p:custDataLst>
                <p:tags r:id="rId55"/>
              </p:custDataLst>
            </p:nvPr>
          </p:nvSpPr>
          <p:spPr bwMode="auto">
            <a:xfrm>
              <a:off x="2836" y="1454"/>
              <a:ext cx="30" cy="64"/>
            </a:xfrm>
            <a:custGeom>
              <a:avLst/>
              <a:gdLst>
                <a:gd name="T0" fmla="*/ 4 w 13"/>
                <a:gd name="T1" fmla="*/ 3 h 27"/>
                <a:gd name="T2" fmla="*/ 0 w 13"/>
                <a:gd name="T3" fmla="*/ 26 h 27"/>
                <a:gd name="T4" fmla="*/ 9 w 13"/>
                <a:gd name="T5" fmla="*/ 24 h 27"/>
                <a:gd name="T6" fmla="*/ 13 w 13"/>
                <a:gd name="T7" fmla="*/ 1 h 27"/>
                <a:gd name="T8" fmla="*/ 4 w 13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4" y="3"/>
                  </a:moveTo>
                  <a:cubicBezTo>
                    <a:pt x="4" y="11"/>
                    <a:pt x="1" y="18"/>
                    <a:pt x="0" y="26"/>
                  </a:cubicBezTo>
                  <a:cubicBezTo>
                    <a:pt x="0" y="27"/>
                    <a:pt x="9" y="26"/>
                    <a:pt x="9" y="24"/>
                  </a:cubicBezTo>
                  <a:cubicBezTo>
                    <a:pt x="9" y="16"/>
                    <a:pt x="12" y="9"/>
                    <a:pt x="13" y="1"/>
                  </a:cubicBezTo>
                  <a:cubicBezTo>
                    <a:pt x="13" y="0"/>
                    <a:pt x="4" y="1"/>
                    <a:pt x="4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83"/>
            <p:cNvSpPr/>
            <p:nvPr>
              <p:custDataLst>
                <p:tags r:id="rId56"/>
              </p:custDataLst>
            </p:nvPr>
          </p:nvSpPr>
          <p:spPr bwMode="auto">
            <a:xfrm>
              <a:off x="2826" y="1632"/>
              <a:ext cx="31" cy="78"/>
            </a:xfrm>
            <a:custGeom>
              <a:avLst/>
              <a:gdLst>
                <a:gd name="T0" fmla="*/ 4 w 13"/>
                <a:gd name="T1" fmla="*/ 4 h 33"/>
                <a:gd name="T2" fmla="*/ 0 w 13"/>
                <a:gd name="T3" fmla="*/ 31 h 33"/>
                <a:gd name="T4" fmla="*/ 9 w 13"/>
                <a:gd name="T5" fmla="*/ 29 h 33"/>
                <a:gd name="T6" fmla="*/ 13 w 13"/>
                <a:gd name="T7" fmla="*/ 2 h 33"/>
                <a:gd name="T8" fmla="*/ 4 w 13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3">
                  <a:moveTo>
                    <a:pt x="4" y="4"/>
                  </a:moveTo>
                  <a:cubicBezTo>
                    <a:pt x="4" y="13"/>
                    <a:pt x="0" y="22"/>
                    <a:pt x="0" y="31"/>
                  </a:cubicBezTo>
                  <a:cubicBezTo>
                    <a:pt x="0" y="33"/>
                    <a:pt x="9" y="32"/>
                    <a:pt x="9" y="29"/>
                  </a:cubicBezTo>
                  <a:cubicBezTo>
                    <a:pt x="9" y="20"/>
                    <a:pt x="12" y="11"/>
                    <a:pt x="13" y="2"/>
                  </a:cubicBezTo>
                  <a:cubicBezTo>
                    <a:pt x="13" y="0"/>
                    <a:pt x="4" y="2"/>
                    <a:pt x="4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84"/>
            <p:cNvSpPr/>
            <p:nvPr>
              <p:custDataLst>
                <p:tags r:id="rId57"/>
              </p:custDataLst>
            </p:nvPr>
          </p:nvSpPr>
          <p:spPr bwMode="auto">
            <a:xfrm>
              <a:off x="2779" y="1847"/>
              <a:ext cx="19" cy="52"/>
            </a:xfrm>
            <a:custGeom>
              <a:avLst/>
              <a:gdLst>
                <a:gd name="T0" fmla="*/ 0 w 8"/>
                <a:gd name="T1" fmla="*/ 5 h 22"/>
                <a:gd name="T2" fmla="*/ 0 w 8"/>
                <a:gd name="T3" fmla="*/ 20 h 22"/>
                <a:gd name="T4" fmla="*/ 8 w 8"/>
                <a:gd name="T5" fmla="*/ 18 h 22"/>
                <a:gd name="T6" fmla="*/ 8 w 8"/>
                <a:gd name="T7" fmla="*/ 3 h 22"/>
                <a:gd name="T8" fmla="*/ 0 w 8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2">
                  <a:moveTo>
                    <a:pt x="0" y="5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8" y="21"/>
                    <a:pt x="8" y="18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0"/>
                    <a:pt x="0" y="2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85"/>
            <p:cNvSpPr/>
            <p:nvPr>
              <p:custDataLst>
                <p:tags r:id="rId58"/>
              </p:custDataLst>
            </p:nvPr>
          </p:nvSpPr>
          <p:spPr bwMode="auto">
            <a:xfrm>
              <a:off x="3820" y="1165"/>
              <a:ext cx="227" cy="320"/>
            </a:xfrm>
            <a:custGeom>
              <a:avLst/>
              <a:gdLst>
                <a:gd name="T0" fmla="*/ 9 w 96"/>
                <a:gd name="T1" fmla="*/ 29 h 135"/>
                <a:gd name="T2" fmla="*/ 13 w 96"/>
                <a:gd name="T3" fmla="*/ 7 h 135"/>
                <a:gd name="T4" fmla="*/ 4 w 96"/>
                <a:gd name="T5" fmla="*/ 7 h 135"/>
                <a:gd name="T6" fmla="*/ 23 w 96"/>
                <a:gd name="T7" fmla="*/ 77 h 135"/>
                <a:gd name="T8" fmla="*/ 41 w 96"/>
                <a:gd name="T9" fmla="*/ 133 h 135"/>
                <a:gd name="T10" fmla="*/ 48 w 96"/>
                <a:gd name="T11" fmla="*/ 133 h 135"/>
                <a:gd name="T12" fmla="*/ 68 w 96"/>
                <a:gd name="T13" fmla="*/ 67 h 135"/>
                <a:gd name="T14" fmla="*/ 72 w 96"/>
                <a:gd name="T15" fmla="*/ 37 h 135"/>
                <a:gd name="T16" fmla="*/ 77 w 96"/>
                <a:gd name="T17" fmla="*/ 16 h 135"/>
                <a:gd name="T18" fmla="*/ 86 w 96"/>
                <a:gd name="T19" fmla="*/ 19 h 135"/>
                <a:gd name="T20" fmla="*/ 93 w 96"/>
                <a:gd name="T21" fmla="*/ 16 h 135"/>
                <a:gd name="T22" fmla="*/ 77 w 96"/>
                <a:gd name="T23" fmla="*/ 5 h 135"/>
                <a:gd name="T24" fmla="*/ 64 w 96"/>
                <a:gd name="T25" fmla="*/ 33 h 135"/>
                <a:gd name="T26" fmla="*/ 58 w 96"/>
                <a:gd name="T27" fmla="*/ 76 h 135"/>
                <a:gd name="T28" fmla="*/ 42 w 96"/>
                <a:gd name="T29" fmla="*/ 131 h 135"/>
                <a:gd name="T30" fmla="*/ 49 w 96"/>
                <a:gd name="T31" fmla="*/ 130 h 135"/>
                <a:gd name="T32" fmla="*/ 31 w 96"/>
                <a:gd name="T33" fmla="*/ 75 h 135"/>
                <a:gd name="T34" fmla="*/ 13 w 96"/>
                <a:gd name="T35" fmla="*/ 5 h 135"/>
                <a:gd name="T36" fmla="*/ 5 w 96"/>
                <a:gd name="T37" fmla="*/ 6 h 135"/>
                <a:gd name="T38" fmla="*/ 0 w 96"/>
                <a:gd name="T39" fmla="*/ 29 h 135"/>
                <a:gd name="T40" fmla="*/ 9 w 96"/>
                <a:gd name="T41" fmla="*/ 2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35">
                  <a:moveTo>
                    <a:pt x="9" y="29"/>
                  </a:moveTo>
                  <a:cubicBezTo>
                    <a:pt x="9" y="21"/>
                    <a:pt x="9" y="14"/>
                    <a:pt x="13" y="7"/>
                  </a:cubicBezTo>
                  <a:cubicBezTo>
                    <a:pt x="10" y="7"/>
                    <a:pt x="7" y="7"/>
                    <a:pt x="4" y="7"/>
                  </a:cubicBezTo>
                  <a:cubicBezTo>
                    <a:pt x="15" y="29"/>
                    <a:pt x="20" y="54"/>
                    <a:pt x="23" y="77"/>
                  </a:cubicBezTo>
                  <a:cubicBezTo>
                    <a:pt x="25" y="95"/>
                    <a:pt x="26" y="120"/>
                    <a:pt x="41" y="133"/>
                  </a:cubicBezTo>
                  <a:cubicBezTo>
                    <a:pt x="43" y="135"/>
                    <a:pt x="47" y="134"/>
                    <a:pt x="48" y="133"/>
                  </a:cubicBezTo>
                  <a:cubicBezTo>
                    <a:pt x="66" y="117"/>
                    <a:pt x="65" y="88"/>
                    <a:pt x="68" y="67"/>
                  </a:cubicBezTo>
                  <a:cubicBezTo>
                    <a:pt x="69" y="57"/>
                    <a:pt x="70" y="47"/>
                    <a:pt x="72" y="37"/>
                  </a:cubicBezTo>
                  <a:cubicBezTo>
                    <a:pt x="73" y="29"/>
                    <a:pt x="75" y="22"/>
                    <a:pt x="77" y="16"/>
                  </a:cubicBezTo>
                  <a:cubicBezTo>
                    <a:pt x="81" y="7"/>
                    <a:pt x="83" y="16"/>
                    <a:pt x="86" y="19"/>
                  </a:cubicBezTo>
                  <a:cubicBezTo>
                    <a:pt x="87" y="22"/>
                    <a:pt x="96" y="19"/>
                    <a:pt x="93" y="16"/>
                  </a:cubicBezTo>
                  <a:cubicBezTo>
                    <a:pt x="89" y="9"/>
                    <a:pt x="87" y="0"/>
                    <a:pt x="77" y="5"/>
                  </a:cubicBezTo>
                  <a:cubicBezTo>
                    <a:pt x="68" y="10"/>
                    <a:pt x="66" y="24"/>
                    <a:pt x="64" y="33"/>
                  </a:cubicBezTo>
                  <a:cubicBezTo>
                    <a:pt x="61" y="47"/>
                    <a:pt x="60" y="62"/>
                    <a:pt x="58" y="76"/>
                  </a:cubicBezTo>
                  <a:cubicBezTo>
                    <a:pt x="56" y="94"/>
                    <a:pt x="56" y="118"/>
                    <a:pt x="42" y="131"/>
                  </a:cubicBezTo>
                  <a:cubicBezTo>
                    <a:pt x="44" y="131"/>
                    <a:pt x="46" y="130"/>
                    <a:pt x="49" y="130"/>
                  </a:cubicBezTo>
                  <a:cubicBezTo>
                    <a:pt x="34" y="117"/>
                    <a:pt x="34" y="93"/>
                    <a:pt x="31" y="75"/>
                  </a:cubicBezTo>
                  <a:cubicBezTo>
                    <a:pt x="29" y="52"/>
                    <a:pt x="23" y="27"/>
                    <a:pt x="13" y="5"/>
                  </a:cubicBezTo>
                  <a:cubicBezTo>
                    <a:pt x="12" y="3"/>
                    <a:pt x="6" y="3"/>
                    <a:pt x="5" y="6"/>
                  </a:cubicBezTo>
                  <a:cubicBezTo>
                    <a:pt x="1" y="14"/>
                    <a:pt x="0" y="21"/>
                    <a:pt x="0" y="29"/>
                  </a:cubicBezTo>
                  <a:cubicBezTo>
                    <a:pt x="0" y="33"/>
                    <a:pt x="9" y="32"/>
                    <a:pt x="9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86"/>
            <p:cNvSpPr/>
            <p:nvPr>
              <p:custDataLst>
                <p:tags r:id="rId59"/>
              </p:custDataLst>
            </p:nvPr>
          </p:nvSpPr>
          <p:spPr bwMode="auto">
            <a:xfrm>
              <a:off x="4099" y="1203"/>
              <a:ext cx="180" cy="26"/>
            </a:xfrm>
            <a:custGeom>
              <a:avLst/>
              <a:gdLst>
                <a:gd name="T0" fmla="*/ 6 w 76"/>
                <a:gd name="T1" fmla="*/ 11 h 11"/>
                <a:gd name="T2" fmla="*/ 66 w 76"/>
                <a:gd name="T3" fmla="*/ 7 h 11"/>
                <a:gd name="T4" fmla="*/ 71 w 76"/>
                <a:gd name="T5" fmla="*/ 4 h 11"/>
                <a:gd name="T6" fmla="*/ 10 w 76"/>
                <a:gd name="T7" fmla="*/ 7 h 11"/>
                <a:gd name="T8" fmla="*/ 6 w 7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">
                  <a:moveTo>
                    <a:pt x="6" y="11"/>
                  </a:moveTo>
                  <a:cubicBezTo>
                    <a:pt x="26" y="11"/>
                    <a:pt x="46" y="4"/>
                    <a:pt x="66" y="7"/>
                  </a:cubicBezTo>
                  <a:cubicBezTo>
                    <a:pt x="68" y="8"/>
                    <a:pt x="76" y="4"/>
                    <a:pt x="71" y="4"/>
                  </a:cubicBezTo>
                  <a:cubicBezTo>
                    <a:pt x="50" y="0"/>
                    <a:pt x="30" y="7"/>
                    <a:pt x="10" y="7"/>
                  </a:cubicBezTo>
                  <a:cubicBezTo>
                    <a:pt x="7" y="7"/>
                    <a:pt x="0" y="11"/>
                    <a:pt x="6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87"/>
            <p:cNvSpPr/>
            <p:nvPr>
              <p:custDataLst>
                <p:tags r:id="rId60"/>
              </p:custDataLst>
            </p:nvPr>
          </p:nvSpPr>
          <p:spPr bwMode="auto">
            <a:xfrm>
              <a:off x="4156" y="1265"/>
              <a:ext cx="130" cy="50"/>
            </a:xfrm>
            <a:custGeom>
              <a:avLst/>
              <a:gdLst>
                <a:gd name="T0" fmla="*/ 0 w 55"/>
                <a:gd name="T1" fmla="*/ 3 h 21"/>
                <a:gd name="T2" fmla="*/ 46 w 55"/>
                <a:gd name="T3" fmla="*/ 19 h 21"/>
                <a:gd name="T4" fmla="*/ 51 w 55"/>
                <a:gd name="T5" fmla="*/ 16 h 21"/>
                <a:gd name="T6" fmla="*/ 8 w 55"/>
                <a:gd name="T7" fmla="*/ 1 h 21"/>
                <a:gd name="T8" fmla="*/ 0 w 55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1">
                  <a:moveTo>
                    <a:pt x="0" y="3"/>
                  </a:moveTo>
                  <a:cubicBezTo>
                    <a:pt x="1" y="21"/>
                    <a:pt x="33" y="19"/>
                    <a:pt x="46" y="19"/>
                  </a:cubicBezTo>
                  <a:cubicBezTo>
                    <a:pt x="47" y="19"/>
                    <a:pt x="55" y="16"/>
                    <a:pt x="51" y="16"/>
                  </a:cubicBezTo>
                  <a:cubicBezTo>
                    <a:pt x="39" y="16"/>
                    <a:pt x="9" y="17"/>
                    <a:pt x="8" y="1"/>
                  </a:cubicBezTo>
                  <a:cubicBezTo>
                    <a:pt x="8" y="0"/>
                    <a:pt x="0" y="1"/>
                    <a:pt x="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88"/>
            <p:cNvSpPr/>
            <p:nvPr>
              <p:custDataLst>
                <p:tags r:id="rId61"/>
              </p:custDataLst>
            </p:nvPr>
          </p:nvSpPr>
          <p:spPr bwMode="auto">
            <a:xfrm>
              <a:off x="4442" y="1113"/>
              <a:ext cx="59" cy="206"/>
            </a:xfrm>
            <a:custGeom>
              <a:avLst/>
              <a:gdLst>
                <a:gd name="T0" fmla="*/ 8 w 25"/>
                <a:gd name="T1" fmla="*/ 85 h 87"/>
                <a:gd name="T2" fmla="*/ 25 w 25"/>
                <a:gd name="T3" fmla="*/ 1 h 87"/>
                <a:gd name="T4" fmla="*/ 16 w 25"/>
                <a:gd name="T5" fmla="*/ 3 h 87"/>
                <a:gd name="T6" fmla="*/ 8 w 25"/>
                <a:gd name="T7" fmla="*/ 86 h 87"/>
                <a:gd name="T8" fmla="*/ 17 w 25"/>
                <a:gd name="T9" fmla="*/ 84 h 87"/>
                <a:gd name="T10" fmla="*/ 25 w 25"/>
                <a:gd name="T11" fmla="*/ 1 h 87"/>
                <a:gd name="T12" fmla="*/ 16 w 25"/>
                <a:gd name="T13" fmla="*/ 2 h 87"/>
                <a:gd name="T14" fmla="*/ 0 w 25"/>
                <a:gd name="T15" fmla="*/ 86 h 87"/>
                <a:gd name="T16" fmla="*/ 8 w 25"/>
                <a:gd name="T17" fmla="*/ 8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87">
                  <a:moveTo>
                    <a:pt x="8" y="85"/>
                  </a:moveTo>
                  <a:cubicBezTo>
                    <a:pt x="16" y="57"/>
                    <a:pt x="17" y="28"/>
                    <a:pt x="25" y="1"/>
                  </a:cubicBezTo>
                  <a:cubicBezTo>
                    <a:pt x="22" y="1"/>
                    <a:pt x="19" y="2"/>
                    <a:pt x="16" y="3"/>
                  </a:cubicBezTo>
                  <a:cubicBezTo>
                    <a:pt x="12" y="31"/>
                    <a:pt x="8" y="58"/>
                    <a:pt x="8" y="86"/>
                  </a:cubicBezTo>
                  <a:cubicBezTo>
                    <a:pt x="8" y="87"/>
                    <a:pt x="16" y="86"/>
                    <a:pt x="17" y="84"/>
                  </a:cubicBezTo>
                  <a:cubicBezTo>
                    <a:pt x="17" y="56"/>
                    <a:pt x="20" y="28"/>
                    <a:pt x="25" y="1"/>
                  </a:cubicBezTo>
                  <a:cubicBezTo>
                    <a:pt x="25" y="0"/>
                    <a:pt x="17" y="1"/>
                    <a:pt x="16" y="2"/>
                  </a:cubicBezTo>
                  <a:cubicBezTo>
                    <a:pt x="8" y="30"/>
                    <a:pt x="8" y="59"/>
                    <a:pt x="0" y="86"/>
                  </a:cubicBezTo>
                  <a:cubicBezTo>
                    <a:pt x="0" y="87"/>
                    <a:pt x="8" y="86"/>
                    <a:pt x="8" y="8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89"/>
            <p:cNvSpPr/>
            <p:nvPr>
              <p:custDataLst>
                <p:tags r:id="rId62"/>
              </p:custDataLst>
            </p:nvPr>
          </p:nvSpPr>
          <p:spPr bwMode="auto">
            <a:xfrm>
              <a:off x="4516" y="1191"/>
              <a:ext cx="123" cy="313"/>
            </a:xfrm>
            <a:custGeom>
              <a:avLst/>
              <a:gdLst>
                <a:gd name="T0" fmla="*/ 42 w 52"/>
                <a:gd name="T1" fmla="*/ 3 h 132"/>
                <a:gd name="T2" fmla="*/ 21 w 52"/>
                <a:gd name="T3" fmla="*/ 53 h 132"/>
                <a:gd name="T4" fmla="*/ 1 w 52"/>
                <a:gd name="T5" fmla="*/ 129 h 132"/>
                <a:gd name="T6" fmla="*/ 10 w 52"/>
                <a:gd name="T7" fmla="*/ 128 h 132"/>
                <a:gd name="T8" fmla="*/ 28 w 52"/>
                <a:gd name="T9" fmla="*/ 59 h 132"/>
                <a:gd name="T10" fmla="*/ 50 w 52"/>
                <a:gd name="T11" fmla="*/ 3 h 132"/>
                <a:gd name="T12" fmla="*/ 42 w 52"/>
                <a:gd name="T13" fmla="*/ 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32">
                  <a:moveTo>
                    <a:pt x="42" y="3"/>
                  </a:moveTo>
                  <a:cubicBezTo>
                    <a:pt x="29" y="17"/>
                    <a:pt x="26" y="35"/>
                    <a:pt x="21" y="53"/>
                  </a:cubicBezTo>
                  <a:cubicBezTo>
                    <a:pt x="15" y="78"/>
                    <a:pt x="10" y="104"/>
                    <a:pt x="1" y="129"/>
                  </a:cubicBezTo>
                  <a:cubicBezTo>
                    <a:pt x="0" y="132"/>
                    <a:pt x="9" y="131"/>
                    <a:pt x="10" y="128"/>
                  </a:cubicBezTo>
                  <a:cubicBezTo>
                    <a:pt x="17" y="105"/>
                    <a:pt x="22" y="82"/>
                    <a:pt x="28" y="59"/>
                  </a:cubicBezTo>
                  <a:cubicBezTo>
                    <a:pt x="33" y="40"/>
                    <a:pt x="36" y="18"/>
                    <a:pt x="50" y="3"/>
                  </a:cubicBezTo>
                  <a:cubicBezTo>
                    <a:pt x="52" y="0"/>
                    <a:pt x="44" y="1"/>
                    <a:pt x="42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90"/>
            <p:cNvSpPr/>
            <p:nvPr>
              <p:custDataLst>
                <p:tags r:id="rId63"/>
              </p:custDataLst>
            </p:nvPr>
          </p:nvSpPr>
          <p:spPr bwMode="auto">
            <a:xfrm>
              <a:off x="4613" y="1267"/>
              <a:ext cx="144" cy="303"/>
            </a:xfrm>
            <a:custGeom>
              <a:avLst/>
              <a:gdLst>
                <a:gd name="T0" fmla="*/ 16 w 61"/>
                <a:gd name="T1" fmla="*/ 18 h 128"/>
                <a:gd name="T2" fmla="*/ 27 w 61"/>
                <a:gd name="T3" fmla="*/ 39 h 128"/>
                <a:gd name="T4" fmla="*/ 22 w 61"/>
                <a:gd name="T5" fmla="*/ 55 h 128"/>
                <a:gd name="T6" fmla="*/ 31 w 61"/>
                <a:gd name="T7" fmla="*/ 81 h 128"/>
                <a:gd name="T8" fmla="*/ 38 w 61"/>
                <a:gd name="T9" fmla="*/ 87 h 128"/>
                <a:gd name="T10" fmla="*/ 23 w 61"/>
                <a:gd name="T11" fmla="*/ 110 h 128"/>
                <a:gd name="T12" fmla="*/ 21 w 61"/>
                <a:gd name="T13" fmla="*/ 124 h 128"/>
                <a:gd name="T14" fmla="*/ 29 w 61"/>
                <a:gd name="T15" fmla="*/ 122 h 128"/>
                <a:gd name="T16" fmla="*/ 50 w 61"/>
                <a:gd name="T17" fmla="*/ 87 h 128"/>
                <a:gd name="T18" fmla="*/ 31 w 61"/>
                <a:gd name="T19" fmla="*/ 64 h 128"/>
                <a:gd name="T20" fmla="*/ 41 w 61"/>
                <a:gd name="T21" fmla="*/ 27 h 128"/>
                <a:gd name="T22" fmla="*/ 10 w 61"/>
                <a:gd name="T23" fmla="*/ 23 h 128"/>
                <a:gd name="T24" fmla="*/ 16 w 61"/>
                <a:gd name="T25" fmla="*/ 1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128">
                  <a:moveTo>
                    <a:pt x="16" y="18"/>
                  </a:moveTo>
                  <a:cubicBezTo>
                    <a:pt x="33" y="32"/>
                    <a:pt x="34" y="27"/>
                    <a:pt x="27" y="39"/>
                  </a:cubicBezTo>
                  <a:cubicBezTo>
                    <a:pt x="25" y="44"/>
                    <a:pt x="23" y="49"/>
                    <a:pt x="22" y="55"/>
                  </a:cubicBezTo>
                  <a:cubicBezTo>
                    <a:pt x="20" y="64"/>
                    <a:pt x="26" y="74"/>
                    <a:pt x="31" y="81"/>
                  </a:cubicBezTo>
                  <a:cubicBezTo>
                    <a:pt x="33" y="82"/>
                    <a:pt x="36" y="85"/>
                    <a:pt x="38" y="87"/>
                  </a:cubicBezTo>
                  <a:cubicBezTo>
                    <a:pt x="49" y="95"/>
                    <a:pt x="27" y="106"/>
                    <a:pt x="23" y="110"/>
                  </a:cubicBezTo>
                  <a:cubicBezTo>
                    <a:pt x="18" y="114"/>
                    <a:pt x="18" y="119"/>
                    <a:pt x="21" y="124"/>
                  </a:cubicBezTo>
                  <a:cubicBezTo>
                    <a:pt x="23" y="128"/>
                    <a:pt x="31" y="125"/>
                    <a:pt x="29" y="122"/>
                  </a:cubicBezTo>
                  <a:cubicBezTo>
                    <a:pt x="24" y="110"/>
                    <a:pt x="61" y="98"/>
                    <a:pt x="50" y="87"/>
                  </a:cubicBezTo>
                  <a:cubicBezTo>
                    <a:pt x="42" y="79"/>
                    <a:pt x="36" y="74"/>
                    <a:pt x="31" y="64"/>
                  </a:cubicBezTo>
                  <a:cubicBezTo>
                    <a:pt x="25" y="51"/>
                    <a:pt x="39" y="39"/>
                    <a:pt x="41" y="27"/>
                  </a:cubicBezTo>
                  <a:cubicBezTo>
                    <a:pt x="46" y="0"/>
                    <a:pt x="0" y="15"/>
                    <a:pt x="10" y="23"/>
                  </a:cubicBezTo>
                  <a:cubicBezTo>
                    <a:pt x="13" y="25"/>
                    <a:pt x="20" y="21"/>
                    <a:pt x="16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91"/>
            <p:cNvSpPr/>
            <p:nvPr>
              <p:custDataLst>
                <p:tags r:id="rId64"/>
              </p:custDataLst>
            </p:nvPr>
          </p:nvSpPr>
          <p:spPr bwMode="auto">
            <a:xfrm>
              <a:off x="4849" y="1189"/>
              <a:ext cx="88" cy="234"/>
            </a:xfrm>
            <a:custGeom>
              <a:avLst/>
              <a:gdLst>
                <a:gd name="T0" fmla="*/ 2 w 37"/>
                <a:gd name="T1" fmla="*/ 5 h 99"/>
                <a:gd name="T2" fmla="*/ 14 w 37"/>
                <a:gd name="T3" fmla="*/ 96 h 99"/>
                <a:gd name="T4" fmla="*/ 22 w 37"/>
                <a:gd name="T5" fmla="*/ 94 h 99"/>
                <a:gd name="T6" fmla="*/ 10 w 37"/>
                <a:gd name="T7" fmla="*/ 2 h 99"/>
                <a:gd name="T8" fmla="*/ 2 w 37"/>
                <a:gd name="T9" fmla="*/ 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9">
                  <a:moveTo>
                    <a:pt x="2" y="5"/>
                  </a:moveTo>
                  <a:cubicBezTo>
                    <a:pt x="29" y="25"/>
                    <a:pt x="6" y="69"/>
                    <a:pt x="14" y="96"/>
                  </a:cubicBezTo>
                  <a:cubicBezTo>
                    <a:pt x="15" y="99"/>
                    <a:pt x="23" y="97"/>
                    <a:pt x="22" y="94"/>
                  </a:cubicBezTo>
                  <a:cubicBezTo>
                    <a:pt x="15" y="67"/>
                    <a:pt x="37" y="22"/>
                    <a:pt x="10" y="2"/>
                  </a:cubicBezTo>
                  <a:cubicBezTo>
                    <a:pt x="7" y="0"/>
                    <a:pt x="0" y="4"/>
                    <a:pt x="2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92"/>
            <p:cNvSpPr/>
            <p:nvPr>
              <p:custDataLst>
                <p:tags r:id="rId65"/>
              </p:custDataLst>
            </p:nvPr>
          </p:nvSpPr>
          <p:spPr bwMode="auto">
            <a:xfrm>
              <a:off x="4840" y="1146"/>
              <a:ext cx="158" cy="263"/>
            </a:xfrm>
            <a:custGeom>
              <a:avLst/>
              <a:gdLst>
                <a:gd name="T0" fmla="*/ 10 w 67"/>
                <a:gd name="T1" fmla="*/ 18 h 111"/>
                <a:gd name="T2" fmla="*/ 35 w 67"/>
                <a:gd name="T3" fmla="*/ 27 h 111"/>
                <a:gd name="T4" fmla="*/ 31 w 67"/>
                <a:gd name="T5" fmla="*/ 46 h 111"/>
                <a:gd name="T6" fmla="*/ 32 w 67"/>
                <a:gd name="T7" fmla="*/ 68 h 111"/>
                <a:gd name="T8" fmla="*/ 50 w 67"/>
                <a:gd name="T9" fmla="*/ 88 h 111"/>
                <a:gd name="T10" fmla="*/ 16 w 67"/>
                <a:gd name="T11" fmla="*/ 107 h 111"/>
                <a:gd name="T12" fmla="*/ 12 w 67"/>
                <a:gd name="T13" fmla="*/ 111 h 111"/>
                <a:gd name="T14" fmla="*/ 51 w 67"/>
                <a:gd name="T15" fmla="*/ 102 h 111"/>
                <a:gd name="T16" fmla="*/ 43 w 67"/>
                <a:gd name="T17" fmla="*/ 69 h 111"/>
                <a:gd name="T18" fmla="*/ 43 w 67"/>
                <a:gd name="T19" fmla="*/ 30 h 111"/>
                <a:gd name="T20" fmla="*/ 34 w 67"/>
                <a:gd name="T21" fmla="*/ 9 h 111"/>
                <a:gd name="T22" fmla="*/ 2 w 67"/>
                <a:gd name="T23" fmla="*/ 18 h 111"/>
                <a:gd name="T24" fmla="*/ 10 w 67"/>
                <a:gd name="T25" fmla="*/ 1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11">
                  <a:moveTo>
                    <a:pt x="10" y="18"/>
                  </a:moveTo>
                  <a:cubicBezTo>
                    <a:pt x="26" y="4"/>
                    <a:pt x="33" y="17"/>
                    <a:pt x="35" y="27"/>
                  </a:cubicBezTo>
                  <a:cubicBezTo>
                    <a:pt x="35" y="33"/>
                    <a:pt x="33" y="40"/>
                    <a:pt x="31" y="46"/>
                  </a:cubicBezTo>
                  <a:cubicBezTo>
                    <a:pt x="29" y="53"/>
                    <a:pt x="28" y="61"/>
                    <a:pt x="32" y="68"/>
                  </a:cubicBezTo>
                  <a:cubicBezTo>
                    <a:pt x="36" y="76"/>
                    <a:pt x="45" y="81"/>
                    <a:pt x="50" y="88"/>
                  </a:cubicBezTo>
                  <a:cubicBezTo>
                    <a:pt x="59" y="103"/>
                    <a:pt x="24" y="107"/>
                    <a:pt x="16" y="107"/>
                  </a:cubicBezTo>
                  <a:cubicBezTo>
                    <a:pt x="13" y="108"/>
                    <a:pt x="7" y="111"/>
                    <a:pt x="12" y="111"/>
                  </a:cubicBezTo>
                  <a:cubicBezTo>
                    <a:pt x="25" y="111"/>
                    <a:pt x="41" y="109"/>
                    <a:pt x="51" y="102"/>
                  </a:cubicBezTo>
                  <a:cubicBezTo>
                    <a:pt x="67" y="90"/>
                    <a:pt x="53" y="80"/>
                    <a:pt x="43" y="69"/>
                  </a:cubicBezTo>
                  <a:cubicBezTo>
                    <a:pt x="32" y="59"/>
                    <a:pt x="41" y="42"/>
                    <a:pt x="43" y="30"/>
                  </a:cubicBezTo>
                  <a:cubicBezTo>
                    <a:pt x="44" y="21"/>
                    <a:pt x="41" y="15"/>
                    <a:pt x="34" y="9"/>
                  </a:cubicBezTo>
                  <a:cubicBezTo>
                    <a:pt x="26" y="0"/>
                    <a:pt x="8" y="13"/>
                    <a:pt x="2" y="18"/>
                  </a:cubicBezTo>
                  <a:cubicBezTo>
                    <a:pt x="0" y="20"/>
                    <a:pt x="8" y="19"/>
                    <a:pt x="10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93"/>
            <p:cNvSpPr/>
            <p:nvPr>
              <p:custDataLst>
                <p:tags r:id="rId66"/>
              </p:custDataLst>
            </p:nvPr>
          </p:nvSpPr>
          <p:spPr bwMode="auto">
            <a:xfrm>
              <a:off x="5055" y="1234"/>
              <a:ext cx="40" cy="45"/>
            </a:xfrm>
            <a:custGeom>
              <a:avLst/>
              <a:gdLst>
                <a:gd name="T0" fmla="*/ 10 w 17"/>
                <a:gd name="T1" fmla="*/ 1 h 19"/>
                <a:gd name="T2" fmla="*/ 1 w 17"/>
                <a:gd name="T3" fmla="*/ 9 h 19"/>
                <a:gd name="T4" fmla="*/ 4 w 17"/>
                <a:gd name="T5" fmla="*/ 17 h 19"/>
                <a:gd name="T6" fmla="*/ 10 w 17"/>
                <a:gd name="T7" fmla="*/ 18 h 19"/>
                <a:gd name="T8" fmla="*/ 12 w 17"/>
                <a:gd name="T9" fmla="*/ 13 h 19"/>
                <a:gd name="T10" fmla="*/ 9 w 17"/>
                <a:gd name="T11" fmla="*/ 10 h 19"/>
                <a:gd name="T12" fmla="*/ 14 w 17"/>
                <a:gd name="T13" fmla="*/ 6 h 19"/>
                <a:gd name="T14" fmla="*/ 16 w 17"/>
                <a:gd name="T15" fmla="*/ 2 h 19"/>
                <a:gd name="T16" fmla="*/ 10 w 17"/>
                <a:gd name="T1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9">
                  <a:moveTo>
                    <a:pt x="10" y="1"/>
                  </a:moveTo>
                  <a:cubicBezTo>
                    <a:pt x="7" y="3"/>
                    <a:pt x="2" y="5"/>
                    <a:pt x="1" y="9"/>
                  </a:cubicBezTo>
                  <a:cubicBezTo>
                    <a:pt x="0" y="12"/>
                    <a:pt x="2" y="15"/>
                    <a:pt x="4" y="17"/>
                  </a:cubicBezTo>
                  <a:cubicBezTo>
                    <a:pt x="5" y="19"/>
                    <a:pt x="8" y="19"/>
                    <a:pt x="10" y="18"/>
                  </a:cubicBezTo>
                  <a:cubicBezTo>
                    <a:pt x="11" y="17"/>
                    <a:pt x="13" y="15"/>
                    <a:pt x="12" y="13"/>
                  </a:cubicBezTo>
                  <a:cubicBezTo>
                    <a:pt x="11" y="12"/>
                    <a:pt x="9" y="11"/>
                    <a:pt x="9" y="10"/>
                  </a:cubicBezTo>
                  <a:cubicBezTo>
                    <a:pt x="10" y="8"/>
                    <a:pt x="12" y="7"/>
                    <a:pt x="14" y="6"/>
                  </a:cubicBezTo>
                  <a:cubicBezTo>
                    <a:pt x="15" y="6"/>
                    <a:pt x="17" y="4"/>
                    <a:pt x="16" y="2"/>
                  </a:cubicBezTo>
                  <a:cubicBezTo>
                    <a:pt x="14" y="0"/>
                    <a:pt x="12" y="1"/>
                    <a:pt x="1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94"/>
            <p:cNvSpPr/>
            <p:nvPr>
              <p:custDataLst>
                <p:tags r:id="rId67"/>
              </p:custDataLst>
            </p:nvPr>
          </p:nvSpPr>
          <p:spPr bwMode="auto">
            <a:xfrm>
              <a:off x="5140" y="1125"/>
              <a:ext cx="55" cy="235"/>
            </a:xfrm>
            <a:custGeom>
              <a:avLst/>
              <a:gdLst>
                <a:gd name="T0" fmla="*/ 0 w 23"/>
                <a:gd name="T1" fmla="*/ 5 h 99"/>
                <a:gd name="T2" fmla="*/ 8 w 23"/>
                <a:gd name="T3" fmla="*/ 96 h 99"/>
                <a:gd name="T4" fmla="*/ 16 w 23"/>
                <a:gd name="T5" fmla="*/ 95 h 99"/>
                <a:gd name="T6" fmla="*/ 8 w 23"/>
                <a:gd name="T7" fmla="*/ 4 h 99"/>
                <a:gd name="T8" fmla="*/ 0 w 23"/>
                <a:gd name="T9" fmla="*/ 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9">
                  <a:moveTo>
                    <a:pt x="0" y="5"/>
                  </a:moveTo>
                  <a:cubicBezTo>
                    <a:pt x="1" y="35"/>
                    <a:pt x="14" y="65"/>
                    <a:pt x="8" y="96"/>
                  </a:cubicBezTo>
                  <a:cubicBezTo>
                    <a:pt x="7" y="99"/>
                    <a:pt x="16" y="98"/>
                    <a:pt x="16" y="95"/>
                  </a:cubicBezTo>
                  <a:cubicBezTo>
                    <a:pt x="23" y="64"/>
                    <a:pt x="9" y="35"/>
                    <a:pt x="8" y="4"/>
                  </a:cubicBezTo>
                  <a:cubicBezTo>
                    <a:pt x="8" y="0"/>
                    <a:pt x="0" y="2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95"/>
            <p:cNvSpPr/>
            <p:nvPr>
              <p:custDataLst>
                <p:tags r:id="rId68"/>
              </p:custDataLst>
            </p:nvPr>
          </p:nvSpPr>
          <p:spPr bwMode="auto">
            <a:xfrm>
              <a:off x="5124" y="1116"/>
              <a:ext cx="170" cy="265"/>
            </a:xfrm>
            <a:custGeom>
              <a:avLst/>
              <a:gdLst>
                <a:gd name="T0" fmla="*/ 10 w 72"/>
                <a:gd name="T1" fmla="*/ 78 h 112"/>
                <a:gd name="T2" fmla="*/ 68 w 72"/>
                <a:gd name="T3" fmla="*/ 4 h 112"/>
                <a:gd name="T4" fmla="*/ 59 w 72"/>
                <a:gd name="T5" fmla="*/ 5 h 112"/>
                <a:gd name="T6" fmla="*/ 63 w 72"/>
                <a:gd name="T7" fmla="*/ 107 h 112"/>
                <a:gd name="T8" fmla="*/ 72 w 72"/>
                <a:gd name="T9" fmla="*/ 107 h 112"/>
                <a:gd name="T10" fmla="*/ 68 w 72"/>
                <a:gd name="T11" fmla="*/ 4 h 112"/>
                <a:gd name="T12" fmla="*/ 59 w 72"/>
                <a:gd name="T13" fmla="*/ 5 h 112"/>
                <a:gd name="T14" fmla="*/ 4 w 72"/>
                <a:gd name="T15" fmla="*/ 75 h 112"/>
                <a:gd name="T16" fmla="*/ 10 w 72"/>
                <a:gd name="T17" fmla="*/ 7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12">
                  <a:moveTo>
                    <a:pt x="10" y="78"/>
                  </a:moveTo>
                  <a:cubicBezTo>
                    <a:pt x="36" y="57"/>
                    <a:pt x="59" y="37"/>
                    <a:pt x="68" y="4"/>
                  </a:cubicBezTo>
                  <a:cubicBezTo>
                    <a:pt x="65" y="4"/>
                    <a:pt x="62" y="5"/>
                    <a:pt x="59" y="5"/>
                  </a:cubicBezTo>
                  <a:cubicBezTo>
                    <a:pt x="56" y="39"/>
                    <a:pt x="63" y="73"/>
                    <a:pt x="63" y="107"/>
                  </a:cubicBezTo>
                  <a:cubicBezTo>
                    <a:pt x="63" y="112"/>
                    <a:pt x="72" y="110"/>
                    <a:pt x="72" y="107"/>
                  </a:cubicBezTo>
                  <a:cubicBezTo>
                    <a:pt x="71" y="72"/>
                    <a:pt x="65" y="38"/>
                    <a:pt x="68" y="4"/>
                  </a:cubicBezTo>
                  <a:cubicBezTo>
                    <a:pt x="68" y="0"/>
                    <a:pt x="60" y="2"/>
                    <a:pt x="59" y="5"/>
                  </a:cubicBezTo>
                  <a:cubicBezTo>
                    <a:pt x="51" y="36"/>
                    <a:pt x="29" y="55"/>
                    <a:pt x="4" y="75"/>
                  </a:cubicBezTo>
                  <a:cubicBezTo>
                    <a:pt x="0" y="78"/>
                    <a:pt x="7" y="81"/>
                    <a:pt x="10" y="7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96"/>
            <p:cNvSpPr/>
            <p:nvPr>
              <p:custDataLst>
                <p:tags r:id="rId69"/>
              </p:custDataLst>
            </p:nvPr>
          </p:nvSpPr>
          <p:spPr bwMode="auto">
            <a:xfrm>
              <a:off x="2973" y="917"/>
              <a:ext cx="1999" cy="241"/>
            </a:xfrm>
            <a:custGeom>
              <a:avLst/>
              <a:gdLst>
                <a:gd name="T0" fmla="*/ 10 w 845"/>
                <a:gd name="T1" fmla="*/ 100 h 102"/>
                <a:gd name="T2" fmla="*/ 62 w 845"/>
                <a:gd name="T3" fmla="*/ 84 h 102"/>
                <a:gd name="T4" fmla="*/ 117 w 845"/>
                <a:gd name="T5" fmla="*/ 70 h 102"/>
                <a:gd name="T6" fmla="*/ 220 w 845"/>
                <a:gd name="T7" fmla="*/ 47 h 102"/>
                <a:gd name="T8" fmla="*/ 446 w 845"/>
                <a:gd name="T9" fmla="*/ 12 h 102"/>
                <a:gd name="T10" fmla="*/ 661 w 845"/>
                <a:gd name="T11" fmla="*/ 12 h 102"/>
                <a:gd name="T12" fmla="*/ 762 w 845"/>
                <a:gd name="T13" fmla="*/ 36 h 102"/>
                <a:gd name="T14" fmla="*/ 840 w 845"/>
                <a:gd name="T15" fmla="*/ 48 h 102"/>
                <a:gd name="T16" fmla="*/ 839 w 845"/>
                <a:gd name="T17" fmla="*/ 45 h 102"/>
                <a:gd name="T18" fmla="*/ 726 w 845"/>
                <a:gd name="T19" fmla="*/ 19 h 102"/>
                <a:gd name="T20" fmla="*/ 627 w 845"/>
                <a:gd name="T21" fmla="*/ 5 h 102"/>
                <a:gd name="T22" fmla="*/ 415 w 845"/>
                <a:gd name="T23" fmla="*/ 11 h 102"/>
                <a:gd name="T24" fmla="*/ 195 w 845"/>
                <a:gd name="T25" fmla="*/ 48 h 102"/>
                <a:gd name="T26" fmla="*/ 84 w 845"/>
                <a:gd name="T27" fmla="*/ 74 h 102"/>
                <a:gd name="T28" fmla="*/ 32 w 845"/>
                <a:gd name="T29" fmla="*/ 88 h 102"/>
                <a:gd name="T30" fmla="*/ 4 w 845"/>
                <a:gd name="T31" fmla="*/ 99 h 102"/>
                <a:gd name="T32" fmla="*/ 10 w 845"/>
                <a:gd name="T33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5" h="102">
                  <a:moveTo>
                    <a:pt x="10" y="100"/>
                  </a:moveTo>
                  <a:cubicBezTo>
                    <a:pt x="23" y="91"/>
                    <a:pt x="47" y="88"/>
                    <a:pt x="62" y="84"/>
                  </a:cubicBezTo>
                  <a:cubicBezTo>
                    <a:pt x="80" y="79"/>
                    <a:pt x="99" y="75"/>
                    <a:pt x="117" y="70"/>
                  </a:cubicBezTo>
                  <a:cubicBezTo>
                    <a:pt x="151" y="62"/>
                    <a:pt x="185" y="54"/>
                    <a:pt x="220" y="47"/>
                  </a:cubicBezTo>
                  <a:cubicBezTo>
                    <a:pt x="295" y="33"/>
                    <a:pt x="370" y="19"/>
                    <a:pt x="446" y="12"/>
                  </a:cubicBezTo>
                  <a:cubicBezTo>
                    <a:pt x="517" y="4"/>
                    <a:pt x="590" y="5"/>
                    <a:pt x="661" y="12"/>
                  </a:cubicBezTo>
                  <a:cubicBezTo>
                    <a:pt x="695" y="16"/>
                    <a:pt x="731" y="22"/>
                    <a:pt x="762" y="36"/>
                  </a:cubicBezTo>
                  <a:cubicBezTo>
                    <a:pt x="787" y="48"/>
                    <a:pt x="812" y="54"/>
                    <a:pt x="840" y="48"/>
                  </a:cubicBezTo>
                  <a:cubicBezTo>
                    <a:pt x="845" y="47"/>
                    <a:pt x="844" y="44"/>
                    <a:pt x="839" y="45"/>
                  </a:cubicBezTo>
                  <a:cubicBezTo>
                    <a:pt x="799" y="53"/>
                    <a:pt x="763" y="28"/>
                    <a:pt x="726" y="19"/>
                  </a:cubicBezTo>
                  <a:cubicBezTo>
                    <a:pt x="694" y="10"/>
                    <a:pt x="660" y="7"/>
                    <a:pt x="627" y="5"/>
                  </a:cubicBezTo>
                  <a:cubicBezTo>
                    <a:pt x="556" y="0"/>
                    <a:pt x="485" y="3"/>
                    <a:pt x="415" y="11"/>
                  </a:cubicBezTo>
                  <a:cubicBezTo>
                    <a:pt x="341" y="20"/>
                    <a:pt x="268" y="34"/>
                    <a:pt x="195" y="48"/>
                  </a:cubicBezTo>
                  <a:cubicBezTo>
                    <a:pt x="158" y="56"/>
                    <a:pt x="121" y="65"/>
                    <a:pt x="84" y="74"/>
                  </a:cubicBezTo>
                  <a:cubicBezTo>
                    <a:pt x="66" y="79"/>
                    <a:pt x="49" y="84"/>
                    <a:pt x="32" y="88"/>
                  </a:cubicBezTo>
                  <a:cubicBezTo>
                    <a:pt x="21" y="91"/>
                    <a:pt x="13" y="93"/>
                    <a:pt x="4" y="99"/>
                  </a:cubicBezTo>
                  <a:cubicBezTo>
                    <a:pt x="0" y="102"/>
                    <a:pt x="8" y="102"/>
                    <a:pt x="10" y="10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97"/>
            <p:cNvSpPr/>
            <p:nvPr>
              <p:custDataLst>
                <p:tags r:id="rId70"/>
              </p:custDataLst>
            </p:nvPr>
          </p:nvSpPr>
          <p:spPr bwMode="auto">
            <a:xfrm>
              <a:off x="4863" y="969"/>
              <a:ext cx="124" cy="116"/>
            </a:xfrm>
            <a:custGeom>
              <a:avLst/>
              <a:gdLst>
                <a:gd name="T0" fmla="*/ 13 w 52"/>
                <a:gd name="T1" fmla="*/ 4 h 49"/>
                <a:gd name="T2" fmla="*/ 40 w 52"/>
                <a:gd name="T3" fmla="*/ 28 h 49"/>
                <a:gd name="T4" fmla="*/ 5 w 52"/>
                <a:gd name="T5" fmla="*/ 47 h 49"/>
                <a:gd name="T6" fmla="*/ 11 w 52"/>
                <a:gd name="T7" fmla="*/ 48 h 49"/>
                <a:gd name="T8" fmla="*/ 48 w 52"/>
                <a:gd name="T9" fmla="*/ 25 h 49"/>
                <a:gd name="T10" fmla="*/ 19 w 52"/>
                <a:gd name="T11" fmla="*/ 0 h 49"/>
                <a:gd name="T12" fmla="*/ 13 w 52"/>
                <a:gd name="T13" fmla="*/ 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9">
                  <a:moveTo>
                    <a:pt x="13" y="4"/>
                  </a:moveTo>
                  <a:cubicBezTo>
                    <a:pt x="22" y="4"/>
                    <a:pt x="43" y="18"/>
                    <a:pt x="40" y="28"/>
                  </a:cubicBezTo>
                  <a:cubicBezTo>
                    <a:pt x="36" y="38"/>
                    <a:pt x="15" y="42"/>
                    <a:pt x="5" y="47"/>
                  </a:cubicBezTo>
                  <a:cubicBezTo>
                    <a:pt x="0" y="49"/>
                    <a:pt x="8" y="49"/>
                    <a:pt x="11" y="48"/>
                  </a:cubicBezTo>
                  <a:cubicBezTo>
                    <a:pt x="22" y="43"/>
                    <a:pt x="44" y="39"/>
                    <a:pt x="48" y="25"/>
                  </a:cubicBezTo>
                  <a:cubicBezTo>
                    <a:pt x="52" y="15"/>
                    <a:pt x="28" y="1"/>
                    <a:pt x="19" y="0"/>
                  </a:cubicBezTo>
                  <a:cubicBezTo>
                    <a:pt x="17" y="0"/>
                    <a:pt x="9" y="3"/>
                    <a:pt x="13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98"/>
            <p:cNvSpPr/>
            <p:nvPr>
              <p:custDataLst>
                <p:tags r:id="rId71"/>
              </p:custDataLst>
            </p:nvPr>
          </p:nvSpPr>
          <p:spPr bwMode="auto">
            <a:xfrm>
              <a:off x="3555" y="1478"/>
              <a:ext cx="1339" cy="443"/>
            </a:xfrm>
            <a:custGeom>
              <a:avLst/>
              <a:gdLst>
                <a:gd name="T0" fmla="*/ 557 w 566"/>
                <a:gd name="T1" fmla="*/ 4 h 187"/>
                <a:gd name="T2" fmla="*/ 497 w 566"/>
                <a:gd name="T3" fmla="*/ 129 h 187"/>
                <a:gd name="T4" fmla="*/ 358 w 566"/>
                <a:gd name="T5" fmla="*/ 173 h 187"/>
                <a:gd name="T6" fmla="*/ 10 w 566"/>
                <a:gd name="T7" fmla="*/ 127 h 187"/>
                <a:gd name="T8" fmla="*/ 4 w 566"/>
                <a:gd name="T9" fmla="*/ 131 h 187"/>
                <a:gd name="T10" fmla="*/ 5 w 566"/>
                <a:gd name="T11" fmla="*/ 131 h 187"/>
                <a:gd name="T12" fmla="*/ 10 w 566"/>
                <a:gd name="T13" fmla="*/ 134 h 187"/>
                <a:gd name="T14" fmla="*/ 13 w 566"/>
                <a:gd name="T15" fmla="*/ 133 h 187"/>
                <a:gd name="T16" fmla="*/ 14 w 566"/>
                <a:gd name="T17" fmla="*/ 129 h 187"/>
                <a:gd name="T18" fmla="*/ 11 w 566"/>
                <a:gd name="T19" fmla="*/ 127 h 187"/>
                <a:gd name="T20" fmla="*/ 5 w 566"/>
                <a:gd name="T21" fmla="*/ 132 h 187"/>
                <a:gd name="T22" fmla="*/ 381 w 566"/>
                <a:gd name="T23" fmla="*/ 176 h 187"/>
                <a:gd name="T24" fmla="*/ 500 w 566"/>
                <a:gd name="T25" fmla="*/ 135 h 187"/>
                <a:gd name="T26" fmla="*/ 565 w 566"/>
                <a:gd name="T27" fmla="*/ 3 h 187"/>
                <a:gd name="T28" fmla="*/ 557 w 566"/>
                <a:gd name="T29" fmla="*/ 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6" h="187">
                  <a:moveTo>
                    <a:pt x="557" y="4"/>
                  </a:moveTo>
                  <a:cubicBezTo>
                    <a:pt x="547" y="50"/>
                    <a:pt x="533" y="95"/>
                    <a:pt x="497" y="129"/>
                  </a:cubicBezTo>
                  <a:cubicBezTo>
                    <a:pt x="461" y="163"/>
                    <a:pt x="406" y="171"/>
                    <a:pt x="358" y="173"/>
                  </a:cubicBezTo>
                  <a:cubicBezTo>
                    <a:pt x="242" y="178"/>
                    <a:pt x="121" y="157"/>
                    <a:pt x="10" y="127"/>
                  </a:cubicBezTo>
                  <a:cubicBezTo>
                    <a:pt x="8" y="126"/>
                    <a:pt x="0" y="129"/>
                    <a:pt x="4" y="131"/>
                  </a:cubicBezTo>
                  <a:cubicBezTo>
                    <a:pt x="4" y="131"/>
                    <a:pt x="5" y="131"/>
                    <a:pt x="5" y="131"/>
                  </a:cubicBezTo>
                  <a:cubicBezTo>
                    <a:pt x="0" y="135"/>
                    <a:pt x="7" y="136"/>
                    <a:pt x="10" y="134"/>
                  </a:cubicBezTo>
                  <a:cubicBezTo>
                    <a:pt x="11" y="134"/>
                    <a:pt x="12" y="133"/>
                    <a:pt x="13" y="133"/>
                  </a:cubicBezTo>
                  <a:cubicBezTo>
                    <a:pt x="15" y="132"/>
                    <a:pt x="16" y="130"/>
                    <a:pt x="14" y="129"/>
                  </a:cubicBezTo>
                  <a:cubicBezTo>
                    <a:pt x="13" y="128"/>
                    <a:pt x="12" y="128"/>
                    <a:pt x="11" y="127"/>
                  </a:cubicBezTo>
                  <a:cubicBezTo>
                    <a:pt x="9" y="129"/>
                    <a:pt x="7" y="130"/>
                    <a:pt x="5" y="132"/>
                  </a:cubicBezTo>
                  <a:cubicBezTo>
                    <a:pt x="124" y="164"/>
                    <a:pt x="256" y="187"/>
                    <a:pt x="381" y="176"/>
                  </a:cubicBezTo>
                  <a:cubicBezTo>
                    <a:pt x="424" y="173"/>
                    <a:pt x="466" y="161"/>
                    <a:pt x="500" y="135"/>
                  </a:cubicBezTo>
                  <a:cubicBezTo>
                    <a:pt x="541" y="102"/>
                    <a:pt x="555" y="50"/>
                    <a:pt x="565" y="3"/>
                  </a:cubicBezTo>
                  <a:cubicBezTo>
                    <a:pt x="566" y="0"/>
                    <a:pt x="557" y="1"/>
                    <a:pt x="557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99"/>
            <p:cNvSpPr/>
            <p:nvPr>
              <p:custDataLst>
                <p:tags r:id="rId72"/>
              </p:custDataLst>
            </p:nvPr>
          </p:nvSpPr>
          <p:spPr bwMode="auto">
            <a:xfrm>
              <a:off x="3496" y="1679"/>
              <a:ext cx="142" cy="185"/>
            </a:xfrm>
            <a:custGeom>
              <a:avLst/>
              <a:gdLst>
                <a:gd name="T0" fmla="*/ 0 w 60"/>
                <a:gd name="T1" fmla="*/ 30 h 78"/>
                <a:gd name="T2" fmla="*/ 20 w 60"/>
                <a:gd name="T3" fmla="*/ 76 h 78"/>
                <a:gd name="T4" fmla="*/ 29 w 60"/>
                <a:gd name="T5" fmla="*/ 74 h 78"/>
                <a:gd name="T6" fmla="*/ 54 w 60"/>
                <a:gd name="T7" fmla="*/ 3 h 78"/>
                <a:gd name="T8" fmla="*/ 51 w 60"/>
                <a:gd name="T9" fmla="*/ 1 h 78"/>
                <a:gd name="T10" fmla="*/ 16 w 60"/>
                <a:gd name="T11" fmla="*/ 25 h 78"/>
                <a:gd name="T12" fmla="*/ 20 w 60"/>
                <a:gd name="T13" fmla="*/ 76 h 78"/>
                <a:gd name="T14" fmla="*/ 29 w 60"/>
                <a:gd name="T15" fmla="*/ 74 h 78"/>
                <a:gd name="T16" fmla="*/ 8 w 60"/>
                <a:gd name="T17" fmla="*/ 28 h 78"/>
                <a:gd name="T18" fmla="*/ 0 w 60"/>
                <a:gd name="T19" fmla="*/ 3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78">
                  <a:moveTo>
                    <a:pt x="0" y="30"/>
                  </a:moveTo>
                  <a:cubicBezTo>
                    <a:pt x="5" y="46"/>
                    <a:pt x="12" y="61"/>
                    <a:pt x="20" y="76"/>
                  </a:cubicBezTo>
                  <a:cubicBezTo>
                    <a:pt x="23" y="75"/>
                    <a:pt x="26" y="74"/>
                    <a:pt x="29" y="74"/>
                  </a:cubicBezTo>
                  <a:cubicBezTo>
                    <a:pt x="12" y="44"/>
                    <a:pt x="18" y="15"/>
                    <a:pt x="54" y="3"/>
                  </a:cubicBezTo>
                  <a:cubicBezTo>
                    <a:pt x="60" y="1"/>
                    <a:pt x="54" y="0"/>
                    <a:pt x="51" y="1"/>
                  </a:cubicBezTo>
                  <a:cubicBezTo>
                    <a:pt x="37" y="6"/>
                    <a:pt x="24" y="13"/>
                    <a:pt x="16" y="25"/>
                  </a:cubicBezTo>
                  <a:cubicBezTo>
                    <a:pt x="5" y="41"/>
                    <a:pt x="12" y="61"/>
                    <a:pt x="20" y="76"/>
                  </a:cubicBezTo>
                  <a:cubicBezTo>
                    <a:pt x="21" y="78"/>
                    <a:pt x="29" y="75"/>
                    <a:pt x="29" y="74"/>
                  </a:cubicBezTo>
                  <a:cubicBezTo>
                    <a:pt x="21" y="59"/>
                    <a:pt x="13" y="44"/>
                    <a:pt x="8" y="28"/>
                  </a:cubicBezTo>
                  <a:cubicBezTo>
                    <a:pt x="8" y="26"/>
                    <a:pt x="0" y="28"/>
                    <a:pt x="0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00"/>
            <p:cNvSpPr/>
            <p:nvPr>
              <p:custDataLst>
                <p:tags r:id="rId73"/>
              </p:custDataLst>
            </p:nvPr>
          </p:nvSpPr>
          <p:spPr bwMode="auto">
            <a:xfrm>
              <a:off x="5313" y="1899"/>
              <a:ext cx="55" cy="74"/>
            </a:xfrm>
            <a:custGeom>
              <a:avLst/>
              <a:gdLst>
                <a:gd name="T0" fmla="*/ 2 w 23"/>
                <a:gd name="T1" fmla="*/ 7 h 31"/>
                <a:gd name="T2" fmla="*/ 13 w 23"/>
                <a:gd name="T3" fmla="*/ 28 h 31"/>
                <a:gd name="T4" fmla="*/ 21 w 23"/>
                <a:gd name="T5" fmla="*/ 24 h 31"/>
                <a:gd name="T6" fmla="*/ 9 w 23"/>
                <a:gd name="T7" fmla="*/ 3 h 31"/>
                <a:gd name="T8" fmla="*/ 2 w 23"/>
                <a:gd name="T9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1">
                  <a:moveTo>
                    <a:pt x="2" y="7"/>
                  </a:moveTo>
                  <a:cubicBezTo>
                    <a:pt x="5" y="14"/>
                    <a:pt x="9" y="21"/>
                    <a:pt x="13" y="28"/>
                  </a:cubicBezTo>
                  <a:cubicBezTo>
                    <a:pt x="15" y="31"/>
                    <a:pt x="23" y="28"/>
                    <a:pt x="21" y="24"/>
                  </a:cubicBezTo>
                  <a:cubicBezTo>
                    <a:pt x="17" y="17"/>
                    <a:pt x="13" y="10"/>
                    <a:pt x="9" y="3"/>
                  </a:cubicBezTo>
                  <a:cubicBezTo>
                    <a:pt x="8" y="0"/>
                    <a:pt x="0" y="3"/>
                    <a:pt x="2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01"/>
            <p:cNvSpPr/>
            <p:nvPr>
              <p:custDataLst>
                <p:tags r:id="rId74"/>
              </p:custDataLst>
            </p:nvPr>
          </p:nvSpPr>
          <p:spPr bwMode="auto">
            <a:xfrm>
              <a:off x="5183" y="1573"/>
              <a:ext cx="213" cy="125"/>
            </a:xfrm>
            <a:custGeom>
              <a:avLst/>
              <a:gdLst>
                <a:gd name="T0" fmla="*/ 9 w 90"/>
                <a:gd name="T1" fmla="*/ 49 h 53"/>
                <a:gd name="T2" fmla="*/ 57 w 90"/>
                <a:gd name="T3" fmla="*/ 6 h 53"/>
                <a:gd name="T4" fmla="*/ 74 w 90"/>
                <a:gd name="T5" fmla="*/ 25 h 53"/>
                <a:gd name="T6" fmla="*/ 51 w 90"/>
                <a:gd name="T7" fmla="*/ 45 h 53"/>
                <a:gd name="T8" fmla="*/ 56 w 90"/>
                <a:gd name="T9" fmla="*/ 47 h 53"/>
                <a:gd name="T10" fmla="*/ 84 w 90"/>
                <a:gd name="T11" fmla="*/ 20 h 53"/>
                <a:gd name="T12" fmla="*/ 69 w 90"/>
                <a:gd name="T13" fmla="*/ 1 h 53"/>
                <a:gd name="T14" fmla="*/ 1 w 90"/>
                <a:gd name="T15" fmla="*/ 50 h 53"/>
                <a:gd name="T16" fmla="*/ 9 w 90"/>
                <a:gd name="T17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53">
                  <a:moveTo>
                    <a:pt x="9" y="49"/>
                  </a:moveTo>
                  <a:cubicBezTo>
                    <a:pt x="14" y="29"/>
                    <a:pt x="37" y="11"/>
                    <a:pt x="57" y="6"/>
                  </a:cubicBezTo>
                  <a:cubicBezTo>
                    <a:pt x="73" y="2"/>
                    <a:pt x="82" y="13"/>
                    <a:pt x="74" y="25"/>
                  </a:cubicBezTo>
                  <a:cubicBezTo>
                    <a:pt x="69" y="33"/>
                    <a:pt x="60" y="40"/>
                    <a:pt x="51" y="45"/>
                  </a:cubicBezTo>
                  <a:cubicBezTo>
                    <a:pt x="46" y="47"/>
                    <a:pt x="53" y="48"/>
                    <a:pt x="56" y="47"/>
                  </a:cubicBezTo>
                  <a:cubicBezTo>
                    <a:pt x="68" y="41"/>
                    <a:pt x="78" y="31"/>
                    <a:pt x="84" y="20"/>
                  </a:cubicBezTo>
                  <a:cubicBezTo>
                    <a:pt x="90" y="9"/>
                    <a:pt x="80" y="1"/>
                    <a:pt x="69" y="1"/>
                  </a:cubicBezTo>
                  <a:cubicBezTo>
                    <a:pt x="42" y="0"/>
                    <a:pt x="7" y="25"/>
                    <a:pt x="1" y="50"/>
                  </a:cubicBezTo>
                  <a:cubicBezTo>
                    <a:pt x="0" y="53"/>
                    <a:pt x="9" y="51"/>
                    <a:pt x="9" y="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102"/>
            <p:cNvSpPr/>
            <p:nvPr>
              <p:custDataLst>
                <p:tags r:id="rId75"/>
              </p:custDataLst>
            </p:nvPr>
          </p:nvSpPr>
          <p:spPr bwMode="auto">
            <a:xfrm>
              <a:off x="5218" y="1708"/>
              <a:ext cx="138" cy="267"/>
            </a:xfrm>
            <a:custGeom>
              <a:avLst/>
              <a:gdLst>
                <a:gd name="T0" fmla="*/ 1 w 58"/>
                <a:gd name="T1" fmla="*/ 4 h 113"/>
                <a:gd name="T2" fmla="*/ 49 w 58"/>
                <a:gd name="T3" fmla="*/ 112 h 113"/>
                <a:gd name="T4" fmla="*/ 57 w 58"/>
                <a:gd name="T5" fmla="*/ 109 h 113"/>
                <a:gd name="T6" fmla="*/ 9 w 58"/>
                <a:gd name="T7" fmla="*/ 2 h 113"/>
                <a:gd name="T8" fmla="*/ 1 w 58"/>
                <a:gd name="T9" fmla="*/ 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13">
                  <a:moveTo>
                    <a:pt x="1" y="4"/>
                  </a:moveTo>
                  <a:cubicBezTo>
                    <a:pt x="20" y="38"/>
                    <a:pt x="31" y="76"/>
                    <a:pt x="49" y="112"/>
                  </a:cubicBezTo>
                  <a:cubicBezTo>
                    <a:pt x="50" y="113"/>
                    <a:pt x="58" y="111"/>
                    <a:pt x="57" y="109"/>
                  </a:cubicBezTo>
                  <a:cubicBezTo>
                    <a:pt x="39" y="74"/>
                    <a:pt x="29" y="36"/>
                    <a:pt x="9" y="2"/>
                  </a:cubicBezTo>
                  <a:cubicBezTo>
                    <a:pt x="8" y="0"/>
                    <a:pt x="0" y="2"/>
                    <a:pt x="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103"/>
            <p:cNvSpPr/>
            <p:nvPr>
              <p:custDataLst>
                <p:tags r:id="rId76"/>
              </p:custDataLst>
            </p:nvPr>
          </p:nvSpPr>
          <p:spPr bwMode="auto">
            <a:xfrm>
              <a:off x="5465" y="1608"/>
              <a:ext cx="156" cy="126"/>
            </a:xfrm>
            <a:custGeom>
              <a:avLst/>
              <a:gdLst>
                <a:gd name="T0" fmla="*/ 9 w 66"/>
                <a:gd name="T1" fmla="*/ 48 h 53"/>
                <a:gd name="T2" fmla="*/ 31 w 66"/>
                <a:gd name="T3" fmla="*/ 22 h 53"/>
                <a:gd name="T4" fmla="*/ 59 w 66"/>
                <a:gd name="T5" fmla="*/ 6 h 53"/>
                <a:gd name="T6" fmla="*/ 60 w 66"/>
                <a:gd name="T7" fmla="*/ 0 h 53"/>
                <a:gd name="T8" fmla="*/ 25 w 66"/>
                <a:gd name="T9" fmla="*/ 18 h 53"/>
                <a:gd name="T10" fmla="*/ 0 w 66"/>
                <a:gd name="T11" fmla="*/ 48 h 53"/>
                <a:gd name="T12" fmla="*/ 9 w 66"/>
                <a:gd name="T13" fmla="*/ 4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3">
                  <a:moveTo>
                    <a:pt x="9" y="48"/>
                  </a:moveTo>
                  <a:cubicBezTo>
                    <a:pt x="10" y="38"/>
                    <a:pt x="23" y="28"/>
                    <a:pt x="31" y="22"/>
                  </a:cubicBezTo>
                  <a:cubicBezTo>
                    <a:pt x="38" y="16"/>
                    <a:pt x="50" y="6"/>
                    <a:pt x="59" y="6"/>
                  </a:cubicBezTo>
                  <a:cubicBezTo>
                    <a:pt x="64" y="5"/>
                    <a:pt x="66" y="0"/>
                    <a:pt x="60" y="0"/>
                  </a:cubicBezTo>
                  <a:cubicBezTo>
                    <a:pt x="47" y="1"/>
                    <a:pt x="35" y="11"/>
                    <a:pt x="25" y="18"/>
                  </a:cubicBezTo>
                  <a:cubicBezTo>
                    <a:pt x="16" y="25"/>
                    <a:pt x="1" y="36"/>
                    <a:pt x="0" y="48"/>
                  </a:cubicBezTo>
                  <a:cubicBezTo>
                    <a:pt x="0" y="53"/>
                    <a:pt x="8" y="51"/>
                    <a:pt x="9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04"/>
            <p:cNvSpPr/>
            <p:nvPr>
              <p:custDataLst>
                <p:tags r:id="rId77"/>
              </p:custDataLst>
            </p:nvPr>
          </p:nvSpPr>
          <p:spPr bwMode="auto">
            <a:xfrm>
              <a:off x="5467" y="1599"/>
              <a:ext cx="270" cy="189"/>
            </a:xfrm>
            <a:custGeom>
              <a:avLst/>
              <a:gdLst>
                <a:gd name="T0" fmla="*/ 11 w 114"/>
                <a:gd name="T1" fmla="*/ 77 h 80"/>
                <a:gd name="T2" fmla="*/ 110 w 114"/>
                <a:gd name="T3" fmla="*/ 5 h 80"/>
                <a:gd name="T4" fmla="*/ 104 w 114"/>
                <a:gd name="T5" fmla="*/ 2 h 80"/>
                <a:gd name="T6" fmla="*/ 4 w 114"/>
                <a:gd name="T7" fmla="*/ 75 h 80"/>
                <a:gd name="T8" fmla="*/ 11 w 114"/>
                <a:gd name="T9" fmla="*/ 7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80">
                  <a:moveTo>
                    <a:pt x="11" y="77"/>
                  </a:moveTo>
                  <a:cubicBezTo>
                    <a:pt x="41" y="50"/>
                    <a:pt x="75" y="27"/>
                    <a:pt x="110" y="5"/>
                  </a:cubicBezTo>
                  <a:cubicBezTo>
                    <a:pt x="114" y="2"/>
                    <a:pt x="107" y="0"/>
                    <a:pt x="104" y="2"/>
                  </a:cubicBezTo>
                  <a:cubicBezTo>
                    <a:pt x="69" y="24"/>
                    <a:pt x="34" y="47"/>
                    <a:pt x="4" y="75"/>
                  </a:cubicBezTo>
                  <a:cubicBezTo>
                    <a:pt x="0" y="79"/>
                    <a:pt x="8" y="80"/>
                    <a:pt x="11" y="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05"/>
            <p:cNvSpPr/>
            <p:nvPr>
              <p:custDataLst>
                <p:tags r:id="rId78"/>
              </p:custDataLst>
            </p:nvPr>
          </p:nvSpPr>
          <p:spPr bwMode="auto">
            <a:xfrm>
              <a:off x="5751" y="1374"/>
              <a:ext cx="113" cy="227"/>
            </a:xfrm>
            <a:custGeom>
              <a:avLst/>
              <a:gdLst>
                <a:gd name="T0" fmla="*/ 1 w 48"/>
                <a:gd name="T1" fmla="*/ 6 h 96"/>
                <a:gd name="T2" fmla="*/ 38 w 48"/>
                <a:gd name="T3" fmla="*/ 93 h 96"/>
                <a:gd name="T4" fmla="*/ 46 w 48"/>
                <a:gd name="T5" fmla="*/ 90 h 96"/>
                <a:gd name="T6" fmla="*/ 10 w 48"/>
                <a:gd name="T7" fmla="*/ 3 h 96"/>
                <a:gd name="T8" fmla="*/ 1 w 48"/>
                <a:gd name="T9" fmla="*/ 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96">
                  <a:moveTo>
                    <a:pt x="1" y="6"/>
                  </a:moveTo>
                  <a:cubicBezTo>
                    <a:pt x="9" y="36"/>
                    <a:pt x="26" y="63"/>
                    <a:pt x="38" y="93"/>
                  </a:cubicBezTo>
                  <a:cubicBezTo>
                    <a:pt x="39" y="96"/>
                    <a:pt x="48" y="93"/>
                    <a:pt x="46" y="90"/>
                  </a:cubicBezTo>
                  <a:cubicBezTo>
                    <a:pt x="34" y="61"/>
                    <a:pt x="17" y="34"/>
                    <a:pt x="10" y="3"/>
                  </a:cubicBezTo>
                  <a:cubicBezTo>
                    <a:pt x="9" y="0"/>
                    <a:pt x="0" y="2"/>
                    <a:pt x="1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06"/>
            <p:cNvSpPr/>
            <p:nvPr>
              <p:custDataLst>
                <p:tags r:id="rId79"/>
              </p:custDataLst>
            </p:nvPr>
          </p:nvSpPr>
          <p:spPr bwMode="auto">
            <a:xfrm>
              <a:off x="5737" y="1260"/>
              <a:ext cx="260" cy="346"/>
            </a:xfrm>
            <a:custGeom>
              <a:avLst/>
              <a:gdLst>
                <a:gd name="T0" fmla="*/ 12 w 110"/>
                <a:gd name="T1" fmla="*/ 44 h 146"/>
                <a:gd name="T2" fmla="*/ 16 w 110"/>
                <a:gd name="T3" fmla="*/ 19 h 146"/>
                <a:gd name="T4" fmla="*/ 39 w 110"/>
                <a:gd name="T5" fmla="*/ 14 h 146"/>
                <a:gd name="T6" fmla="*/ 39 w 110"/>
                <a:gd name="T7" fmla="*/ 31 h 146"/>
                <a:gd name="T8" fmla="*/ 38 w 110"/>
                <a:gd name="T9" fmla="*/ 81 h 146"/>
                <a:gd name="T10" fmla="*/ 77 w 110"/>
                <a:gd name="T11" fmla="*/ 104 h 146"/>
                <a:gd name="T12" fmla="*/ 51 w 110"/>
                <a:gd name="T13" fmla="*/ 143 h 146"/>
                <a:gd name="T14" fmla="*/ 60 w 110"/>
                <a:gd name="T15" fmla="*/ 142 h 146"/>
                <a:gd name="T16" fmla="*/ 82 w 110"/>
                <a:gd name="T17" fmla="*/ 100 h 146"/>
                <a:gd name="T18" fmla="*/ 51 w 110"/>
                <a:gd name="T19" fmla="*/ 83 h 146"/>
                <a:gd name="T20" fmla="*/ 45 w 110"/>
                <a:gd name="T21" fmla="*/ 43 h 146"/>
                <a:gd name="T22" fmla="*/ 30 w 110"/>
                <a:gd name="T23" fmla="*/ 3 h 146"/>
                <a:gd name="T24" fmla="*/ 3 w 110"/>
                <a:gd name="T25" fmla="*/ 47 h 146"/>
                <a:gd name="T26" fmla="*/ 12 w 110"/>
                <a:gd name="T27" fmla="*/ 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146">
                  <a:moveTo>
                    <a:pt x="12" y="44"/>
                  </a:moveTo>
                  <a:cubicBezTo>
                    <a:pt x="10" y="35"/>
                    <a:pt x="12" y="27"/>
                    <a:pt x="16" y="19"/>
                  </a:cubicBezTo>
                  <a:cubicBezTo>
                    <a:pt x="20" y="10"/>
                    <a:pt x="33" y="3"/>
                    <a:pt x="39" y="14"/>
                  </a:cubicBezTo>
                  <a:cubicBezTo>
                    <a:pt x="41" y="19"/>
                    <a:pt x="40" y="26"/>
                    <a:pt x="39" y="31"/>
                  </a:cubicBezTo>
                  <a:cubicBezTo>
                    <a:pt x="37" y="48"/>
                    <a:pt x="29" y="65"/>
                    <a:pt x="38" y="81"/>
                  </a:cubicBezTo>
                  <a:cubicBezTo>
                    <a:pt x="45" y="93"/>
                    <a:pt x="66" y="97"/>
                    <a:pt x="77" y="104"/>
                  </a:cubicBezTo>
                  <a:cubicBezTo>
                    <a:pt x="97" y="118"/>
                    <a:pt x="54" y="129"/>
                    <a:pt x="51" y="143"/>
                  </a:cubicBezTo>
                  <a:cubicBezTo>
                    <a:pt x="51" y="146"/>
                    <a:pt x="59" y="145"/>
                    <a:pt x="60" y="142"/>
                  </a:cubicBezTo>
                  <a:cubicBezTo>
                    <a:pt x="62" y="127"/>
                    <a:pt x="110" y="120"/>
                    <a:pt x="82" y="100"/>
                  </a:cubicBezTo>
                  <a:cubicBezTo>
                    <a:pt x="73" y="93"/>
                    <a:pt x="61" y="89"/>
                    <a:pt x="51" y="83"/>
                  </a:cubicBezTo>
                  <a:cubicBezTo>
                    <a:pt x="38" y="73"/>
                    <a:pt x="43" y="56"/>
                    <a:pt x="45" y="43"/>
                  </a:cubicBezTo>
                  <a:cubicBezTo>
                    <a:pt x="48" y="31"/>
                    <a:pt x="55" y="0"/>
                    <a:pt x="30" y="3"/>
                  </a:cubicBezTo>
                  <a:cubicBezTo>
                    <a:pt x="9" y="6"/>
                    <a:pt x="0" y="29"/>
                    <a:pt x="3" y="47"/>
                  </a:cubicBezTo>
                  <a:cubicBezTo>
                    <a:pt x="4" y="49"/>
                    <a:pt x="12" y="47"/>
                    <a:pt x="12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07"/>
            <p:cNvSpPr/>
            <p:nvPr>
              <p:custDataLst>
                <p:tags r:id="rId80"/>
              </p:custDataLst>
            </p:nvPr>
          </p:nvSpPr>
          <p:spPr bwMode="auto">
            <a:xfrm>
              <a:off x="1688" y="2056"/>
              <a:ext cx="331" cy="158"/>
            </a:xfrm>
            <a:custGeom>
              <a:avLst/>
              <a:gdLst>
                <a:gd name="T0" fmla="*/ 45 w 140"/>
                <a:gd name="T1" fmla="*/ 2 h 67"/>
                <a:gd name="T2" fmla="*/ 30 w 140"/>
                <a:gd name="T3" fmla="*/ 52 h 67"/>
                <a:gd name="T4" fmla="*/ 103 w 140"/>
                <a:gd name="T5" fmla="*/ 34 h 67"/>
                <a:gd name="T6" fmla="*/ 96 w 140"/>
                <a:gd name="T7" fmla="*/ 35 h 67"/>
                <a:gd name="T8" fmla="*/ 137 w 140"/>
                <a:gd name="T9" fmla="*/ 29 h 67"/>
                <a:gd name="T10" fmla="*/ 99 w 140"/>
                <a:gd name="T11" fmla="*/ 34 h 67"/>
                <a:gd name="T12" fmla="*/ 108 w 140"/>
                <a:gd name="T13" fmla="*/ 33 h 67"/>
                <a:gd name="T14" fmla="*/ 129 w 140"/>
                <a:gd name="T15" fmla="*/ 27 h 67"/>
                <a:gd name="T16" fmla="*/ 104 w 140"/>
                <a:gd name="T17" fmla="*/ 32 h 67"/>
                <a:gd name="T18" fmla="*/ 97 w 140"/>
                <a:gd name="T19" fmla="*/ 33 h 67"/>
                <a:gd name="T20" fmla="*/ 27 w 140"/>
                <a:gd name="T21" fmla="*/ 37 h 67"/>
                <a:gd name="T22" fmla="*/ 51 w 140"/>
                <a:gd name="T23" fmla="*/ 2 h 67"/>
                <a:gd name="T24" fmla="*/ 45 w 140"/>
                <a:gd name="T25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67">
                  <a:moveTo>
                    <a:pt x="45" y="2"/>
                  </a:moveTo>
                  <a:cubicBezTo>
                    <a:pt x="30" y="11"/>
                    <a:pt x="0" y="39"/>
                    <a:pt x="30" y="52"/>
                  </a:cubicBezTo>
                  <a:cubicBezTo>
                    <a:pt x="58" y="65"/>
                    <a:pt x="81" y="50"/>
                    <a:pt x="103" y="34"/>
                  </a:cubicBezTo>
                  <a:cubicBezTo>
                    <a:pt x="101" y="34"/>
                    <a:pt x="98" y="34"/>
                    <a:pt x="96" y="35"/>
                  </a:cubicBezTo>
                  <a:cubicBezTo>
                    <a:pt x="107" y="47"/>
                    <a:pt x="136" y="51"/>
                    <a:pt x="137" y="29"/>
                  </a:cubicBezTo>
                  <a:cubicBezTo>
                    <a:pt x="140" y="3"/>
                    <a:pt x="106" y="24"/>
                    <a:pt x="99" y="34"/>
                  </a:cubicBezTo>
                  <a:cubicBezTo>
                    <a:pt x="99" y="35"/>
                    <a:pt x="106" y="35"/>
                    <a:pt x="108" y="33"/>
                  </a:cubicBezTo>
                  <a:cubicBezTo>
                    <a:pt x="111" y="28"/>
                    <a:pt x="127" y="13"/>
                    <a:pt x="129" y="27"/>
                  </a:cubicBezTo>
                  <a:cubicBezTo>
                    <a:pt x="132" y="43"/>
                    <a:pt x="111" y="41"/>
                    <a:pt x="104" y="32"/>
                  </a:cubicBezTo>
                  <a:cubicBezTo>
                    <a:pt x="103" y="31"/>
                    <a:pt x="98" y="32"/>
                    <a:pt x="97" y="33"/>
                  </a:cubicBezTo>
                  <a:cubicBezTo>
                    <a:pt x="77" y="48"/>
                    <a:pt x="42" y="67"/>
                    <a:pt x="27" y="37"/>
                  </a:cubicBezTo>
                  <a:cubicBezTo>
                    <a:pt x="19" y="23"/>
                    <a:pt x="41" y="9"/>
                    <a:pt x="51" y="2"/>
                  </a:cubicBezTo>
                  <a:cubicBezTo>
                    <a:pt x="55" y="0"/>
                    <a:pt x="47" y="1"/>
                    <a:pt x="4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108"/>
            <p:cNvSpPr/>
            <p:nvPr>
              <p:custDataLst>
                <p:tags r:id="rId81"/>
              </p:custDataLst>
            </p:nvPr>
          </p:nvSpPr>
          <p:spPr bwMode="auto">
            <a:xfrm>
              <a:off x="2005" y="2058"/>
              <a:ext cx="142" cy="90"/>
            </a:xfrm>
            <a:custGeom>
              <a:avLst/>
              <a:gdLst>
                <a:gd name="T0" fmla="*/ 17 w 60"/>
                <a:gd name="T1" fmla="*/ 2 h 38"/>
                <a:gd name="T2" fmla="*/ 19 w 60"/>
                <a:gd name="T3" fmla="*/ 27 h 38"/>
                <a:gd name="T4" fmla="*/ 38 w 60"/>
                <a:gd name="T5" fmla="*/ 23 h 38"/>
                <a:gd name="T6" fmla="*/ 45 w 60"/>
                <a:gd name="T7" fmla="*/ 31 h 38"/>
                <a:gd name="T8" fmla="*/ 51 w 60"/>
                <a:gd name="T9" fmla="*/ 37 h 38"/>
                <a:gd name="T10" fmla="*/ 58 w 60"/>
                <a:gd name="T11" fmla="*/ 34 h 38"/>
                <a:gd name="T12" fmla="*/ 51 w 60"/>
                <a:gd name="T13" fmla="*/ 21 h 38"/>
                <a:gd name="T14" fmla="*/ 51 w 60"/>
                <a:gd name="T15" fmla="*/ 21 h 38"/>
                <a:gd name="T16" fmla="*/ 26 w 60"/>
                <a:gd name="T17" fmla="*/ 24 h 38"/>
                <a:gd name="T18" fmla="*/ 26 w 60"/>
                <a:gd name="T19" fmla="*/ 0 h 38"/>
                <a:gd name="T20" fmla="*/ 17 w 60"/>
                <a:gd name="T21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38">
                  <a:moveTo>
                    <a:pt x="17" y="2"/>
                  </a:moveTo>
                  <a:cubicBezTo>
                    <a:pt x="11" y="9"/>
                    <a:pt x="0" y="29"/>
                    <a:pt x="19" y="27"/>
                  </a:cubicBezTo>
                  <a:cubicBezTo>
                    <a:pt x="26" y="27"/>
                    <a:pt x="32" y="26"/>
                    <a:pt x="38" y="23"/>
                  </a:cubicBezTo>
                  <a:cubicBezTo>
                    <a:pt x="44" y="20"/>
                    <a:pt x="44" y="28"/>
                    <a:pt x="45" y="31"/>
                  </a:cubicBezTo>
                  <a:cubicBezTo>
                    <a:pt x="46" y="34"/>
                    <a:pt x="48" y="37"/>
                    <a:pt x="51" y="37"/>
                  </a:cubicBezTo>
                  <a:cubicBezTo>
                    <a:pt x="53" y="38"/>
                    <a:pt x="60" y="35"/>
                    <a:pt x="58" y="34"/>
                  </a:cubicBezTo>
                  <a:cubicBezTo>
                    <a:pt x="54" y="33"/>
                    <a:pt x="52" y="25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1" y="18"/>
                    <a:pt x="35" y="23"/>
                    <a:pt x="26" y="24"/>
                  </a:cubicBezTo>
                  <a:cubicBezTo>
                    <a:pt x="8" y="27"/>
                    <a:pt x="21" y="6"/>
                    <a:pt x="26" y="0"/>
                  </a:cubicBezTo>
                  <a:cubicBezTo>
                    <a:pt x="26" y="0"/>
                    <a:pt x="19" y="0"/>
                    <a:pt x="17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109"/>
            <p:cNvSpPr/>
            <p:nvPr>
              <p:custDataLst>
                <p:tags r:id="rId82"/>
              </p:custDataLst>
            </p:nvPr>
          </p:nvSpPr>
          <p:spPr bwMode="auto">
            <a:xfrm>
              <a:off x="2152" y="2056"/>
              <a:ext cx="144" cy="125"/>
            </a:xfrm>
            <a:custGeom>
              <a:avLst/>
              <a:gdLst>
                <a:gd name="T0" fmla="*/ 55 w 61"/>
                <a:gd name="T1" fmla="*/ 1 h 53"/>
                <a:gd name="T2" fmla="*/ 29 w 61"/>
                <a:gd name="T3" fmla="*/ 24 h 53"/>
                <a:gd name="T4" fmla="*/ 31 w 61"/>
                <a:gd name="T5" fmla="*/ 37 h 53"/>
                <a:gd name="T6" fmla="*/ 9 w 61"/>
                <a:gd name="T7" fmla="*/ 49 h 53"/>
                <a:gd name="T8" fmla="*/ 6 w 61"/>
                <a:gd name="T9" fmla="*/ 52 h 53"/>
                <a:gd name="T10" fmla="*/ 38 w 61"/>
                <a:gd name="T11" fmla="*/ 39 h 53"/>
                <a:gd name="T12" fmla="*/ 38 w 61"/>
                <a:gd name="T13" fmla="*/ 29 h 53"/>
                <a:gd name="T14" fmla="*/ 56 w 61"/>
                <a:gd name="T15" fmla="*/ 3 h 53"/>
                <a:gd name="T16" fmla="*/ 55 w 61"/>
                <a:gd name="T17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53">
                  <a:moveTo>
                    <a:pt x="55" y="1"/>
                  </a:moveTo>
                  <a:cubicBezTo>
                    <a:pt x="41" y="5"/>
                    <a:pt x="34" y="11"/>
                    <a:pt x="29" y="24"/>
                  </a:cubicBezTo>
                  <a:cubicBezTo>
                    <a:pt x="28" y="28"/>
                    <a:pt x="31" y="33"/>
                    <a:pt x="31" y="37"/>
                  </a:cubicBezTo>
                  <a:cubicBezTo>
                    <a:pt x="32" y="45"/>
                    <a:pt x="15" y="49"/>
                    <a:pt x="9" y="49"/>
                  </a:cubicBezTo>
                  <a:cubicBezTo>
                    <a:pt x="7" y="49"/>
                    <a:pt x="0" y="53"/>
                    <a:pt x="6" y="52"/>
                  </a:cubicBezTo>
                  <a:cubicBezTo>
                    <a:pt x="18" y="52"/>
                    <a:pt x="31" y="48"/>
                    <a:pt x="38" y="39"/>
                  </a:cubicBezTo>
                  <a:cubicBezTo>
                    <a:pt x="41" y="35"/>
                    <a:pt x="39" y="32"/>
                    <a:pt x="38" y="29"/>
                  </a:cubicBezTo>
                  <a:cubicBezTo>
                    <a:pt x="35" y="17"/>
                    <a:pt x="45" y="6"/>
                    <a:pt x="56" y="3"/>
                  </a:cubicBezTo>
                  <a:cubicBezTo>
                    <a:pt x="61" y="2"/>
                    <a:pt x="60" y="0"/>
                    <a:pt x="5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110"/>
            <p:cNvSpPr/>
            <p:nvPr>
              <p:custDataLst>
                <p:tags r:id="rId83"/>
              </p:custDataLst>
            </p:nvPr>
          </p:nvSpPr>
          <p:spPr bwMode="auto">
            <a:xfrm>
              <a:off x="2348" y="1954"/>
              <a:ext cx="135" cy="225"/>
            </a:xfrm>
            <a:custGeom>
              <a:avLst/>
              <a:gdLst>
                <a:gd name="T0" fmla="*/ 9 w 57"/>
                <a:gd name="T1" fmla="*/ 3 h 95"/>
                <a:gd name="T2" fmla="*/ 0 w 57"/>
                <a:gd name="T3" fmla="*/ 45 h 95"/>
                <a:gd name="T4" fmla="*/ 10 w 57"/>
                <a:gd name="T5" fmla="*/ 83 h 95"/>
                <a:gd name="T6" fmla="*/ 51 w 57"/>
                <a:gd name="T7" fmla="*/ 65 h 95"/>
                <a:gd name="T8" fmla="*/ 42 w 57"/>
                <a:gd name="T9" fmla="*/ 67 h 95"/>
                <a:gd name="T10" fmla="*/ 15 w 57"/>
                <a:gd name="T11" fmla="*/ 77 h 95"/>
                <a:gd name="T12" fmla="*/ 9 w 57"/>
                <a:gd name="T13" fmla="*/ 54 h 95"/>
                <a:gd name="T14" fmla="*/ 17 w 57"/>
                <a:gd name="T15" fmla="*/ 4 h 95"/>
                <a:gd name="T16" fmla="*/ 9 w 57"/>
                <a:gd name="T17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95">
                  <a:moveTo>
                    <a:pt x="9" y="3"/>
                  </a:moveTo>
                  <a:cubicBezTo>
                    <a:pt x="1" y="15"/>
                    <a:pt x="0" y="31"/>
                    <a:pt x="0" y="45"/>
                  </a:cubicBezTo>
                  <a:cubicBezTo>
                    <a:pt x="0" y="57"/>
                    <a:pt x="0" y="74"/>
                    <a:pt x="10" y="83"/>
                  </a:cubicBezTo>
                  <a:cubicBezTo>
                    <a:pt x="23" y="95"/>
                    <a:pt x="57" y="85"/>
                    <a:pt x="51" y="65"/>
                  </a:cubicBezTo>
                  <a:cubicBezTo>
                    <a:pt x="49" y="61"/>
                    <a:pt x="41" y="64"/>
                    <a:pt x="42" y="67"/>
                  </a:cubicBezTo>
                  <a:cubicBezTo>
                    <a:pt x="47" y="83"/>
                    <a:pt x="25" y="86"/>
                    <a:pt x="15" y="77"/>
                  </a:cubicBezTo>
                  <a:cubicBezTo>
                    <a:pt x="10" y="72"/>
                    <a:pt x="10" y="61"/>
                    <a:pt x="9" y="54"/>
                  </a:cubicBezTo>
                  <a:cubicBezTo>
                    <a:pt x="7" y="38"/>
                    <a:pt x="7" y="17"/>
                    <a:pt x="17" y="4"/>
                  </a:cubicBezTo>
                  <a:cubicBezTo>
                    <a:pt x="20" y="0"/>
                    <a:pt x="11" y="0"/>
                    <a:pt x="9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111"/>
            <p:cNvSpPr/>
            <p:nvPr>
              <p:custDataLst>
                <p:tags r:id="rId84"/>
              </p:custDataLst>
            </p:nvPr>
          </p:nvSpPr>
          <p:spPr bwMode="auto">
            <a:xfrm>
              <a:off x="2282" y="2023"/>
              <a:ext cx="154" cy="33"/>
            </a:xfrm>
            <a:custGeom>
              <a:avLst/>
              <a:gdLst>
                <a:gd name="T0" fmla="*/ 10 w 65"/>
                <a:gd name="T1" fmla="*/ 13 h 14"/>
                <a:gd name="T2" fmla="*/ 60 w 65"/>
                <a:gd name="T3" fmla="*/ 4 h 14"/>
                <a:gd name="T4" fmla="*/ 59 w 65"/>
                <a:gd name="T5" fmla="*/ 1 h 14"/>
                <a:gd name="T6" fmla="*/ 5 w 65"/>
                <a:gd name="T7" fmla="*/ 12 h 14"/>
                <a:gd name="T8" fmla="*/ 10 w 65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4">
                  <a:moveTo>
                    <a:pt x="10" y="13"/>
                  </a:moveTo>
                  <a:cubicBezTo>
                    <a:pt x="26" y="7"/>
                    <a:pt x="44" y="7"/>
                    <a:pt x="60" y="4"/>
                  </a:cubicBezTo>
                  <a:cubicBezTo>
                    <a:pt x="65" y="3"/>
                    <a:pt x="64" y="0"/>
                    <a:pt x="59" y="1"/>
                  </a:cubicBezTo>
                  <a:cubicBezTo>
                    <a:pt x="41" y="5"/>
                    <a:pt x="22" y="5"/>
                    <a:pt x="5" y="12"/>
                  </a:cubicBezTo>
                  <a:cubicBezTo>
                    <a:pt x="0" y="14"/>
                    <a:pt x="8" y="14"/>
                    <a:pt x="10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112"/>
            <p:cNvSpPr/>
            <p:nvPr>
              <p:custDataLst>
                <p:tags r:id="rId85"/>
              </p:custDataLst>
            </p:nvPr>
          </p:nvSpPr>
          <p:spPr bwMode="auto">
            <a:xfrm>
              <a:off x="2481" y="2151"/>
              <a:ext cx="30" cy="30"/>
            </a:xfrm>
            <a:custGeom>
              <a:avLst/>
              <a:gdLst>
                <a:gd name="T0" fmla="*/ 8 w 13"/>
                <a:gd name="T1" fmla="*/ 12 h 13"/>
                <a:gd name="T2" fmla="*/ 12 w 13"/>
                <a:gd name="T3" fmla="*/ 7 h 13"/>
                <a:gd name="T4" fmla="*/ 13 w 13"/>
                <a:gd name="T5" fmla="*/ 3 h 13"/>
                <a:gd name="T6" fmla="*/ 5 w 13"/>
                <a:gd name="T7" fmla="*/ 4 h 13"/>
                <a:gd name="T8" fmla="*/ 4 w 13"/>
                <a:gd name="T9" fmla="*/ 7 h 13"/>
                <a:gd name="T10" fmla="*/ 2 w 13"/>
                <a:gd name="T11" fmla="*/ 10 h 13"/>
                <a:gd name="T12" fmla="*/ 2 w 13"/>
                <a:gd name="T13" fmla="*/ 13 h 13"/>
                <a:gd name="T14" fmla="*/ 8 w 13"/>
                <a:gd name="T1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3">
                  <a:moveTo>
                    <a:pt x="8" y="12"/>
                  </a:moveTo>
                  <a:cubicBezTo>
                    <a:pt x="10" y="10"/>
                    <a:pt x="11" y="9"/>
                    <a:pt x="12" y="7"/>
                  </a:cubicBezTo>
                  <a:cubicBezTo>
                    <a:pt x="13" y="6"/>
                    <a:pt x="13" y="5"/>
                    <a:pt x="13" y="3"/>
                  </a:cubicBezTo>
                  <a:cubicBezTo>
                    <a:pt x="13" y="0"/>
                    <a:pt x="5" y="2"/>
                    <a:pt x="5" y="4"/>
                  </a:cubicBezTo>
                  <a:cubicBezTo>
                    <a:pt x="5" y="5"/>
                    <a:pt x="5" y="7"/>
                    <a:pt x="4" y="7"/>
                  </a:cubicBezTo>
                  <a:cubicBezTo>
                    <a:pt x="4" y="8"/>
                    <a:pt x="3" y="9"/>
                    <a:pt x="2" y="10"/>
                  </a:cubicBezTo>
                  <a:cubicBezTo>
                    <a:pt x="0" y="11"/>
                    <a:pt x="1" y="13"/>
                    <a:pt x="2" y="13"/>
                  </a:cubicBezTo>
                  <a:cubicBezTo>
                    <a:pt x="4" y="13"/>
                    <a:pt x="7" y="13"/>
                    <a:pt x="8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C183F356-0A07-4593-91D0-E25B203A1FE8}"/>
              </a:ext>
            </a:extLst>
      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0" y="59068"/>
            <a:ext cx="4938188" cy="71939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B8B2B48-65B7-42CC-8F59-25A86500EB89}"/>
              </a:ext>
            </a:extLst>
          </p:cNvPr>
          <p:cNvSpPr txBox="1"/>
          <p:nvPr/>
        </p:nvSpPr>
        <p:spPr>
          <a:xfrm>
            <a:off x="3031957" y="1925053"/>
            <a:ext cx="72269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</a:rPr>
              <a:t>设计：何景歌</a:t>
            </a:r>
            <a:endParaRPr lang="en-US" altLang="zh-CN" sz="4400" dirty="0">
              <a:solidFill>
                <a:schemeClr val="bg1"/>
              </a:solidFill>
            </a:endParaRPr>
          </a:p>
          <a:p>
            <a:r>
              <a:rPr lang="zh-CN" altLang="en-US" sz="4400" dirty="0">
                <a:solidFill>
                  <a:schemeClr val="bg1"/>
                </a:solidFill>
              </a:rPr>
              <a:t>录音：何景歌</a:t>
            </a:r>
            <a:endParaRPr lang="en-US" altLang="zh-CN" sz="4400" dirty="0">
              <a:solidFill>
                <a:schemeClr val="bg1"/>
              </a:solidFill>
            </a:endParaRPr>
          </a:p>
          <a:p>
            <a:r>
              <a:rPr lang="zh-CN" altLang="en-US" sz="4400" dirty="0">
                <a:solidFill>
                  <a:schemeClr val="bg1"/>
                </a:solidFill>
              </a:rPr>
              <a:t>制作：何景歌</a:t>
            </a:r>
          </a:p>
        </p:txBody>
      </p:sp>
    </p:spTree>
    <p:extLst>
      <p:ext uri="{BB962C8B-B14F-4D97-AF65-F5344CB8AC3E}">
        <p14:creationId xmlns:p14="http://schemas.microsoft.com/office/powerpoint/2010/main" val="1399167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5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12205072" cy="457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714" y="5722027"/>
            <a:ext cx="1766090" cy="96308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37" name="图片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71" y="6301399"/>
            <a:ext cx="657364" cy="116674"/>
          </a:xfrm>
          <a:prstGeom prst="rect">
            <a:avLst/>
          </a:prstGeom>
          <a:effectLst/>
        </p:spPr>
      </p:pic>
      <p:grpSp>
        <p:nvGrpSpPr>
          <p:cNvPr id="167" name="Group 30"/>
          <p:cNvGrpSpPr>
            <a:grpSpLocks noChangeAspect="1"/>
          </p:cNvGrpSpPr>
          <p:nvPr/>
        </p:nvGrpSpPr>
        <p:grpSpPr bwMode="auto">
          <a:xfrm>
            <a:off x="10166744" y="252312"/>
            <a:ext cx="1619689" cy="1020904"/>
            <a:chOff x="1688" y="801"/>
            <a:chExt cx="4309" cy="2716"/>
          </a:xfrm>
          <a:solidFill>
            <a:schemeClr val="bg1">
              <a:lumMod val="95000"/>
              <a:alpha val="60000"/>
            </a:schemeClr>
          </a:solidFill>
        </p:grpSpPr>
        <p:sp>
          <p:nvSpPr>
            <p:cNvPr id="168" name="Freeform 31"/>
            <p:cNvSpPr/>
            <p:nvPr>
              <p:custDataLst>
                <p:tags r:id="rId4"/>
              </p:custDataLst>
            </p:nvPr>
          </p:nvSpPr>
          <p:spPr bwMode="auto">
            <a:xfrm>
              <a:off x="2523" y="3280"/>
              <a:ext cx="187" cy="187"/>
            </a:xfrm>
            <a:custGeom>
              <a:avLst/>
              <a:gdLst>
                <a:gd name="T0" fmla="*/ 68 w 79"/>
                <a:gd name="T1" fmla="*/ 2 h 79"/>
                <a:gd name="T2" fmla="*/ 4 w 79"/>
                <a:gd name="T3" fmla="*/ 75 h 79"/>
                <a:gd name="T4" fmla="*/ 10 w 79"/>
                <a:gd name="T5" fmla="*/ 77 h 79"/>
                <a:gd name="T6" fmla="*/ 75 w 79"/>
                <a:gd name="T7" fmla="*/ 4 h 79"/>
                <a:gd name="T8" fmla="*/ 68 w 79"/>
                <a:gd name="T9" fmla="*/ 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68" y="2"/>
                  </a:moveTo>
                  <a:cubicBezTo>
                    <a:pt x="44" y="23"/>
                    <a:pt x="28" y="53"/>
                    <a:pt x="4" y="75"/>
                  </a:cubicBezTo>
                  <a:cubicBezTo>
                    <a:pt x="0" y="78"/>
                    <a:pt x="8" y="79"/>
                    <a:pt x="10" y="77"/>
                  </a:cubicBezTo>
                  <a:cubicBezTo>
                    <a:pt x="35" y="55"/>
                    <a:pt x="50" y="25"/>
                    <a:pt x="75" y="4"/>
                  </a:cubicBezTo>
                  <a:cubicBezTo>
                    <a:pt x="79" y="0"/>
                    <a:pt x="71" y="0"/>
                    <a:pt x="6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32"/>
            <p:cNvSpPr/>
            <p:nvPr>
              <p:custDataLst>
                <p:tags r:id="rId5"/>
              </p:custDataLst>
            </p:nvPr>
          </p:nvSpPr>
          <p:spPr bwMode="auto">
            <a:xfrm>
              <a:off x="3515" y="3406"/>
              <a:ext cx="158" cy="19"/>
            </a:xfrm>
            <a:custGeom>
              <a:avLst/>
              <a:gdLst>
                <a:gd name="T0" fmla="*/ 6 w 67"/>
                <a:gd name="T1" fmla="*/ 7 h 8"/>
                <a:gd name="T2" fmla="*/ 57 w 67"/>
                <a:gd name="T3" fmla="*/ 7 h 8"/>
                <a:gd name="T4" fmla="*/ 62 w 67"/>
                <a:gd name="T5" fmla="*/ 4 h 8"/>
                <a:gd name="T6" fmla="*/ 8 w 67"/>
                <a:gd name="T7" fmla="*/ 4 h 8"/>
                <a:gd name="T8" fmla="*/ 6 w 67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">
                  <a:moveTo>
                    <a:pt x="6" y="7"/>
                  </a:moveTo>
                  <a:cubicBezTo>
                    <a:pt x="23" y="3"/>
                    <a:pt x="40" y="7"/>
                    <a:pt x="57" y="7"/>
                  </a:cubicBezTo>
                  <a:cubicBezTo>
                    <a:pt x="59" y="7"/>
                    <a:pt x="67" y="4"/>
                    <a:pt x="62" y="4"/>
                  </a:cubicBezTo>
                  <a:cubicBezTo>
                    <a:pt x="44" y="4"/>
                    <a:pt x="26" y="0"/>
                    <a:pt x="8" y="4"/>
                  </a:cubicBezTo>
                  <a:cubicBezTo>
                    <a:pt x="5" y="5"/>
                    <a:pt x="0" y="8"/>
                    <a:pt x="6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33"/>
            <p:cNvSpPr/>
            <p:nvPr>
              <p:custDataLst>
                <p:tags r:id="rId6"/>
              </p:custDataLst>
            </p:nvPr>
          </p:nvSpPr>
          <p:spPr bwMode="auto">
            <a:xfrm>
              <a:off x="3269" y="3297"/>
              <a:ext cx="118" cy="125"/>
            </a:xfrm>
            <a:custGeom>
              <a:avLst/>
              <a:gdLst>
                <a:gd name="T0" fmla="*/ 39 w 50"/>
                <a:gd name="T1" fmla="*/ 3 h 53"/>
                <a:gd name="T2" fmla="*/ 4 w 50"/>
                <a:gd name="T3" fmla="*/ 46 h 53"/>
                <a:gd name="T4" fmla="*/ 10 w 50"/>
                <a:gd name="T5" fmla="*/ 51 h 53"/>
                <a:gd name="T6" fmla="*/ 48 w 50"/>
                <a:gd name="T7" fmla="*/ 5 h 53"/>
                <a:gd name="T8" fmla="*/ 39 w 50"/>
                <a:gd name="T9" fmla="*/ 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3">
                  <a:moveTo>
                    <a:pt x="39" y="3"/>
                  </a:moveTo>
                  <a:cubicBezTo>
                    <a:pt x="31" y="20"/>
                    <a:pt x="19" y="35"/>
                    <a:pt x="4" y="46"/>
                  </a:cubicBezTo>
                  <a:cubicBezTo>
                    <a:pt x="0" y="50"/>
                    <a:pt x="6" y="53"/>
                    <a:pt x="10" y="51"/>
                  </a:cubicBezTo>
                  <a:cubicBezTo>
                    <a:pt x="26" y="38"/>
                    <a:pt x="38" y="22"/>
                    <a:pt x="48" y="5"/>
                  </a:cubicBezTo>
                  <a:cubicBezTo>
                    <a:pt x="50" y="0"/>
                    <a:pt x="41" y="0"/>
                    <a:pt x="39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34"/>
            <p:cNvSpPr/>
            <p:nvPr>
              <p:custDataLst>
                <p:tags r:id="rId7"/>
              </p:custDataLst>
            </p:nvPr>
          </p:nvSpPr>
          <p:spPr bwMode="auto">
            <a:xfrm>
              <a:off x="3243" y="3323"/>
              <a:ext cx="137" cy="118"/>
            </a:xfrm>
            <a:custGeom>
              <a:avLst/>
              <a:gdLst>
                <a:gd name="T0" fmla="*/ 2 w 58"/>
                <a:gd name="T1" fmla="*/ 7 h 50"/>
                <a:gd name="T2" fmla="*/ 47 w 58"/>
                <a:gd name="T3" fmla="*/ 48 h 50"/>
                <a:gd name="T4" fmla="*/ 54 w 58"/>
                <a:gd name="T5" fmla="*/ 43 h 50"/>
                <a:gd name="T6" fmla="*/ 10 w 58"/>
                <a:gd name="T7" fmla="*/ 3 h 50"/>
                <a:gd name="T8" fmla="*/ 2 w 58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0">
                  <a:moveTo>
                    <a:pt x="2" y="7"/>
                  </a:moveTo>
                  <a:cubicBezTo>
                    <a:pt x="15" y="23"/>
                    <a:pt x="31" y="36"/>
                    <a:pt x="47" y="48"/>
                  </a:cubicBezTo>
                  <a:cubicBezTo>
                    <a:pt x="50" y="50"/>
                    <a:pt x="58" y="46"/>
                    <a:pt x="54" y="43"/>
                  </a:cubicBezTo>
                  <a:cubicBezTo>
                    <a:pt x="38" y="31"/>
                    <a:pt x="22" y="19"/>
                    <a:pt x="10" y="3"/>
                  </a:cubicBezTo>
                  <a:cubicBezTo>
                    <a:pt x="8" y="0"/>
                    <a:pt x="0" y="4"/>
                    <a:pt x="2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35"/>
            <p:cNvSpPr/>
            <p:nvPr>
              <p:custDataLst>
                <p:tags r:id="rId8"/>
              </p:custDataLst>
            </p:nvPr>
          </p:nvSpPr>
          <p:spPr bwMode="auto">
            <a:xfrm>
              <a:off x="3493" y="3275"/>
              <a:ext cx="52" cy="242"/>
            </a:xfrm>
            <a:custGeom>
              <a:avLst/>
              <a:gdLst>
                <a:gd name="T0" fmla="*/ 1 w 22"/>
                <a:gd name="T1" fmla="*/ 6 h 102"/>
                <a:gd name="T2" fmla="*/ 5 w 22"/>
                <a:gd name="T3" fmla="*/ 97 h 102"/>
                <a:gd name="T4" fmla="*/ 13 w 22"/>
                <a:gd name="T5" fmla="*/ 98 h 102"/>
                <a:gd name="T6" fmla="*/ 9 w 22"/>
                <a:gd name="T7" fmla="*/ 4 h 102"/>
                <a:gd name="T8" fmla="*/ 1 w 22"/>
                <a:gd name="T9" fmla="*/ 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02">
                  <a:moveTo>
                    <a:pt x="1" y="6"/>
                  </a:moveTo>
                  <a:cubicBezTo>
                    <a:pt x="10" y="34"/>
                    <a:pt x="14" y="68"/>
                    <a:pt x="5" y="97"/>
                  </a:cubicBezTo>
                  <a:cubicBezTo>
                    <a:pt x="4" y="102"/>
                    <a:pt x="12" y="102"/>
                    <a:pt x="13" y="98"/>
                  </a:cubicBezTo>
                  <a:cubicBezTo>
                    <a:pt x="22" y="69"/>
                    <a:pt x="18" y="33"/>
                    <a:pt x="9" y="4"/>
                  </a:cubicBezTo>
                  <a:cubicBezTo>
                    <a:pt x="8" y="0"/>
                    <a:pt x="0" y="2"/>
                    <a:pt x="1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36"/>
            <p:cNvSpPr/>
            <p:nvPr>
              <p:custDataLst>
                <p:tags r:id="rId9"/>
              </p:custDataLst>
            </p:nvPr>
          </p:nvSpPr>
          <p:spPr bwMode="auto">
            <a:xfrm>
              <a:off x="4068" y="3328"/>
              <a:ext cx="90" cy="111"/>
            </a:xfrm>
            <a:custGeom>
              <a:avLst/>
              <a:gdLst>
                <a:gd name="T0" fmla="*/ 0 w 38"/>
                <a:gd name="T1" fmla="*/ 4 h 47"/>
                <a:gd name="T2" fmla="*/ 29 w 38"/>
                <a:gd name="T3" fmla="*/ 45 h 47"/>
                <a:gd name="T4" fmla="*/ 37 w 38"/>
                <a:gd name="T5" fmla="*/ 42 h 47"/>
                <a:gd name="T6" fmla="*/ 9 w 38"/>
                <a:gd name="T7" fmla="*/ 2 h 47"/>
                <a:gd name="T8" fmla="*/ 0 w 38"/>
                <a:gd name="T9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7">
                  <a:moveTo>
                    <a:pt x="0" y="4"/>
                  </a:moveTo>
                  <a:cubicBezTo>
                    <a:pt x="8" y="19"/>
                    <a:pt x="19" y="31"/>
                    <a:pt x="29" y="45"/>
                  </a:cubicBezTo>
                  <a:cubicBezTo>
                    <a:pt x="30" y="47"/>
                    <a:pt x="38" y="43"/>
                    <a:pt x="37" y="42"/>
                  </a:cubicBezTo>
                  <a:cubicBezTo>
                    <a:pt x="28" y="29"/>
                    <a:pt x="16" y="17"/>
                    <a:pt x="9" y="2"/>
                  </a:cubicBezTo>
                  <a:cubicBezTo>
                    <a:pt x="8" y="0"/>
                    <a:pt x="0" y="3"/>
                    <a:pt x="0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37"/>
            <p:cNvSpPr/>
            <p:nvPr>
              <p:custDataLst>
                <p:tags r:id="rId10"/>
              </p:custDataLst>
            </p:nvPr>
          </p:nvSpPr>
          <p:spPr bwMode="auto">
            <a:xfrm>
              <a:off x="2566" y="2127"/>
              <a:ext cx="184" cy="298"/>
            </a:xfrm>
            <a:custGeom>
              <a:avLst/>
              <a:gdLst>
                <a:gd name="T0" fmla="*/ 69 w 78"/>
                <a:gd name="T1" fmla="*/ 3 h 126"/>
                <a:gd name="T2" fmla="*/ 40 w 78"/>
                <a:gd name="T3" fmla="*/ 69 h 126"/>
                <a:gd name="T4" fmla="*/ 5 w 78"/>
                <a:gd name="T5" fmla="*/ 124 h 126"/>
                <a:gd name="T6" fmla="*/ 13 w 78"/>
                <a:gd name="T7" fmla="*/ 123 h 126"/>
                <a:gd name="T8" fmla="*/ 9 w 78"/>
                <a:gd name="T9" fmla="*/ 115 h 126"/>
                <a:gd name="T10" fmla="*/ 0 w 78"/>
                <a:gd name="T11" fmla="*/ 117 h 126"/>
                <a:gd name="T12" fmla="*/ 4 w 78"/>
                <a:gd name="T13" fmla="*/ 125 h 126"/>
                <a:gd name="T14" fmla="*/ 12 w 78"/>
                <a:gd name="T15" fmla="*/ 123 h 126"/>
                <a:gd name="T16" fmla="*/ 46 w 78"/>
                <a:gd name="T17" fmla="*/ 72 h 126"/>
                <a:gd name="T18" fmla="*/ 77 w 78"/>
                <a:gd name="T19" fmla="*/ 1 h 126"/>
                <a:gd name="T20" fmla="*/ 69 w 78"/>
                <a:gd name="T21" fmla="*/ 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126">
                  <a:moveTo>
                    <a:pt x="69" y="3"/>
                  </a:moveTo>
                  <a:cubicBezTo>
                    <a:pt x="58" y="24"/>
                    <a:pt x="50" y="47"/>
                    <a:pt x="40" y="69"/>
                  </a:cubicBezTo>
                  <a:cubicBezTo>
                    <a:pt x="31" y="88"/>
                    <a:pt x="24" y="111"/>
                    <a:pt x="5" y="124"/>
                  </a:cubicBezTo>
                  <a:cubicBezTo>
                    <a:pt x="7" y="124"/>
                    <a:pt x="10" y="123"/>
                    <a:pt x="13" y="123"/>
                  </a:cubicBezTo>
                  <a:cubicBezTo>
                    <a:pt x="10" y="121"/>
                    <a:pt x="8" y="118"/>
                    <a:pt x="9" y="115"/>
                  </a:cubicBezTo>
                  <a:cubicBezTo>
                    <a:pt x="8" y="114"/>
                    <a:pt x="0" y="115"/>
                    <a:pt x="0" y="117"/>
                  </a:cubicBezTo>
                  <a:cubicBezTo>
                    <a:pt x="0" y="120"/>
                    <a:pt x="1" y="123"/>
                    <a:pt x="4" y="125"/>
                  </a:cubicBezTo>
                  <a:cubicBezTo>
                    <a:pt x="6" y="126"/>
                    <a:pt x="11" y="124"/>
                    <a:pt x="12" y="123"/>
                  </a:cubicBezTo>
                  <a:cubicBezTo>
                    <a:pt x="30" y="111"/>
                    <a:pt x="38" y="90"/>
                    <a:pt x="46" y="72"/>
                  </a:cubicBezTo>
                  <a:cubicBezTo>
                    <a:pt x="57" y="48"/>
                    <a:pt x="65" y="24"/>
                    <a:pt x="77" y="1"/>
                  </a:cubicBezTo>
                  <a:cubicBezTo>
                    <a:pt x="78" y="0"/>
                    <a:pt x="70" y="1"/>
                    <a:pt x="69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38"/>
            <p:cNvSpPr/>
            <p:nvPr>
              <p:custDataLst>
                <p:tags r:id="rId11"/>
              </p:custDataLst>
            </p:nvPr>
          </p:nvSpPr>
          <p:spPr bwMode="auto">
            <a:xfrm>
              <a:off x="2530" y="2205"/>
              <a:ext cx="253" cy="199"/>
            </a:xfrm>
            <a:custGeom>
              <a:avLst/>
              <a:gdLst>
                <a:gd name="T0" fmla="*/ 9 w 107"/>
                <a:gd name="T1" fmla="*/ 13 h 84"/>
                <a:gd name="T2" fmla="*/ 60 w 107"/>
                <a:gd name="T3" fmla="*/ 48 h 84"/>
                <a:gd name="T4" fmla="*/ 97 w 107"/>
                <a:gd name="T5" fmla="*/ 81 h 84"/>
                <a:gd name="T6" fmla="*/ 103 w 107"/>
                <a:gd name="T7" fmla="*/ 77 h 84"/>
                <a:gd name="T8" fmla="*/ 50 w 107"/>
                <a:gd name="T9" fmla="*/ 28 h 84"/>
                <a:gd name="T10" fmla="*/ 5 w 107"/>
                <a:gd name="T11" fmla="*/ 8 h 84"/>
                <a:gd name="T12" fmla="*/ 9 w 107"/>
                <a:gd name="T13" fmla="*/ 1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84">
                  <a:moveTo>
                    <a:pt x="9" y="13"/>
                  </a:moveTo>
                  <a:cubicBezTo>
                    <a:pt x="21" y="6"/>
                    <a:pt x="54" y="41"/>
                    <a:pt x="60" y="48"/>
                  </a:cubicBezTo>
                  <a:cubicBezTo>
                    <a:pt x="72" y="59"/>
                    <a:pt x="84" y="72"/>
                    <a:pt x="97" y="81"/>
                  </a:cubicBezTo>
                  <a:cubicBezTo>
                    <a:pt x="100" y="84"/>
                    <a:pt x="107" y="80"/>
                    <a:pt x="103" y="77"/>
                  </a:cubicBezTo>
                  <a:cubicBezTo>
                    <a:pt x="84" y="63"/>
                    <a:pt x="68" y="44"/>
                    <a:pt x="50" y="28"/>
                  </a:cubicBezTo>
                  <a:cubicBezTo>
                    <a:pt x="40" y="20"/>
                    <a:pt x="20" y="0"/>
                    <a:pt x="5" y="8"/>
                  </a:cubicBezTo>
                  <a:cubicBezTo>
                    <a:pt x="0" y="11"/>
                    <a:pt x="5" y="15"/>
                    <a:pt x="9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39"/>
            <p:cNvSpPr/>
            <p:nvPr>
              <p:custDataLst>
                <p:tags r:id="rId12"/>
              </p:custDataLst>
            </p:nvPr>
          </p:nvSpPr>
          <p:spPr bwMode="auto">
            <a:xfrm>
              <a:off x="2765" y="2023"/>
              <a:ext cx="191" cy="168"/>
            </a:xfrm>
            <a:custGeom>
              <a:avLst/>
              <a:gdLst>
                <a:gd name="T0" fmla="*/ 9 w 81"/>
                <a:gd name="T1" fmla="*/ 15 h 71"/>
                <a:gd name="T2" fmla="*/ 25 w 81"/>
                <a:gd name="T3" fmla="*/ 15 h 71"/>
                <a:gd name="T4" fmla="*/ 22 w 81"/>
                <a:gd name="T5" fmla="*/ 30 h 71"/>
                <a:gd name="T6" fmla="*/ 22 w 81"/>
                <a:gd name="T7" fmla="*/ 55 h 71"/>
                <a:gd name="T8" fmla="*/ 71 w 81"/>
                <a:gd name="T9" fmla="*/ 71 h 71"/>
                <a:gd name="T10" fmla="*/ 77 w 81"/>
                <a:gd name="T11" fmla="*/ 67 h 71"/>
                <a:gd name="T12" fmla="*/ 35 w 81"/>
                <a:gd name="T13" fmla="*/ 58 h 71"/>
                <a:gd name="T14" fmla="*/ 31 w 81"/>
                <a:gd name="T15" fmla="*/ 23 h 71"/>
                <a:gd name="T16" fmla="*/ 25 w 81"/>
                <a:gd name="T17" fmla="*/ 1 h 71"/>
                <a:gd name="T18" fmla="*/ 1 w 81"/>
                <a:gd name="T19" fmla="*/ 15 h 71"/>
                <a:gd name="T20" fmla="*/ 9 w 81"/>
                <a:gd name="T21" fmla="*/ 1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71">
                  <a:moveTo>
                    <a:pt x="9" y="15"/>
                  </a:moveTo>
                  <a:cubicBezTo>
                    <a:pt x="14" y="8"/>
                    <a:pt x="25" y="3"/>
                    <a:pt x="25" y="15"/>
                  </a:cubicBezTo>
                  <a:cubicBezTo>
                    <a:pt x="24" y="20"/>
                    <a:pt x="23" y="25"/>
                    <a:pt x="22" y="30"/>
                  </a:cubicBezTo>
                  <a:cubicBezTo>
                    <a:pt x="20" y="38"/>
                    <a:pt x="18" y="47"/>
                    <a:pt x="22" y="55"/>
                  </a:cubicBezTo>
                  <a:cubicBezTo>
                    <a:pt x="28" y="70"/>
                    <a:pt x="58" y="69"/>
                    <a:pt x="71" y="71"/>
                  </a:cubicBezTo>
                  <a:cubicBezTo>
                    <a:pt x="74" y="71"/>
                    <a:pt x="81" y="67"/>
                    <a:pt x="77" y="67"/>
                  </a:cubicBezTo>
                  <a:cubicBezTo>
                    <a:pt x="63" y="65"/>
                    <a:pt x="47" y="65"/>
                    <a:pt x="35" y="58"/>
                  </a:cubicBezTo>
                  <a:cubicBezTo>
                    <a:pt x="23" y="51"/>
                    <a:pt x="29" y="34"/>
                    <a:pt x="31" y="23"/>
                  </a:cubicBezTo>
                  <a:cubicBezTo>
                    <a:pt x="33" y="16"/>
                    <a:pt x="37" y="3"/>
                    <a:pt x="25" y="1"/>
                  </a:cubicBezTo>
                  <a:cubicBezTo>
                    <a:pt x="14" y="0"/>
                    <a:pt x="6" y="8"/>
                    <a:pt x="1" y="15"/>
                  </a:cubicBezTo>
                  <a:cubicBezTo>
                    <a:pt x="0" y="18"/>
                    <a:pt x="8" y="17"/>
                    <a:pt x="9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40"/>
            <p:cNvSpPr/>
            <p:nvPr>
              <p:custDataLst>
                <p:tags r:id="rId13"/>
              </p:custDataLst>
            </p:nvPr>
          </p:nvSpPr>
          <p:spPr bwMode="auto">
            <a:xfrm>
              <a:off x="2980" y="2136"/>
              <a:ext cx="66" cy="244"/>
            </a:xfrm>
            <a:custGeom>
              <a:avLst/>
              <a:gdLst>
                <a:gd name="T0" fmla="*/ 11 w 28"/>
                <a:gd name="T1" fmla="*/ 2 h 103"/>
                <a:gd name="T2" fmla="*/ 19 w 28"/>
                <a:gd name="T3" fmla="*/ 102 h 103"/>
                <a:gd name="T4" fmla="*/ 28 w 28"/>
                <a:gd name="T5" fmla="*/ 100 h 103"/>
                <a:gd name="T6" fmla="*/ 19 w 28"/>
                <a:gd name="T7" fmla="*/ 1 h 103"/>
                <a:gd name="T8" fmla="*/ 11 w 28"/>
                <a:gd name="T9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3">
                  <a:moveTo>
                    <a:pt x="11" y="2"/>
                  </a:moveTo>
                  <a:cubicBezTo>
                    <a:pt x="0" y="36"/>
                    <a:pt x="14" y="69"/>
                    <a:pt x="19" y="102"/>
                  </a:cubicBezTo>
                  <a:cubicBezTo>
                    <a:pt x="19" y="103"/>
                    <a:pt x="28" y="101"/>
                    <a:pt x="28" y="100"/>
                  </a:cubicBezTo>
                  <a:cubicBezTo>
                    <a:pt x="23" y="67"/>
                    <a:pt x="8" y="34"/>
                    <a:pt x="19" y="1"/>
                  </a:cubicBezTo>
                  <a:cubicBezTo>
                    <a:pt x="20" y="0"/>
                    <a:pt x="12" y="1"/>
                    <a:pt x="1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41"/>
            <p:cNvSpPr/>
            <p:nvPr>
              <p:custDataLst>
                <p:tags r:id="rId14"/>
              </p:custDataLst>
            </p:nvPr>
          </p:nvSpPr>
          <p:spPr bwMode="auto">
            <a:xfrm>
              <a:off x="2949" y="2229"/>
              <a:ext cx="215" cy="85"/>
            </a:xfrm>
            <a:custGeom>
              <a:avLst/>
              <a:gdLst>
                <a:gd name="T0" fmla="*/ 12 w 91"/>
                <a:gd name="T1" fmla="*/ 29 h 36"/>
                <a:gd name="T2" fmla="*/ 17 w 91"/>
                <a:gd name="T3" fmla="*/ 23 h 36"/>
                <a:gd name="T4" fmla="*/ 41 w 91"/>
                <a:gd name="T5" fmla="*/ 18 h 36"/>
                <a:gd name="T6" fmla="*/ 86 w 91"/>
                <a:gd name="T7" fmla="*/ 7 h 36"/>
                <a:gd name="T8" fmla="*/ 84 w 91"/>
                <a:gd name="T9" fmla="*/ 2 h 36"/>
                <a:gd name="T10" fmla="*/ 3 w 91"/>
                <a:gd name="T11" fmla="*/ 21 h 36"/>
                <a:gd name="T12" fmla="*/ 0 w 91"/>
                <a:gd name="T13" fmla="*/ 24 h 36"/>
                <a:gd name="T14" fmla="*/ 4 w 91"/>
                <a:gd name="T15" fmla="*/ 33 h 36"/>
                <a:gd name="T16" fmla="*/ 12 w 91"/>
                <a:gd name="T17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36">
                  <a:moveTo>
                    <a:pt x="12" y="29"/>
                  </a:moveTo>
                  <a:cubicBezTo>
                    <a:pt x="7" y="25"/>
                    <a:pt x="11" y="25"/>
                    <a:pt x="17" y="23"/>
                  </a:cubicBezTo>
                  <a:cubicBezTo>
                    <a:pt x="25" y="21"/>
                    <a:pt x="33" y="20"/>
                    <a:pt x="41" y="18"/>
                  </a:cubicBezTo>
                  <a:cubicBezTo>
                    <a:pt x="56" y="15"/>
                    <a:pt x="71" y="12"/>
                    <a:pt x="86" y="7"/>
                  </a:cubicBezTo>
                  <a:cubicBezTo>
                    <a:pt x="91" y="6"/>
                    <a:pt x="89" y="0"/>
                    <a:pt x="84" y="2"/>
                  </a:cubicBezTo>
                  <a:cubicBezTo>
                    <a:pt x="58" y="10"/>
                    <a:pt x="30" y="14"/>
                    <a:pt x="3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28"/>
                    <a:pt x="1" y="30"/>
                    <a:pt x="4" y="33"/>
                  </a:cubicBezTo>
                  <a:cubicBezTo>
                    <a:pt x="7" y="36"/>
                    <a:pt x="15" y="32"/>
                    <a:pt x="12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42"/>
            <p:cNvSpPr/>
            <p:nvPr>
              <p:custDataLst>
                <p:tags r:id="rId15"/>
              </p:custDataLst>
            </p:nvPr>
          </p:nvSpPr>
          <p:spPr bwMode="auto">
            <a:xfrm>
              <a:off x="3143" y="2160"/>
              <a:ext cx="227" cy="483"/>
            </a:xfrm>
            <a:custGeom>
              <a:avLst/>
              <a:gdLst>
                <a:gd name="T0" fmla="*/ 11 w 96"/>
                <a:gd name="T1" fmla="*/ 4 h 204"/>
                <a:gd name="T2" fmla="*/ 43 w 96"/>
                <a:gd name="T3" fmla="*/ 28 h 204"/>
                <a:gd name="T4" fmla="*/ 80 w 96"/>
                <a:gd name="T5" fmla="*/ 28 h 204"/>
                <a:gd name="T6" fmla="*/ 82 w 96"/>
                <a:gd name="T7" fmla="*/ 78 h 204"/>
                <a:gd name="T8" fmla="*/ 65 w 96"/>
                <a:gd name="T9" fmla="*/ 164 h 204"/>
                <a:gd name="T10" fmla="*/ 24 w 96"/>
                <a:gd name="T11" fmla="*/ 185 h 204"/>
                <a:gd name="T12" fmla="*/ 13 w 96"/>
                <a:gd name="T13" fmla="*/ 144 h 204"/>
                <a:gd name="T14" fmla="*/ 59 w 96"/>
                <a:gd name="T15" fmla="*/ 83 h 204"/>
                <a:gd name="T16" fmla="*/ 51 w 96"/>
                <a:gd name="T17" fmla="*/ 83 h 204"/>
                <a:gd name="T18" fmla="*/ 5 w 96"/>
                <a:gd name="T19" fmla="*/ 145 h 204"/>
                <a:gd name="T20" fmla="*/ 30 w 96"/>
                <a:gd name="T21" fmla="*/ 196 h 204"/>
                <a:gd name="T22" fmla="*/ 81 w 96"/>
                <a:gd name="T23" fmla="*/ 132 h 204"/>
                <a:gd name="T24" fmla="*/ 91 w 96"/>
                <a:gd name="T25" fmla="*/ 69 h 204"/>
                <a:gd name="T26" fmla="*/ 86 w 96"/>
                <a:gd name="T27" fmla="*/ 22 h 204"/>
                <a:gd name="T28" fmla="*/ 19 w 96"/>
                <a:gd name="T29" fmla="*/ 3 h 204"/>
                <a:gd name="T30" fmla="*/ 11 w 96"/>
                <a:gd name="T31" fmla="*/ 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" h="204">
                  <a:moveTo>
                    <a:pt x="11" y="4"/>
                  </a:moveTo>
                  <a:cubicBezTo>
                    <a:pt x="3" y="30"/>
                    <a:pt x="20" y="34"/>
                    <a:pt x="43" y="28"/>
                  </a:cubicBezTo>
                  <a:cubicBezTo>
                    <a:pt x="55" y="25"/>
                    <a:pt x="73" y="14"/>
                    <a:pt x="80" y="28"/>
                  </a:cubicBezTo>
                  <a:cubicBezTo>
                    <a:pt x="87" y="43"/>
                    <a:pt x="84" y="63"/>
                    <a:pt x="82" y="78"/>
                  </a:cubicBezTo>
                  <a:cubicBezTo>
                    <a:pt x="79" y="106"/>
                    <a:pt x="76" y="138"/>
                    <a:pt x="65" y="164"/>
                  </a:cubicBezTo>
                  <a:cubicBezTo>
                    <a:pt x="60" y="178"/>
                    <a:pt x="41" y="202"/>
                    <a:pt x="24" y="185"/>
                  </a:cubicBezTo>
                  <a:cubicBezTo>
                    <a:pt x="14" y="175"/>
                    <a:pt x="12" y="157"/>
                    <a:pt x="13" y="144"/>
                  </a:cubicBezTo>
                  <a:cubicBezTo>
                    <a:pt x="17" y="120"/>
                    <a:pt x="43" y="101"/>
                    <a:pt x="59" y="83"/>
                  </a:cubicBezTo>
                  <a:cubicBezTo>
                    <a:pt x="62" y="80"/>
                    <a:pt x="53" y="81"/>
                    <a:pt x="51" y="83"/>
                  </a:cubicBezTo>
                  <a:cubicBezTo>
                    <a:pt x="34" y="102"/>
                    <a:pt x="12" y="120"/>
                    <a:pt x="5" y="145"/>
                  </a:cubicBezTo>
                  <a:cubicBezTo>
                    <a:pt x="0" y="163"/>
                    <a:pt x="10" y="191"/>
                    <a:pt x="30" y="196"/>
                  </a:cubicBezTo>
                  <a:cubicBezTo>
                    <a:pt x="65" y="204"/>
                    <a:pt x="77" y="154"/>
                    <a:pt x="81" y="132"/>
                  </a:cubicBezTo>
                  <a:cubicBezTo>
                    <a:pt x="86" y="111"/>
                    <a:pt x="90" y="90"/>
                    <a:pt x="91" y="69"/>
                  </a:cubicBezTo>
                  <a:cubicBezTo>
                    <a:pt x="93" y="55"/>
                    <a:pt x="96" y="33"/>
                    <a:pt x="86" y="22"/>
                  </a:cubicBezTo>
                  <a:cubicBezTo>
                    <a:pt x="68" y="0"/>
                    <a:pt x="4" y="54"/>
                    <a:pt x="19" y="3"/>
                  </a:cubicBezTo>
                  <a:cubicBezTo>
                    <a:pt x="20" y="0"/>
                    <a:pt x="11" y="1"/>
                    <a:pt x="1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43"/>
            <p:cNvSpPr/>
            <p:nvPr>
              <p:custDataLst>
                <p:tags r:id="rId16"/>
              </p:custDataLst>
            </p:nvPr>
          </p:nvSpPr>
          <p:spPr bwMode="auto">
            <a:xfrm>
              <a:off x="3411" y="2044"/>
              <a:ext cx="184" cy="168"/>
            </a:xfrm>
            <a:custGeom>
              <a:avLst/>
              <a:gdLst>
                <a:gd name="T0" fmla="*/ 5 w 78"/>
                <a:gd name="T1" fmla="*/ 5 h 71"/>
                <a:gd name="T2" fmla="*/ 17 w 78"/>
                <a:gd name="T3" fmla="*/ 29 h 71"/>
                <a:gd name="T4" fmla="*/ 23 w 78"/>
                <a:gd name="T5" fmla="*/ 54 h 71"/>
                <a:gd name="T6" fmla="*/ 71 w 78"/>
                <a:gd name="T7" fmla="*/ 66 h 71"/>
                <a:gd name="T8" fmla="*/ 72 w 78"/>
                <a:gd name="T9" fmla="*/ 61 h 71"/>
                <a:gd name="T10" fmla="*/ 37 w 78"/>
                <a:gd name="T11" fmla="*/ 58 h 71"/>
                <a:gd name="T12" fmla="*/ 26 w 78"/>
                <a:gd name="T13" fmla="*/ 31 h 71"/>
                <a:gd name="T14" fmla="*/ 9 w 78"/>
                <a:gd name="T15" fmla="*/ 0 h 71"/>
                <a:gd name="T16" fmla="*/ 5 w 78"/>
                <a:gd name="T17" fmla="*/ 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71">
                  <a:moveTo>
                    <a:pt x="5" y="5"/>
                  </a:moveTo>
                  <a:cubicBezTo>
                    <a:pt x="17" y="6"/>
                    <a:pt x="17" y="21"/>
                    <a:pt x="17" y="29"/>
                  </a:cubicBezTo>
                  <a:cubicBezTo>
                    <a:pt x="18" y="38"/>
                    <a:pt x="18" y="46"/>
                    <a:pt x="23" y="54"/>
                  </a:cubicBezTo>
                  <a:cubicBezTo>
                    <a:pt x="33" y="71"/>
                    <a:pt x="55" y="68"/>
                    <a:pt x="71" y="66"/>
                  </a:cubicBezTo>
                  <a:cubicBezTo>
                    <a:pt x="75" y="65"/>
                    <a:pt x="78" y="61"/>
                    <a:pt x="72" y="61"/>
                  </a:cubicBezTo>
                  <a:cubicBezTo>
                    <a:pt x="60" y="63"/>
                    <a:pt x="47" y="66"/>
                    <a:pt x="37" y="58"/>
                  </a:cubicBezTo>
                  <a:cubicBezTo>
                    <a:pt x="28" y="52"/>
                    <a:pt x="26" y="41"/>
                    <a:pt x="26" y="31"/>
                  </a:cubicBezTo>
                  <a:cubicBezTo>
                    <a:pt x="26" y="18"/>
                    <a:pt x="26" y="2"/>
                    <a:pt x="9" y="0"/>
                  </a:cubicBezTo>
                  <a:cubicBezTo>
                    <a:pt x="6" y="0"/>
                    <a:pt x="0" y="4"/>
                    <a:pt x="5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44"/>
            <p:cNvSpPr/>
            <p:nvPr>
              <p:custDataLst>
                <p:tags r:id="rId17"/>
              </p:custDataLst>
            </p:nvPr>
          </p:nvSpPr>
          <p:spPr bwMode="auto">
            <a:xfrm>
              <a:off x="3626" y="2262"/>
              <a:ext cx="199" cy="16"/>
            </a:xfrm>
            <a:custGeom>
              <a:avLst/>
              <a:gdLst>
                <a:gd name="T0" fmla="*/ 9 w 84"/>
                <a:gd name="T1" fmla="*/ 5 h 7"/>
                <a:gd name="T2" fmla="*/ 45 w 84"/>
                <a:gd name="T3" fmla="*/ 5 h 7"/>
                <a:gd name="T4" fmla="*/ 75 w 84"/>
                <a:gd name="T5" fmla="*/ 7 h 7"/>
                <a:gd name="T6" fmla="*/ 80 w 84"/>
                <a:gd name="T7" fmla="*/ 4 h 7"/>
                <a:gd name="T8" fmla="*/ 28 w 84"/>
                <a:gd name="T9" fmla="*/ 1 h 7"/>
                <a:gd name="T10" fmla="*/ 1 w 84"/>
                <a:gd name="T11" fmla="*/ 6 h 7"/>
                <a:gd name="T12" fmla="*/ 9 w 84"/>
                <a:gd name="T1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">
                  <a:moveTo>
                    <a:pt x="9" y="5"/>
                  </a:moveTo>
                  <a:cubicBezTo>
                    <a:pt x="13" y="0"/>
                    <a:pt x="39" y="5"/>
                    <a:pt x="45" y="5"/>
                  </a:cubicBezTo>
                  <a:cubicBezTo>
                    <a:pt x="55" y="6"/>
                    <a:pt x="65" y="7"/>
                    <a:pt x="75" y="7"/>
                  </a:cubicBezTo>
                  <a:cubicBezTo>
                    <a:pt x="77" y="7"/>
                    <a:pt x="84" y="4"/>
                    <a:pt x="80" y="4"/>
                  </a:cubicBezTo>
                  <a:cubicBezTo>
                    <a:pt x="63" y="4"/>
                    <a:pt x="46" y="1"/>
                    <a:pt x="28" y="1"/>
                  </a:cubicBezTo>
                  <a:cubicBezTo>
                    <a:pt x="21" y="1"/>
                    <a:pt x="6" y="0"/>
                    <a:pt x="1" y="6"/>
                  </a:cubicBezTo>
                  <a:cubicBezTo>
                    <a:pt x="0" y="7"/>
                    <a:pt x="8" y="7"/>
                    <a:pt x="9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45"/>
            <p:cNvSpPr/>
            <p:nvPr>
              <p:custDataLst>
                <p:tags r:id="rId18"/>
              </p:custDataLst>
            </p:nvPr>
          </p:nvSpPr>
          <p:spPr bwMode="auto">
            <a:xfrm>
              <a:off x="3960" y="2120"/>
              <a:ext cx="104" cy="310"/>
            </a:xfrm>
            <a:custGeom>
              <a:avLst/>
              <a:gdLst>
                <a:gd name="T0" fmla="*/ 9 w 44"/>
                <a:gd name="T1" fmla="*/ 66 h 131"/>
                <a:gd name="T2" fmla="*/ 18 w 44"/>
                <a:gd name="T3" fmla="*/ 5 h 131"/>
                <a:gd name="T4" fmla="*/ 9 w 44"/>
                <a:gd name="T5" fmla="*/ 6 h 131"/>
                <a:gd name="T6" fmla="*/ 22 w 44"/>
                <a:gd name="T7" fmla="*/ 76 h 131"/>
                <a:gd name="T8" fmla="*/ 34 w 44"/>
                <a:gd name="T9" fmla="*/ 128 h 131"/>
                <a:gd name="T10" fmla="*/ 41 w 44"/>
                <a:gd name="T11" fmla="*/ 125 h 131"/>
                <a:gd name="T12" fmla="*/ 30 w 44"/>
                <a:gd name="T13" fmla="*/ 69 h 131"/>
                <a:gd name="T14" fmla="*/ 18 w 44"/>
                <a:gd name="T15" fmla="*/ 4 h 131"/>
                <a:gd name="T16" fmla="*/ 9 w 44"/>
                <a:gd name="T17" fmla="*/ 5 h 131"/>
                <a:gd name="T18" fmla="*/ 1 w 44"/>
                <a:gd name="T19" fmla="*/ 65 h 131"/>
                <a:gd name="T20" fmla="*/ 9 w 44"/>
                <a:gd name="T21" fmla="*/ 6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131">
                  <a:moveTo>
                    <a:pt x="9" y="66"/>
                  </a:moveTo>
                  <a:cubicBezTo>
                    <a:pt x="17" y="46"/>
                    <a:pt x="18" y="26"/>
                    <a:pt x="18" y="5"/>
                  </a:cubicBezTo>
                  <a:cubicBezTo>
                    <a:pt x="15" y="5"/>
                    <a:pt x="12" y="6"/>
                    <a:pt x="9" y="6"/>
                  </a:cubicBezTo>
                  <a:cubicBezTo>
                    <a:pt x="16" y="29"/>
                    <a:pt x="18" y="53"/>
                    <a:pt x="22" y="76"/>
                  </a:cubicBezTo>
                  <a:cubicBezTo>
                    <a:pt x="25" y="95"/>
                    <a:pt x="23" y="112"/>
                    <a:pt x="34" y="128"/>
                  </a:cubicBezTo>
                  <a:cubicBezTo>
                    <a:pt x="36" y="131"/>
                    <a:pt x="44" y="128"/>
                    <a:pt x="41" y="125"/>
                  </a:cubicBezTo>
                  <a:cubicBezTo>
                    <a:pt x="30" y="108"/>
                    <a:pt x="33" y="88"/>
                    <a:pt x="30" y="69"/>
                  </a:cubicBezTo>
                  <a:cubicBezTo>
                    <a:pt x="26" y="47"/>
                    <a:pt x="24" y="25"/>
                    <a:pt x="18" y="4"/>
                  </a:cubicBezTo>
                  <a:cubicBezTo>
                    <a:pt x="16" y="0"/>
                    <a:pt x="9" y="2"/>
                    <a:pt x="9" y="5"/>
                  </a:cubicBezTo>
                  <a:cubicBezTo>
                    <a:pt x="9" y="26"/>
                    <a:pt x="9" y="46"/>
                    <a:pt x="1" y="65"/>
                  </a:cubicBezTo>
                  <a:cubicBezTo>
                    <a:pt x="0" y="70"/>
                    <a:pt x="8" y="70"/>
                    <a:pt x="9" y="6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46"/>
            <p:cNvSpPr/>
            <p:nvPr>
              <p:custDataLst>
                <p:tags r:id="rId19"/>
              </p:custDataLst>
            </p:nvPr>
          </p:nvSpPr>
          <p:spPr bwMode="auto">
            <a:xfrm>
              <a:off x="4177" y="2174"/>
              <a:ext cx="239" cy="64"/>
            </a:xfrm>
            <a:custGeom>
              <a:avLst/>
              <a:gdLst>
                <a:gd name="T0" fmla="*/ 11 w 101"/>
                <a:gd name="T1" fmla="*/ 8 h 27"/>
                <a:gd name="T2" fmla="*/ 8 w 101"/>
                <a:gd name="T3" fmla="*/ 10 h 27"/>
                <a:gd name="T4" fmla="*/ 7 w 101"/>
                <a:gd name="T5" fmla="*/ 14 h 27"/>
                <a:gd name="T6" fmla="*/ 91 w 101"/>
                <a:gd name="T7" fmla="*/ 25 h 27"/>
                <a:gd name="T8" fmla="*/ 99 w 101"/>
                <a:gd name="T9" fmla="*/ 22 h 27"/>
                <a:gd name="T10" fmla="*/ 6 w 101"/>
                <a:gd name="T11" fmla="*/ 10 h 27"/>
                <a:gd name="T12" fmla="*/ 5 w 101"/>
                <a:gd name="T13" fmla="*/ 15 h 27"/>
                <a:gd name="T14" fmla="*/ 18 w 101"/>
                <a:gd name="T15" fmla="*/ 9 h 27"/>
                <a:gd name="T16" fmla="*/ 11 w 101"/>
                <a:gd name="T17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27">
                  <a:moveTo>
                    <a:pt x="11" y="8"/>
                  </a:moveTo>
                  <a:cubicBezTo>
                    <a:pt x="10" y="9"/>
                    <a:pt x="9" y="9"/>
                    <a:pt x="8" y="10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32" y="7"/>
                    <a:pt x="72" y="5"/>
                    <a:pt x="91" y="25"/>
                  </a:cubicBezTo>
                  <a:cubicBezTo>
                    <a:pt x="93" y="27"/>
                    <a:pt x="101" y="24"/>
                    <a:pt x="99" y="22"/>
                  </a:cubicBezTo>
                  <a:cubicBezTo>
                    <a:pt x="78" y="0"/>
                    <a:pt x="33" y="2"/>
                    <a:pt x="6" y="10"/>
                  </a:cubicBezTo>
                  <a:cubicBezTo>
                    <a:pt x="3" y="11"/>
                    <a:pt x="0" y="15"/>
                    <a:pt x="5" y="15"/>
                  </a:cubicBezTo>
                  <a:cubicBezTo>
                    <a:pt x="10" y="14"/>
                    <a:pt x="13" y="13"/>
                    <a:pt x="18" y="9"/>
                  </a:cubicBezTo>
                  <a:cubicBezTo>
                    <a:pt x="21" y="6"/>
                    <a:pt x="13" y="6"/>
                    <a:pt x="11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47"/>
            <p:cNvSpPr/>
            <p:nvPr>
              <p:custDataLst>
                <p:tags r:id="rId20"/>
              </p:custDataLst>
            </p:nvPr>
          </p:nvSpPr>
          <p:spPr bwMode="auto">
            <a:xfrm>
              <a:off x="4222" y="2286"/>
              <a:ext cx="223" cy="45"/>
            </a:xfrm>
            <a:custGeom>
              <a:avLst/>
              <a:gdLst>
                <a:gd name="T0" fmla="*/ 5 w 94"/>
                <a:gd name="T1" fmla="*/ 10 h 19"/>
                <a:gd name="T2" fmla="*/ 89 w 94"/>
                <a:gd name="T3" fmla="*/ 6 h 19"/>
                <a:gd name="T4" fmla="*/ 87 w 94"/>
                <a:gd name="T5" fmla="*/ 0 h 19"/>
                <a:gd name="T6" fmla="*/ 10 w 94"/>
                <a:gd name="T7" fmla="*/ 4 h 19"/>
                <a:gd name="T8" fmla="*/ 5 w 94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9">
                  <a:moveTo>
                    <a:pt x="5" y="10"/>
                  </a:moveTo>
                  <a:cubicBezTo>
                    <a:pt x="32" y="19"/>
                    <a:pt x="62" y="11"/>
                    <a:pt x="89" y="6"/>
                  </a:cubicBezTo>
                  <a:cubicBezTo>
                    <a:pt x="94" y="5"/>
                    <a:pt x="93" y="0"/>
                    <a:pt x="87" y="0"/>
                  </a:cubicBezTo>
                  <a:cubicBezTo>
                    <a:pt x="63" y="4"/>
                    <a:pt x="34" y="12"/>
                    <a:pt x="10" y="4"/>
                  </a:cubicBezTo>
                  <a:cubicBezTo>
                    <a:pt x="6" y="3"/>
                    <a:pt x="0" y="8"/>
                    <a:pt x="5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48"/>
            <p:cNvSpPr/>
            <p:nvPr>
              <p:custDataLst>
                <p:tags r:id="rId21"/>
              </p:custDataLst>
            </p:nvPr>
          </p:nvSpPr>
          <p:spPr bwMode="auto">
            <a:xfrm>
              <a:off x="4561" y="2108"/>
              <a:ext cx="229" cy="317"/>
            </a:xfrm>
            <a:custGeom>
              <a:avLst/>
              <a:gdLst>
                <a:gd name="T0" fmla="*/ 11 w 97"/>
                <a:gd name="T1" fmla="*/ 0 h 134"/>
                <a:gd name="T2" fmla="*/ 7 w 97"/>
                <a:gd name="T3" fmla="*/ 0 h 134"/>
                <a:gd name="T4" fmla="*/ 5 w 97"/>
                <a:gd name="T5" fmla="*/ 5 h 134"/>
                <a:gd name="T6" fmla="*/ 24 w 97"/>
                <a:gd name="T7" fmla="*/ 102 h 134"/>
                <a:gd name="T8" fmla="*/ 94 w 97"/>
                <a:gd name="T9" fmla="*/ 110 h 134"/>
                <a:gd name="T10" fmla="*/ 87 w 97"/>
                <a:gd name="T11" fmla="*/ 108 h 134"/>
                <a:gd name="T12" fmla="*/ 37 w 97"/>
                <a:gd name="T13" fmla="*/ 110 h 134"/>
                <a:gd name="T14" fmla="*/ 35 w 97"/>
                <a:gd name="T15" fmla="*/ 84 h 134"/>
                <a:gd name="T16" fmla="*/ 48 w 97"/>
                <a:gd name="T17" fmla="*/ 37 h 134"/>
                <a:gd name="T18" fmla="*/ 8 w 97"/>
                <a:gd name="T19" fmla="*/ 0 h 134"/>
                <a:gd name="T20" fmla="*/ 6 w 97"/>
                <a:gd name="T21" fmla="*/ 5 h 134"/>
                <a:gd name="T22" fmla="*/ 8 w 97"/>
                <a:gd name="T23" fmla="*/ 5 h 134"/>
                <a:gd name="T24" fmla="*/ 11 w 97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34">
                  <a:moveTo>
                    <a:pt x="11" y="0"/>
                  </a:moveTo>
                  <a:cubicBezTo>
                    <a:pt x="10" y="0"/>
                    <a:pt x="8" y="0"/>
                    <a:pt x="7" y="0"/>
                  </a:cubicBezTo>
                  <a:cubicBezTo>
                    <a:pt x="4" y="0"/>
                    <a:pt x="0" y="4"/>
                    <a:pt x="5" y="5"/>
                  </a:cubicBezTo>
                  <a:cubicBezTo>
                    <a:pt x="68" y="10"/>
                    <a:pt x="23" y="68"/>
                    <a:pt x="24" y="102"/>
                  </a:cubicBezTo>
                  <a:cubicBezTo>
                    <a:pt x="26" y="134"/>
                    <a:pt x="79" y="126"/>
                    <a:pt x="94" y="110"/>
                  </a:cubicBezTo>
                  <a:cubicBezTo>
                    <a:pt x="97" y="106"/>
                    <a:pt x="89" y="105"/>
                    <a:pt x="87" y="108"/>
                  </a:cubicBezTo>
                  <a:cubicBezTo>
                    <a:pt x="75" y="122"/>
                    <a:pt x="51" y="123"/>
                    <a:pt x="37" y="110"/>
                  </a:cubicBezTo>
                  <a:cubicBezTo>
                    <a:pt x="30" y="104"/>
                    <a:pt x="33" y="92"/>
                    <a:pt x="35" y="84"/>
                  </a:cubicBezTo>
                  <a:cubicBezTo>
                    <a:pt x="39" y="68"/>
                    <a:pt x="45" y="53"/>
                    <a:pt x="48" y="37"/>
                  </a:cubicBezTo>
                  <a:cubicBezTo>
                    <a:pt x="52" y="11"/>
                    <a:pt x="31" y="2"/>
                    <a:pt x="8" y="0"/>
                  </a:cubicBezTo>
                  <a:cubicBezTo>
                    <a:pt x="7" y="1"/>
                    <a:pt x="7" y="3"/>
                    <a:pt x="6" y="5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12" y="5"/>
                    <a:pt x="17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49"/>
            <p:cNvSpPr/>
            <p:nvPr>
              <p:custDataLst>
                <p:tags r:id="rId22"/>
              </p:custDataLst>
            </p:nvPr>
          </p:nvSpPr>
          <p:spPr bwMode="auto">
            <a:xfrm>
              <a:off x="4584" y="2236"/>
              <a:ext cx="152" cy="38"/>
            </a:xfrm>
            <a:custGeom>
              <a:avLst/>
              <a:gdLst>
                <a:gd name="T0" fmla="*/ 8 w 64"/>
                <a:gd name="T1" fmla="*/ 12 h 16"/>
                <a:gd name="T2" fmla="*/ 8 w 64"/>
                <a:gd name="T3" fmla="*/ 8 h 16"/>
                <a:gd name="T4" fmla="*/ 5 w 64"/>
                <a:gd name="T5" fmla="*/ 10 h 16"/>
                <a:gd name="T6" fmla="*/ 55 w 64"/>
                <a:gd name="T7" fmla="*/ 7 h 16"/>
                <a:gd name="T8" fmla="*/ 58 w 64"/>
                <a:gd name="T9" fmla="*/ 3 h 16"/>
                <a:gd name="T10" fmla="*/ 2 w 64"/>
                <a:gd name="T11" fmla="*/ 8 h 16"/>
                <a:gd name="T12" fmla="*/ 0 w 64"/>
                <a:gd name="T13" fmla="*/ 10 h 16"/>
                <a:gd name="T14" fmla="*/ 0 w 64"/>
                <a:gd name="T15" fmla="*/ 14 h 16"/>
                <a:gd name="T16" fmla="*/ 8 w 64"/>
                <a:gd name="T1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6">
                  <a:moveTo>
                    <a:pt x="8" y="12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7" y="9"/>
                    <a:pt x="6" y="10"/>
                    <a:pt x="5" y="10"/>
                  </a:cubicBezTo>
                  <a:cubicBezTo>
                    <a:pt x="21" y="4"/>
                    <a:pt x="38" y="7"/>
                    <a:pt x="55" y="7"/>
                  </a:cubicBezTo>
                  <a:cubicBezTo>
                    <a:pt x="57" y="7"/>
                    <a:pt x="64" y="3"/>
                    <a:pt x="58" y="3"/>
                  </a:cubicBezTo>
                  <a:cubicBezTo>
                    <a:pt x="39" y="3"/>
                    <a:pt x="20" y="0"/>
                    <a:pt x="2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8" y="15"/>
                    <a:pt x="8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50"/>
            <p:cNvSpPr/>
            <p:nvPr>
              <p:custDataLst>
                <p:tags r:id="rId23"/>
              </p:custDataLst>
            </p:nvPr>
          </p:nvSpPr>
          <p:spPr bwMode="auto">
            <a:xfrm>
              <a:off x="2599" y="2783"/>
              <a:ext cx="182" cy="282"/>
            </a:xfrm>
            <a:custGeom>
              <a:avLst/>
              <a:gdLst>
                <a:gd name="T0" fmla="*/ 67 w 77"/>
                <a:gd name="T1" fmla="*/ 3 h 119"/>
                <a:gd name="T2" fmla="*/ 34 w 77"/>
                <a:gd name="T3" fmla="*/ 66 h 119"/>
                <a:gd name="T4" fmla="*/ 7 w 77"/>
                <a:gd name="T5" fmla="*/ 115 h 119"/>
                <a:gd name="T6" fmla="*/ 6 w 77"/>
                <a:gd name="T7" fmla="*/ 118 h 119"/>
                <a:gd name="T8" fmla="*/ 35 w 77"/>
                <a:gd name="T9" fmla="*/ 87 h 119"/>
                <a:gd name="T10" fmla="*/ 75 w 77"/>
                <a:gd name="T11" fmla="*/ 2 h 119"/>
                <a:gd name="T12" fmla="*/ 67 w 77"/>
                <a:gd name="T13" fmla="*/ 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9">
                  <a:moveTo>
                    <a:pt x="67" y="3"/>
                  </a:moveTo>
                  <a:cubicBezTo>
                    <a:pt x="52" y="22"/>
                    <a:pt x="41" y="43"/>
                    <a:pt x="34" y="66"/>
                  </a:cubicBezTo>
                  <a:cubicBezTo>
                    <a:pt x="30" y="79"/>
                    <a:pt x="25" y="113"/>
                    <a:pt x="7" y="115"/>
                  </a:cubicBezTo>
                  <a:cubicBezTo>
                    <a:pt x="4" y="116"/>
                    <a:pt x="0" y="119"/>
                    <a:pt x="6" y="118"/>
                  </a:cubicBezTo>
                  <a:cubicBezTo>
                    <a:pt x="23" y="116"/>
                    <a:pt x="30" y="102"/>
                    <a:pt x="35" y="87"/>
                  </a:cubicBezTo>
                  <a:cubicBezTo>
                    <a:pt x="47" y="57"/>
                    <a:pt x="54" y="29"/>
                    <a:pt x="75" y="2"/>
                  </a:cubicBezTo>
                  <a:cubicBezTo>
                    <a:pt x="77" y="0"/>
                    <a:pt x="69" y="1"/>
                    <a:pt x="67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51"/>
            <p:cNvSpPr/>
            <p:nvPr>
              <p:custDataLst>
                <p:tags r:id="rId24"/>
              </p:custDataLst>
            </p:nvPr>
          </p:nvSpPr>
          <p:spPr bwMode="auto">
            <a:xfrm>
              <a:off x="2568" y="2871"/>
              <a:ext cx="253" cy="120"/>
            </a:xfrm>
            <a:custGeom>
              <a:avLst/>
              <a:gdLst>
                <a:gd name="T0" fmla="*/ 10 w 107"/>
                <a:gd name="T1" fmla="*/ 8 h 51"/>
                <a:gd name="T2" fmla="*/ 58 w 107"/>
                <a:gd name="T3" fmla="*/ 31 h 51"/>
                <a:gd name="T4" fmla="*/ 97 w 107"/>
                <a:gd name="T5" fmla="*/ 51 h 51"/>
                <a:gd name="T6" fmla="*/ 104 w 107"/>
                <a:gd name="T7" fmla="*/ 48 h 51"/>
                <a:gd name="T8" fmla="*/ 41 w 107"/>
                <a:gd name="T9" fmla="*/ 13 h 51"/>
                <a:gd name="T10" fmla="*/ 5 w 107"/>
                <a:gd name="T11" fmla="*/ 7 h 51"/>
                <a:gd name="T12" fmla="*/ 10 w 107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51">
                  <a:moveTo>
                    <a:pt x="10" y="8"/>
                  </a:moveTo>
                  <a:cubicBezTo>
                    <a:pt x="21" y="2"/>
                    <a:pt x="49" y="26"/>
                    <a:pt x="58" y="31"/>
                  </a:cubicBezTo>
                  <a:cubicBezTo>
                    <a:pt x="70" y="39"/>
                    <a:pt x="83" y="48"/>
                    <a:pt x="97" y="51"/>
                  </a:cubicBezTo>
                  <a:cubicBezTo>
                    <a:pt x="99" y="51"/>
                    <a:pt x="107" y="48"/>
                    <a:pt x="104" y="48"/>
                  </a:cubicBezTo>
                  <a:cubicBezTo>
                    <a:pt x="81" y="43"/>
                    <a:pt x="61" y="24"/>
                    <a:pt x="41" y="13"/>
                  </a:cubicBezTo>
                  <a:cubicBezTo>
                    <a:pt x="30" y="7"/>
                    <a:pt x="17" y="0"/>
                    <a:pt x="5" y="7"/>
                  </a:cubicBezTo>
                  <a:cubicBezTo>
                    <a:pt x="0" y="9"/>
                    <a:pt x="8" y="9"/>
                    <a:pt x="10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52"/>
            <p:cNvSpPr/>
            <p:nvPr>
              <p:custDataLst>
                <p:tags r:id="rId25"/>
              </p:custDataLst>
            </p:nvPr>
          </p:nvSpPr>
          <p:spPr bwMode="auto">
            <a:xfrm>
              <a:off x="2838" y="2653"/>
              <a:ext cx="156" cy="201"/>
            </a:xfrm>
            <a:custGeom>
              <a:avLst/>
              <a:gdLst>
                <a:gd name="T0" fmla="*/ 11 w 66"/>
                <a:gd name="T1" fmla="*/ 16 h 85"/>
                <a:gd name="T2" fmla="*/ 27 w 66"/>
                <a:gd name="T3" fmla="*/ 14 h 85"/>
                <a:gd name="T4" fmla="*/ 27 w 66"/>
                <a:gd name="T5" fmla="*/ 31 h 85"/>
                <a:gd name="T6" fmla="*/ 26 w 66"/>
                <a:gd name="T7" fmla="*/ 55 h 85"/>
                <a:gd name="T8" fmla="*/ 56 w 66"/>
                <a:gd name="T9" fmla="*/ 83 h 85"/>
                <a:gd name="T10" fmla="*/ 62 w 66"/>
                <a:gd name="T11" fmla="*/ 78 h 85"/>
                <a:gd name="T12" fmla="*/ 35 w 66"/>
                <a:gd name="T13" fmla="*/ 55 h 85"/>
                <a:gd name="T14" fmla="*/ 36 w 66"/>
                <a:gd name="T15" fmla="*/ 19 h 85"/>
                <a:gd name="T16" fmla="*/ 24 w 66"/>
                <a:gd name="T17" fmla="*/ 1 h 85"/>
                <a:gd name="T18" fmla="*/ 3 w 66"/>
                <a:gd name="T19" fmla="*/ 15 h 85"/>
                <a:gd name="T20" fmla="*/ 11 w 66"/>
                <a:gd name="T21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85">
                  <a:moveTo>
                    <a:pt x="11" y="16"/>
                  </a:moveTo>
                  <a:cubicBezTo>
                    <a:pt x="14" y="11"/>
                    <a:pt x="24" y="3"/>
                    <a:pt x="27" y="14"/>
                  </a:cubicBezTo>
                  <a:cubicBezTo>
                    <a:pt x="28" y="19"/>
                    <a:pt x="28" y="25"/>
                    <a:pt x="27" y="31"/>
                  </a:cubicBezTo>
                  <a:cubicBezTo>
                    <a:pt x="27" y="39"/>
                    <a:pt x="25" y="47"/>
                    <a:pt x="26" y="55"/>
                  </a:cubicBezTo>
                  <a:cubicBezTo>
                    <a:pt x="28" y="68"/>
                    <a:pt x="46" y="75"/>
                    <a:pt x="56" y="83"/>
                  </a:cubicBezTo>
                  <a:cubicBezTo>
                    <a:pt x="59" y="85"/>
                    <a:pt x="66" y="81"/>
                    <a:pt x="62" y="78"/>
                  </a:cubicBezTo>
                  <a:cubicBezTo>
                    <a:pt x="53" y="72"/>
                    <a:pt x="40" y="66"/>
                    <a:pt x="35" y="55"/>
                  </a:cubicBezTo>
                  <a:cubicBezTo>
                    <a:pt x="31" y="44"/>
                    <a:pt x="37" y="30"/>
                    <a:pt x="36" y="19"/>
                  </a:cubicBezTo>
                  <a:cubicBezTo>
                    <a:pt x="35" y="11"/>
                    <a:pt x="34" y="2"/>
                    <a:pt x="24" y="1"/>
                  </a:cubicBezTo>
                  <a:cubicBezTo>
                    <a:pt x="14" y="0"/>
                    <a:pt x="7" y="8"/>
                    <a:pt x="3" y="15"/>
                  </a:cubicBezTo>
                  <a:cubicBezTo>
                    <a:pt x="0" y="19"/>
                    <a:pt x="9" y="19"/>
                    <a:pt x="11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53"/>
            <p:cNvSpPr/>
            <p:nvPr>
              <p:custDataLst>
                <p:tags r:id="rId26"/>
              </p:custDataLst>
            </p:nvPr>
          </p:nvSpPr>
          <p:spPr bwMode="auto">
            <a:xfrm>
              <a:off x="3013" y="2823"/>
              <a:ext cx="69" cy="246"/>
            </a:xfrm>
            <a:custGeom>
              <a:avLst/>
              <a:gdLst>
                <a:gd name="T0" fmla="*/ 1 w 29"/>
                <a:gd name="T1" fmla="*/ 6 h 104"/>
                <a:gd name="T2" fmla="*/ 17 w 29"/>
                <a:gd name="T3" fmla="*/ 100 h 104"/>
                <a:gd name="T4" fmla="*/ 26 w 29"/>
                <a:gd name="T5" fmla="*/ 99 h 104"/>
                <a:gd name="T6" fmla="*/ 10 w 29"/>
                <a:gd name="T7" fmla="*/ 4 h 104"/>
                <a:gd name="T8" fmla="*/ 1 w 29"/>
                <a:gd name="T9" fmla="*/ 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4">
                  <a:moveTo>
                    <a:pt x="1" y="6"/>
                  </a:moveTo>
                  <a:cubicBezTo>
                    <a:pt x="11" y="35"/>
                    <a:pt x="21" y="69"/>
                    <a:pt x="17" y="100"/>
                  </a:cubicBezTo>
                  <a:cubicBezTo>
                    <a:pt x="17" y="104"/>
                    <a:pt x="25" y="102"/>
                    <a:pt x="26" y="99"/>
                  </a:cubicBezTo>
                  <a:cubicBezTo>
                    <a:pt x="29" y="67"/>
                    <a:pt x="20" y="34"/>
                    <a:pt x="10" y="4"/>
                  </a:cubicBezTo>
                  <a:cubicBezTo>
                    <a:pt x="8" y="0"/>
                    <a:pt x="0" y="3"/>
                    <a:pt x="1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54"/>
            <p:cNvSpPr/>
            <p:nvPr>
              <p:custDataLst>
                <p:tags r:id="rId27"/>
              </p:custDataLst>
            </p:nvPr>
          </p:nvSpPr>
          <p:spPr bwMode="auto">
            <a:xfrm>
              <a:off x="2942" y="2918"/>
              <a:ext cx="187" cy="66"/>
            </a:xfrm>
            <a:custGeom>
              <a:avLst/>
              <a:gdLst>
                <a:gd name="T0" fmla="*/ 10 w 79"/>
                <a:gd name="T1" fmla="*/ 26 h 28"/>
                <a:gd name="T2" fmla="*/ 70 w 79"/>
                <a:gd name="T3" fmla="*/ 5 h 28"/>
                <a:gd name="T4" fmla="*/ 73 w 79"/>
                <a:gd name="T5" fmla="*/ 0 h 28"/>
                <a:gd name="T6" fmla="*/ 4 w 79"/>
                <a:gd name="T7" fmla="*/ 25 h 28"/>
                <a:gd name="T8" fmla="*/ 10 w 79"/>
                <a:gd name="T9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28">
                  <a:moveTo>
                    <a:pt x="10" y="26"/>
                  </a:moveTo>
                  <a:cubicBezTo>
                    <a:pt x="26" y="12"/>
                    <a:pt x="49" y="6"/>
                    <a:pt x="70" y="5"/>
                  </a:cubicBezTo>
                  <a:cubicBezTo>
                    <a:pt x="74" y="5"/>
                    <a:pt x="79" y="0"/>
                    <a:pt x="73" y="0"/>
                  </a:cubicBezTo>
                  <a:cubicBezTo>
                    <a:pt x="48" y="1"/>
                    <a:pt x="22" y="8"/>
                    <a:pt x="4" y="25"/>
                  </a:cubicBezTo>
                  <a:cubicBezTo>
                    <a:pt x="0" y="28"/>
                    <a:pt x="8" y="28"/>
                    <a:pt x="10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55"/>
            <p:cNvSpPr/>
            <p:nvPr>
              <p:custDataLst>
                <p:tags r:id="rId28"/>
              </p:custDataLst>
            </p:nvPr>
          </p:nvSpPr>
          <p:spPr bwMode="auto">
            <a:xfrm>
              <a:off x="3155" y="2790"/>
              <a:ext cx="144" cy="234"/>
            </a:xfrm>
            <a:custGeom>
              <a:avLst/>
              <a:gdLst>
                <a:gd name="T0" fmla="*/ 10 w 61"/>
                <a:gd name="T1" fmla="*/ 23 h 99"/>
                <a:gd name="T2" fmla="*/ 16 w 61"/>
                <a:gd name="T3" fmla="*/ 13 h 99"/>
                <a:gd name="T4" fmla="*/ 34 w 61"/>
                <a:gd name="T5" fmla="*/ 22 h 99"/>
                <a:gd name="T6" fmla="*/ 29 w 61"/>
                <a:gd name="T7" fmla="*/ 40 h 99"/>
                <a:gd name="T8" fmla="*/ 13 w 61"/>
                <a:gd name="T9" fmla="*/ 74 h 99"/>
                <a:gd name="T10" fmla="*/ 54 w 61"/>
                <a:gd name="T11" fmla="*/ 94 h 99"/>
                <a:gd name="T12" fmla="*/ 55 w 61"/>
                <a:gd name="T13" fmla="*/ 88 h 99"/>
                <a:gd name="T14" fmla="*/ 30 w 61"/>
                <a:gd name="T15" fmla="*/ 89 h 99"/>
                <a:gd name="T16" fmla="*/ 26 w 61"/>
                <a:gd name="T17" fmla="*/ 63 h 99"/>
                <a:gd name="T18" fmla="*/ 42 w 61"/>
                <a:gd name="T19" fmla="*/ 25 h 99"/>
                <a:gd name="T20" fmla="*/ 27 w 61"/>
                <a:gd name="T21" fmla="*/ 4 h 99"/>
                <a:gd name="T22" fmla="*/ 2 w 61"/>
                <a:gd name="T23" fmla="*/ 22 h 99"/>
                <a:gd name="T24" fmla="*/ 10 w 61"/>
                <a:gd name="T25" fmla="*/ 2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9">
                  <a:moveTo>
                    <a:pt x="10" y="23"/>
                  </a:moveTo>
                  <a:cubicBezTo>
                    <a:pt x="11" y="19"/>
                    <a:pt x="13" y="16"/>
                    <a:pt x="16" y="13"/>
                  </a:cubicBezTo>
                  <a:cubicBezTo>
                    <a:pt x="25" y="0"/>
                    <a:pt x="34" y="15"/>
                    <a:pt x="34" y="22"/>
                  </a:cubicBezTo>
                  <a:cubicBezTo>
                    <a:pt x="34" y="28"/>
                    <a:pt x="31" y="35"/>
                    <a:pt x="29" y="40"/>
                  </a:cubicBezTo>
                  <a:cubicBezTo>
                    <a:pt x="25" y="52"/>
                    <a:pt x="17" y="62"/>
                    <a:pt x="13" y="74"/>
                  </a:cubicBezTo>
                  <a:cubicBezTo>
                    <a:pt x="5" y="99"/>
                    <a:pt x="37" y="94"/>
                    <a:pt x="54" y="94"/>
                  </a:cubicBezTo>
                  <a:cubicBezTo>
                    <a:pt x="59" y="93"/>
                    <a:pt x="61" y="88"/>
                    <a:pt x="55" y="88"/>
                  </a:cubicBezTo>
                  <a:cubicBezTo>
                    <a:pt x="47" y="89"/>
                    <a:pt x="38" y="89"/>
                    <a:pt x="30" y="89"/>
                  </a:cubicBezTo>
                  <a:cubicBezTo>
                    <a:pt x="13" y="88"/>
                    <a:pt x="22" y="71"/>
                    <a:pt x="26" y="63"/>
                  </a:cubicBezTo>
                  <a:cubicBezTo>
                    <a:pt x="33" y="50"/>
                    <a:pt x="39" y="39"/>
                    <a:pt x="42" y="25"/>
                  </a:cubicBezTo>
                  <a:cubicBezTo>
                    <a:pt x="44" y="14"/>
                    <a:pt x="40" y="5"/>
                    <a:pt x="27" y="4"/>
                  </a:cubicBezTo>
                  <a:cubicBezTo>
                    <a:pt x="14" y="3"/>
                    <a:pt x="6" y="12"/>
                    <a:pt x="2" y="22"/>
                  </a:cubicBezTo>
                  <a:cubicBezTo>
                    <a:pt x="0" y="26"/>
                    <a:pt x="9" y="26"/>
                    <a:pt x="10" y="2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56"/>
            <p:cNvSpPr/>
            <p:nvPr>
              <p:custDataLst>
                <p:tags r:id="rId29"/>
              </p:custDataLst>
            </p:nvPr>
          </p:nvSpPr>
          <p:spPr bwMode="auto">
            <a:xfrm>
              <a:off x="3380" y="2766"/>
              <a:ext cx="165" cy="434"/>
            </a:xfrm>
            <a:custGeom>
              <a:avLst/>
              <a:gdLst>
                <a:gd name="T0" fmla="*/ 20 w 70"/>
                <a:gd name="T1" fmla="*/ 2 h 183"/>
                <a:gd name="T2" fmla="*/ 16 w 70"/>
                <a:gd name="T3" fmla="*/ 36 h 183"/>
                <a:gd name="T4" fmla="*/ 47 w 70"/>
                <a:gd name="T5" fmla="*/ 29 h 183"/>
                <a:gd name="T6" fmla="*/ 40 w 70"/>
                <a:gd name="T7" fmla="*/ 30 h 183"/>
                <a:gd name="T8" fmla="*/ 51 w 70"/>
                <a:gd name="T9" fmla="*/ 59 h 183"/>
                <a:gd name="T10" fmla="*/ 58 w 70"/>
                <a:gd name="T11" fmla="*/ 109 h 183"/>
                <a:gd name="T12" fmla="*/ 56 w 70"/>
                <a:gd name="T13" fmla="*/ 153 h 183"/>
                <a:gd name="T14" fmla="*/ 29 w 70"/>
                <a:gd name="T15" fmla="*/ 147 h 183"/>
                <a:gd name="T16" fmla="*/ 20 w 70"/>
                <a:gd name="T17" fmla="*/ 116 h 183"/>
                <a:gd name="T18" fmla="*/ 12 w 70"/>
                <a:gd name="T19" fmla="*/ 117 h 183"/>
                <a:gd name="T20" fmla="*/ 66 w 70"/>
                <a:gd name="T21" fmla="*/ 144 h 183"/>
                <a:gd name="T22" fmla="*/ 63 w 70"/>
                <a:gd name="T23" fmla="*/ 77 h 183"/>
                <a:gd name="T24" fmla="*/ 48 w 70"/>
                <a:gd name="T25" fmla="*/ 27 h 183"/>
                <a:gd name="T26" fmla="*/ 41 w 70"/>
                <a:gd name="T27" fmla="*/ 28 h 183"/>
                <a:gd name="T28" fmla="*/ 28 w 70"/>
                <a:gd name="T29" fmla="*/ 2 h 183"/>
                <a:gd name="T30" fmla="*/ 20 w 70"/>
                <a:gd name="T3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183">
                  <a:moveTo>
                    <a:pt x="20" y="2"/>
                  </a:moveTo>
                  <a:cubicBezTo>
                    <a:pt x="10" y="11"/>
                    <a:pt x="5" y="26"/>
                    <a:pt x="16" y="36"/>
                  </a:cubicBezTo>
                  <a:cubicBezTo>
                    <a:pt x="25" y="43"/>
                    <a:pt x="41" y="34"/>
                    <a:pt x="47" y="29"/>
                  </a:cubicBezTo>
                  <a:cubicBezTo>
                    <a:pt x="45" y="29"/>
                    <a:pt x="43" y="30"/>
                    <a:pt x="40" y="30"/>
                  </a:cubicBezTo>
                  <a:cubicBezTo>
                    <a:pt x="48" y="34"/>
                    <a:pt x="50" y="52"/>
                    <a:pt x="51" y="59"/>
                  </a:cubicBezTo>
                  <a:cubicBezTo>
                    <a:pt x="55" y="75"/>
                    <a:pt x="57" y="92"/>
                    <a:pt x="58" y="109"/>
                  </a:cubicBezTo>
                  <a:cubicBezTo>
                    <a:pt x="59" y="123"/>
                    <a:pt x="60" y="139"/>
                    <a:pt x="56" y="153"/>
                  </a:cubicBezTo>
                  <a:cubicBezTo>
                    <a:pt x="52" y="166"/>
                    <a:pt x="35" y="153"/>
                    <a:pt x="29" y="147"/>
                  </a:cubicBezTo>
                  <a:cubicBezTo>
                    <a:pt x="22" y="139"/>
                    <a:pt x="16" y="126"/>
                    <a:pt x="20" y="116"/>
                  </a:cubicBezTo>
                  <a:cubicBezTo>
                    <a:pt x="21" y="114"/>
                    <a:pt x="13" y="115"/>
                    <a:pt x="12" y="117"/>
                  </a:cubicBezTo>
                  <a:cubicBezTo>
                    <a:pt x="0" y="149"/>
                    <a:pt x="59" y="183"/>
                    <a:pt x="66" y="144"/>
                  </a:cubicBezTo>
                  <a:cubicBezTo>
                    <a:pt x="70" y="122"/>
                    <a:pt x="67" y="98"/>
                    <a:pt x="63" y="77"/>
                  </a:cubicBezTo>
                  <a:cubicBezTo>
                    <a:pt x="62" y="66"/>
                    <a:pt x="60" y="34"/>
                    <a:pt x="48" y="27"/>
                  </a:cubicBezTo>
                  <a:cubicBezTo>
                    <a:pt x="46" y="26"/>
                    <a:pt x="43" y="27"/>
                    <a:pt x="41" y="28"/>
                  </a:cubicBezTo>
                  <a:cubicBezTo>
                    <a:pt x="14" y="47"/>
                    <a:pt x="16" y="13"/>
                    <a:pt x="28" y="2"/>
                  </a:cubicBezTo>
                  <a:cubicBezTo>
                    <a:pt x="30" y="0"/>
                    <a:pt x="22" y="1"/>
                    <a:pt x="2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57"/>
            <p:cNvSpPr/>
            <p:nvPr>
              <p:custDataLst>
                <p:tags r:id="rId30"/>
              </p:custDataLst>
            </p:nvPr>
          </p:nvSpPr>
          <p:spPr bwMode="auto">
            <a:xfrm>
              <a:off x="3486" y="2707"/>
              <a:ext cx="185" cy="190"/>
            </a:xfrm>
            <a:custGeom>
              <a:avLst/>
              <a:gdLst>
                <a:gd name="T0" fmla="*/ 9 w 78"/>
                <a:gd name="T1" fmla="*/ 26 h 80"/>
                <a:gd name="T2" fmla="*/ 39 w 78"/>
                <a:gd name="T3" fmla="*/ 57 h 80"/>
                <a:gd name="T4" fmla="*/ 73 w 78"/>
                <a:gd name="T5" fmla="*/ 76 h 80"/>
                <a:gd name="T6" fmla="*/ 71 w 78"/>
                <a:gd name="T7" fmla="*/ 70 h 80"/>
                <a:gd name="T8" fmla="*/ 5 w 78"/>
                <a:gd name="T9" fmla="*/ 21 h 80"/>
                <a:gd name="T10" fmla="*/ 9 w 78"/>
                <a:gd name="T11" fmla="*/ 2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80">
                  <a:moveTo>
                    <a:pt x="9" y="26"/>
                  </a:moveTo>
                  <a:cubicBezTo>
                    <a:pt x="28" y="17"/>
                    <a:pt x="33" y="46"/>
                    <a:pt x="39" y="57"/>
                  </a:cubicBezTo>
                  <a:cubicBezTo>
                    <a:pt x="45" y="71"/>
                    <a:pt x="56" y="80"/>
                    <a:pt x="73" y="76"/>
                  </a:cubicBezTo>
                  <a:cubicBezTo>
                    <a:pt x="78" y="74"/>
                    <a:pt x="76" y="69"/>
                    <a:pt x="71" y="70"/>
                  </a:cubicBezTo>
                  <a:cubicBezTo>
                    <a:pt x="35" y="79"/>
                    <a:pt x="48" y="0"/>
                    <a:pt x="5" y="21"/>
                  </a:cubicBezTo>
                  <a:cubicBezTo>
                    <a:pt x="0" y="23"/>
                    <a:pt x="5" y="28"/>
                    <a:pt x="9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58"/>
            <p:cNvSpPr/>
            <p:nvPr>
              <p:custDataLst>
                <p:tags r:id="rId31"/>
              </p:custDataLst>
            </p:nvPr>
          </p:nvSpPr>
          <p:spPr bwMode="auto">
            <a:xfrm>
              <a:off x="3721" y="2871"/>
              <a:ext cx="172" cy="52"/>
            </a:xfrm>
            <a:custGeom>
              <a:avLst/>
              <a:gdLst>
                <a:gd name="T0" fmla="*/ 9 w 73"/>
                <a:gd name="T1" fmla="*/ 18 h 22"/>
                <a:gd name="T2" fmla="*/ 64 w 73"/>
                <a:gd name="T3" fmla="*/ 9 h 22"/>
                <a:gd name="T4" fmla="*/ 68 w 73"/>
                <a:gd name="T5" fmla="*/ 6 h 22"/>
                <a:gd name="T6" fmla="*/ 1 w 73"/>
                <a:gd name="T7" fmla="*/ 20 h 22"/>
                <a:gd name="T8" fmla="*/ 9 w 7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2">
                  <a:moveTo>
                    <a:pt x="9" y="18"/>
                  </a:moveTo>
                  <a:cubicBezTo>
                    <a:pt x="15" y="4"/>
                    <a:pt x="51" y="9"/>
                    <a:pt x="64" y="9"/>
                  </a:cubicBezTo>
                  <a:cubicBezTo>
                    <a:pt x="67" y="9"/>
                    <a:pt x="73" y="6"/>
                    <a:pt x="68" y="6"/>
                  </a:cubicBezTo>
                  <a:cubicBezTo>
                    <a:pt x="51" y="5"/>
                    <a:pt x="8" y="0"/>
                    <a:pt x="1" y="20"/>
                  </a:cubicBezTo>
                  <a:cubicBezTo>
                    <a:pt x="0" y="22"/>
                    <a:pt x="9" y="21"/>
                    <a:pt x="9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59"/>
            <p:cNvSpPr/>
            <p:nvPr>
              <p:custDataLst>
                <p:tags r:id="rId32"/>
              </p:custDataLst>
            </p:nvPr>
          </p:nvSpPr>
          <p:spPr bwMode="auto">
            <a:xfrm>
              <a:off x="3945" y="2728"/>
              <a:ext cx="197" cy="287"/>
            </a:xfrm>
            <a:custGeom>
              <a:avLst/>
              <a:gdLst>
                <a:gd name="T0" fmla="*/ 11 w 83"/>
                <a:gd name="T1" fmla="*/ 19 h 121"/>
                <a:gd name="T2" fmla="*/ 27 w 83"/>
                <a:gd name="T3" fmla="*/ 45 h 121"/>
                <a:gd name="T4" fmla="*/ 38 w 83"/>
                <a:gd name="T5" fmla="*/ 64 h 121"/>
                <a:gd name="T6" fmla="*/ 56 w 83"/>
                <a:gd name="T7" fmla="*/ 80 h 121"/>
                <a:gd name="T8" fmla="*/ 63 w 83"/>
                <a:gd name="T9" fmla="*/ 87 h 121"/>
                <a:gd name="T10" fmla="*/ 54 w 83"/>
                <a:gd name="T11" fmla="*/ 112 h 121"/>
                <a:gd name="T12" fmla="*/ 39 w 83"/>
                <a:gd name="T13" fmla="*/ 114 h 121"/>
                <a:gd name="T14" fmla="*/ 40 w 83"/>
                <a:gd name="T15" fmla="*/ 120 h 121"/>
                <a:gd name="T16" fmla="*/ 78 w 83"/>
                <a:gd name="T17" fmla="*/ 101 h 121"/>
                <a:gd name="T18" fmla="*/ 51 w 83"/>
                <a:gd name="T19" fmla="*/ 66 h 121"/>
                <a:gd name="T20" fmla="*/ 37 w 83"/>
                <a:gd name="T21" fmla="*/ 32 h 121"/>
                <a:gd name="T22" fmla="*/ 29 w 83"/>
                <a:gd name="T23" fmla="*/ 10 h 121"/>
                <a:gd name="T24" fmla="*/ 4 w 83"/>
                <a:gd name="T25" fmla="*/ 17 h 121"/>
                <a:gd name="T26" fmla="*/ 11 w 83"/>
                <a:gd name="T27" fmla="*/ 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21">
                  <a:moveTo>
                    <a:pt x="11" y="19"/>
                  </a:moveTo>
                  <a:cubicBezTo>
                    <a:pt x="29" y="0"/>
                    <a:pt x="28" y="38"/>
                    <a:pt x="27" y="45"/>
                  </a:cubicBezTo>
                  <a:cubicBezTo>
                    <a:pt x="26" y="51"/>
                    <a:pt x="34" y="60"/>
                    <a:pt x="38" y="64"/>
                  </a:cubicBezTo>
                  <a:cubicBezTo>
                    <a:pt x="43" y="70"/>
                    <a:pt x="50" y="75"/>
                    <a:pt x="56" y="80"/>
                  </a:cubicBezTo>
                  <a:cubicBezTo>
                    <a:pt x="59" y="83"/>
                    <a:pt x="61" y="85"/>
                    <a:pt x="63" y="87"/>
                  </a:cubicBezTo>
                  <a:cubicBezTo>
                    <a:pt x="72" y="94"/>
                    <a:pt x="68" y="103"/>
                    <a:pt x="54" y="112"/>
                  </a:cubicBezTo>
                  <a:cubicBezTo>
                    <a:pt x="49" y="112"/>
                    <a:pt x="44" y="113"/>
                    <a:pt x="39" y="114"/>
                  </a:cubicBezTo>
                  <a:cubicBezTo>
                    <a:pt x="34" y="116"/>
                    <a:pt x="35" y="121"/>
                    <a:pt x="40" y="120"/>
                  </a:cubicBezTo>
                  <a:cubicBezTo>
                    <a:pt x="56" y="115"/>
                    <a:pt x="70" y="118"/>
                    <a:pt x="78" y="101"/>
                  </a:cubicBezTo>
                  <a:cubicBezTo>
                    <a:pt x="83" y="88"/>
                    <a:pt x="59" y="73"/>
                    <a:pt x="51" y="66"/>
                  </a:cubicBezTo>
                  <a:cubicBezTo>
                    <a:pt x="39" y="55"/>
                    <a:pt x="36" y="47"/>
                    <a:pt x="37" y="32"/>
                  </a:cubicBezTo>
                  <a:cubicBezTo>
                    <a:pt x="38" y="24"/>
                    <a:pt x="34" y="16"/>
                    <a:pt x="29" y="10"/>
                  </a:cubicBezTo>
                  <a:cubicBezTo>
                    <a:pt x="21" y="1"/>
                    <a:pt x="9" y="11"/>
                    <a:pt x="4" y="17"/>
                  </a:cubicBezTo>
                  <a:cubicBezTo>
                    <a:pt x="0" y="21"/>
                    <a:pt x="8" y="22"/>
                    <a:pt x="11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60"/>
            <p:cNvSpPr/>
            <p:nvPr>
              <p:custDataLst>
                <p:tags r:id="rId33"/>
              </p:custDataLst>
            </p:nvPr>
          </p:nvSpPr>
          <p:spPr bwMode="auto">
            <a:xfrm>
              <a:off x="4165" y="2790"/>
              <a:ext cx="213" cy="62"/>
            </a:xfrm>
            <a:custGeom>
              <a:avLst/>
              <a:gdLst>
                <a:gd name="T0" fmla="*/ 9 w 90"/>
                <a:gd name="T1" fmla="*/ 24 h 26"/>
                <a:gd name="T2" fmla="*/ 80 w 90"/>
                <a:gd name="T3" fmla="*/ 20 h 26"/>
                <a:gd name="T4" fmla="*/ 88 w 90"/>
                <a:gd name="T5" fmla="*/ 17 h 26"/>
                <a:gd name="T6" fmla="*/ 5 w 90"/>
                <a:gd name="T7" fmla="*/ 21 h 26"/>
                <a:gd name="T8" fmla="*/ 9 w 90"/>
                <a:gd name="T9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6">
                  <a:moveTo>
                    <a:pt x="9" y="24"/>
                  </a:moveTo>
                  <a:cubicBezTo>
                    <a:pt x="28" y="16"/>
                    <a:pt x="62" y="6"/>
                    <a:pt x="80" y="20"/>
                  </a:cubicBezTo>
                  <a:cubicBezTo>
                    <a:pt x="82" y="22"/>
                    <a:pt x="90" y="19"/>
                    <a:pt x="88" y="17"/>
                  </a:cubicBezTo>
                  <a:cubicBezTo>
                    <a:pt x="67" y="0"/>
                    <a:pt x="28" y="11"/>
                    <a:pt x="5" y="21"/>
                  </a:cubicBezTo>
                  <a:cubicBezTo>
                    <a:pt x="0" y="23"/>
                    <a:pt x="5" y="26"/>
                    <a:pt x="9" y="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61"/>
            <p:cNvSpPr/>
            <p:nvPr>
              <p:custDataLst>
                <p:tags r:id="rId34"/>
              </p:custDataLst>
            </p:nvPr>
          </p:nvSpPr>
          <p:spPr bwMode="auto">
            <a:xfrm>
              <a:off x="4217" y="2899"/>
              <a:ext cx="173" cy="33"/>
            </a:xfrm>
            <a:custGeom>
              <a:avLst/>
              <a:gdLst>
                <a:gd name="T0" fmla="*/ 1 w 73"/>
                <a:gd name="T1" fmla="*/ 5 h 14"/>
                <a:gd name="T2" fmla="*/ 64 w 73"/>
                <a:gd name="T3" fmla="*/ 5 h 14"/>
                <a:gd name="T4" fmla="*/ 68 w 73"/>
                <a:gd name="T5" fmla="*/ 1 h 14"/>
                <a:gd name="T6" fmla="*/ 9 w 73"/>
                <a:gd name="T7" fmla="*/ 2 h 14"/>
                <a:gd name="T8" fmla="*/ 1 w 73"/>
                <a:gd name="T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4">
                  <a:moveTo>
                    <a:pt x="1" y="5"/>
                  </a:moveTo>
                  <a:cubicBezTo>
                    <a:pt x="19" y="14"/>
                    <a:pt x="45" y="5"/>
                    <a:pt x="64" y="5"/>
                  </a:cubicBezTo>
                  <a:cubicBezTo>
                    <a:pt x="67" y="5"/>
                    <a:pt x="73" y="1"/>
                    <a:pt x="68" y="1"/>
                  </a:cubicBezTo>
                  <a:cubicBezTo>
                    <a:pt x="50" y="2"/>
                    <a:pt x="26" y="10"/>
                    <a:pt x="9" y="2"/>
                  </a:cubicBezTo>
                  <a:cubicBezTo>
                    <a:pt x="7" y="0"/>
                    <a:pt x="0" y="4"/>
                    <a:pt x="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62"/>
            <p:cNvSpPr/>
            <p:nvPr>
              <p:custDataLst>
                <p:tags r:id="rId35"/>
              </p:custDataLst>
            </p:nvPr>
          </p:nvSpPr>
          <p:spPr bwMode="auto">
            <a:xfrm>
              <a:off x="4459" y="2740"/>
              <a:ext cx="234" cy="292"/>
            </a:xfrm>
            <a:custGeom>
              <a:avLst/>
              <a:gdLst>
                <a:gd name="T0" fmla="*/ 13 w 99"/>
                <a:gd name="T1" fmla="*/ 31 h 123"/>
                <a:gd name="T2" fmla="*/ 36 w 99"/>
                <a:gd name="T3" fmla="*/ 25 h 123"/>
                <a:gd name="T4" fmla="*/ 37 w 99"/>
                <a:gd name="T5" fmla="*/ 39 h 123"/>
                <a:gd name="T6" fmla="*/ 33 w 99"/>
                <a:gd name="T7" fmla="*/ 56 h 123"/>
                <a:gd name="T8" fmla="*/ 29 w 99"/>
                <a:gd name="T9" fmla="*/ 95 h 123"/>
                <a:gd name="T10" fmla="*/ 94 w 99"/>
                <a:gd name="T11" fmla="*/ 103 h 123"/>
                <a:gd name="T12" fmla="*/ 92 w 99"/>
                <a:gd name="T13" fmla="*/ 98 h 123"/>
                <a:gd name="T14" fmla="*/ 51 w 99"/>
                <a:gd name="T15" fmla="*/ 106 h 123"/>
                <a:gd name="T16" fmla="*/ 38 w 99"/>
                <a:gd name="T17" fmla="*/ 72 h 123"/>
                <a:gd name="T18" fmla="*/ 46 w 99"/>
                <a:gd name="T19" fmla="*/ 26 h 123"/>
                <a:gd name="T20" fmla="*/ 4 w 99"/>
                <a:gd name="T21" fmla="*/ 33 h 123"/>
                <a:gd name="T22" fmla="*/ 13 w 99"/>
                <a:gd name="T23" fmla="*/ 3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123">
                  <a:moveTo>
                    <a:pt x="13" y="31"/>
                  </a:moveTo>
                  <a:cubicBezTo>
                    <a:pt x="25" y="16"/>
                    <a:pt x="33" y="14"/>
                    <a:pt x="36" y="25"/>
                  </a:cubicBezTo>
                  <a:cubicBezTo>
                    <a:pt x="38" y="29"/>
                    <a:pt x="37" y="35"/>
                    <a:pt x="37" y="39"/>
                  </a:cubicBezTo>
                  <a:cubicBezTo>
                    <a:pt x="37" y="45"/>
                    <a:pt x="35" y="51"/>
                    <a:pt x="33" y="56"/>
                  </a:cubicBezTo>
                  <a:cubicBezTo>
                    <a:pt x="29" y="69"/>
                    <a:pt x="26" y="82"/>
                    <a:pt x="29" y="95"/>
                  </a:cubicBezTo>
                  <a:cubicBezTo>
                    <a:pt x="35" y="123"/>
                    <a:pt x="77" y="109"/>
                    <a:pt x="94" y="103"/>
                  </a:cubicBezTo>
                  <a:cubicBezTo>
                    <a:pt x="99" y="102"/>
                    <a:pt x="98" y="96"/>
                    <a:pt x="92" y="98"/>
                  </a:cubicBezTo>
                  <a:cubicBezTo>
                    <a:pt x="80" y="102"/>
                    <a:pt x="65" y="108"/>
                    <a:pt x="51" y="106"/>
                  </a:cubicBezTo>
                  <a:cubicBezTo>
                    <a:pt x="34" y="102"/>
                    <a:pt x="36" y="84"/>
                    <a:pt x="38" y="72"/>
                  </a:cubicBezTo>
                  <a:cubicBezTo>
                    <a:pt x="41" y="56"/>
                    <a:pt x="47" y="42"/>
                    <a:pt x="46" y="26"/>
                  </a:cubicBezTo>
                  <a:cubicBezTo>
                    <a:pt x="43" y="0"/>
                    <a:pt x="0" y="7"/>
                    <a:pt x="4" y="33"/>
                  </a:cubicBezTo>
                  <a:cubicBezTo>
                    <a:pt x="5" y="37"/>
                    <a:pt x="13" y="35"/>
                    <a:pt x="13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63"/>
            <p:cNvSpPr/>
            <p:nvPr>
              <p:custDataLst>
                <p:tags r:id="rId36"/>
              </p:custDataLst>
            </p:nvPr>
          </p:nvSpPr>
          <p:spPr bwMode="auto">
            <a:xfrm>
              <a:off x="4646" y="2747"/>
              <a:ext cx="236" cy="247"/>
            </a:xfrm>
            <a:custGeom>
              <a:avLst/>
              <a:gdLst>
                <a:gd name="T0" fmla="*/ 10 w 100"/>
                <a:gd name="T1" fmla="*/ 17 h 104"/>
                <a:gd name="T2" fmla="*/ 38 w 100"/>
                <a:gd name="T3" fmla="*/ 34 h 104"/>
                <a:gd name="T4" fmla="*/ 47 w 100"/>
                <a:gd name="T5" fmla="*/ 70 h 104"/>
                <a:gd name="T6" fmla="*/ 99 w 100"/>
                <a:gd name="T7" fmla="*/ 82 h 104"/>
                <a:gd name="T8" fmla="*/ 91 w 100"/>
                <a:gd name="T9" fmla="*/ 83 h 104"/>
                <a:gd name="T10" fmla="*/ 54 w 100"/>
                <a:gd name="T11" fmla="*/ 63 h 104"/>
                <a:gd name="T12" fmla="*/ 44 w 100"/>
                <a:gd name="T13" fmla="*/ 24 h 104"/>
                <a:gd name="T14" fmla="*/ 2 w 100"/>
                <a:gd name="T15" fmla="*/ 18 h 104"/>
                <a:gd name="T16" fmla="*/ 10 w 100"/>
                <a:gd name="T17" fmla="*/ 1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10" y="17"/>
                  </a:moveTo>
                  <a:cubicBezTo>
                    <a:pt x="28" y="0"/>
                    <a:pt x="34" y="19"/>
                    <a:pt x="38" y="34"/>
                  </a:cubicBezTo>
                  <a:cubicBezTo>
                    <a:pt x="41" y="46"/>
                    <a:pt x="42" y="59"/>
                    <a:pt x="47" y="70"/>
                  </a:cubicBezTo>
                  <a:cubicBezTo>
                    <a:pt x="54" y="83"/>
                    <a:pt x="92" y="104"/>
                    <a:pt x="99" y="82"/>
                  </a:cubicBezTo>
                  <a:cubicBezTo>
                    <a:pt x="100" y="80"/>
                    <a:pt x="92" y="81"/>
                    <a:pt x="91" y="83"/>
                  </a:cubicBezTo>
                  <a:cubicBezTo>
                    <a:pt x="86" y="98"/>
                    <a:pt x="56" y="71"/>
                    <a:pt x="54" y="63"/>
                  </a:cubicBezTo>
                  <a:cubicBezTo>
                    <a:pt x="49" y="51"/>
                    <a:pt x="48" y="37"/>
                    <a:pt x="44" y="24"/>
                  </a:cubicBezTo>
                  <a:cubicBezTo>
                    <a:pt x="37" y="0"/>
                    <a:pt x="18" y="2"/>
                    <a:pt x="2" y="18"/>
                  </a:cubicBezTo>
                  <a:cubicBezTo>
                    <a:pt x="0" y="20"/>
                    <a:pt x="9" y="19"/>
                    <a:pt x="10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64"/>
            <p:cNvSpPr/>
            <p:nvPr>
              <p:custDataLst>
                <p:tags r:id="rId37"/>
              </p:custDataLst>
            </p:nvPr>
          </p:nvSpPr>
          <p:spPr bwMode="auto">
            <a:xfrm>
              <a:off x="4674" y="2816"/>
              <a:ext cx="211" cy="55"/>
            </a:xfrm>
            <a:custGeom>
              <a:avLst/>
              <a:gdLst>
                <a:gd name="T0" fmla="*/ 6 w 89"/>
                <a:gd name="T1" fmla="*/ 22 h 23"/>
                <a:gd name="T2" fmla="*/ 83 w 89"/>
                <a:gd name="T3" fmla="*/ 6 h 23"/>
                <a:gd name="T4" fmla="*/ 83 w 89"/>
                <a:gd name="T5" fmla="*/ 1 h 23"/>
                <a:gd name="T6" fmla="*/ 7 w 89"/>
                <a:gd name="T7" fmla="*/ 16 h 23"/>
                <a:gd name="T8" fmla="*/ 6 w 89"/>
                <a:gd name="T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3">
                  <a:moveTo>
                    <a:pt x="6" y="22"/>
                  </a:moveTo>
                  <a:cubicBezTo>
                    <a:pt x="32" y="17"/>
                    <a:pt x="57" y="10"/>
                    <a:pt x="83" y="6"/>
                  </a:cubicBezTo>
                  <a:cubicBezTo>
                    <a:pt x="87" y="6"/>
                    <a:pt x="89" y="0"/>
                    <a:pt x="83" y="1"/>
                  </a:cubicBezTo>
                  <a:cubicBezTo>
                    <a:pt x="58" y="5"/>
                    <a:pt x="32" y="12"/>
                    <a:pt x="7" y="16"/>
                  </a:cubicBezTo>
                  <a:cubicBezTo>
                    <a:pt x="2" y="17"/>
                    <a:pt x="0" y="23"/>
                    <a:pt x="6" y="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65"/>
            <p:cNvSpPr/>
            <p:nvPr>
              <p:custDataLst>
                <p:tags r:id="rId38"/>
              </p:custDataLst>
            </p:nvPr>
          </p:nvSpPr>
          <p:spPr bwMode="auto">
            <a:xfrm>
              <a:off x="2365" y="2792"/>
              <a:ext cx="196" cy="320"/>
            </a:xfrm>
            <a:custGeom>
              <a:avLst/>
              <a:gdLst>
                <a:gd name="T0" fmla="*/ 9 w 83"/>
                <a:gd name="T1" fmla="*/ 25 h 135"/>
                <a:gd name="T2" fmla="*/ 39 w 83"/>
                <a:gd name="T3" fmla="*/ 19 h 135"/>
                <a:gd name="T4" fmla="*/ 32 w 83"/>
                <a:gd name="T5" fmla="*/ 41 h 135"/>
                <a:gd name="T6" fmla="*/ 40 w 83"/>
                <a:gd name="T7" fmla="*/ 72 h 135"/>
                <a:gd name="T8" fmla="*/ 72 w 83"/>
                <a:gd name="T9" fmla="*/ 102 h 135"/>
                <a:gd name="T10" fmla="*/ 19 w 83"/>
                <a:gd name="T11" fmla="*/ 131 h 135"/>
                <a:gd name="T12" fmla="*/ 22 w 83"/>
                <a:gd name="T13" fmla="*/ 133 h 135"/>
                <a:gd name="T14" fmla="*/ 62 w 83"/>
                <a:gd name="T15" fmla="*/ 129 h 135"/>
                <a:gd name="T16" fmla="*/ 80 w 83"/>
                <a:gd name="T17" fmla="*/ 103 h 135"/>
                <a:gd name="T18" fmla="*/ 39 w 83"/>
                <a:gd name="T19" fmla="*/ 59 h 135"/>
                <a:gd name="T20" fmla="*/ 40 w 83"/>
                <a:gd name="T21" fmla="*/ 3 h 135"/>
                <a:gd name="T22" fmla="*/ 0 w 83"/>
                <a:gd name="T23" fmla="*/ 26 h 135"/>
                <a:gd name="T24" fmla="*/ 9 w 83"/>
                <a:gd name="T25" fmla="*/ 2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135">
                  <a:moveTo>
                    <a:pt x="9" y="25"/>
                  </a:moveTo>
                  <a:cubicBezTo>
                    <a:pt x="12" y="12"/>
                    <a:pt x="42" y="0"/>
                    <a:pt x="39" y="19"/>
                  </a:cubicBezTo>
                  <a:cubicBezTo>
                    <a:pt x="38" y="27"/>
                    <a:pt x="35" y="34"/>
                    <a:pt x="32" y="41"/>
                  </a:cubicBezTo>
                  <a:cubicBezTo>
                    <a:pt x="28" y="53"/>
                    <a:pt x="29" y="63"/>
                    <a:pt x="40" y="72"/>
                  </a:cubicBezTo>
                  <a:cubicBezTo>
                    <a:pt x="51" y="82"/>
                    <a:pt x="67" y="87"/>
                    <a:pt x="72" y="102"/>
                  </a:cubicBezTo>
                  <a:cubicBezTo>
                    <a:pt x="79" y="127"/>
                    <a:pt x="36" y="125"/>
                    <a:pt x="19" y="131"/>
                  </a:cubicBezTo>
                  <a:cubicBezTo>
                    <a:pt x="14" y="133"/>
                    <a:pt x="19" y="134"/>
                    <a:pt x="22" y="133"/>
                  </a:cubicBezTo>
                  <a:cubicBezTo>
                    <a:pt x="35" y="129"/>
                    <a:pt x="50" y="135"/>
                    <a:pt x="62" y="129"/>
                  </a:cubicBezTo>
                  <a:cubicBezTo>
                    <a:pt x="72" y="124"/>
                    <a:pt x="79" y="113"/>
                    <a:pt x="80" y="103"/>
                  </a:cubicBezTo>
                  <a:cubicBezTo>
                    <a:pt x="83" y="84"/>
                    <a:pt x="48" y="73"/>
                    <a:pt x="39" y="59"/>
                  </a:cubicBezTo>
                  <a:cubicBezTo>
                    <a:pt x="33" y="49"/>
                    <a:pt x="61" y="5"/>
                    <a:pt x="40" y="3"/>
                  </a:cubicBezTo>
                  <a:cubicBezTo>
                    <a:pt x="25" y="2"/>
                    <a:pt x="4" y="11"/>
                    <a:pt x="0" y="26"/>
                  </a:cubicBezTo>
                  <a:cubicBezTo>
                    <a:pt x="0" y="28"/>
                    <a:pt x="8" y="27"/>
                    <a:pt x="9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66"/>
            <p:cNvSpPr/>
            <p:nvPr>
              <p:custDataLst>
                <p:tags r:id="rId39"/>
              </p:custDataLst>
            </p:nvPr>
          </p:nvSpPr>
          <p:spPr bwMode="auto">
            <a:xfrm>
              <a:off x="1882" y="2608"/>
              <a:ext cx="135" cy="132"/>
            </a:xfrm>
            <a:custGeom>
              <a:avLst/>
              <a:gdLst>
                <a:gd name="T0" fmla="*/ 48 w 57"/>
                <a:gd name="T1" fmla="*/ 2 h 56"/>
                <a:gd name="T2" fmla="*/ 5 w 57"/>
                <a:gd name="T3" fmla="*/ 54 h 56"/>
                <a:gd name="T4" fmla="*/ 10 w 57"/>
                <a:gd name="T5" fmla="*/ 55 h 56"/>
                <a:gd name="T6" fmla="*/ 56 w 57"/>
                <a:gd name="T7" fmla="*/ 1 h 56"/>
                <a:gd name="T8" fmla="*/ 48 w 57"/>
                <a:gd name="T9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6">
                  <a:moveTo>
                    <a:pt x="48" y="2"/>
                  </a:moveTo>
                  <a:cubicBezTo>
                    <a:pt x="40" y="22"/>
                    <a:pt x="27" y="45"/>
                    <a:pt x="5" y="54"/>
                  </a:cubicBezTo>
                  <a:cubicBezTo>
                    <a:pt x="0" y="56"/>
                    <a:pt x="8" y="56"/>
                    <a:pt x="10" y="55"/>
                  </a:cubicBezTo>
                  <a:cubicBezTo>
                    <a:pt x="33" y="45"/>
                    <a:pt x="47" y="22"/>
                    <a:pt x="56" y="1"/>
                  </a:cubicBezTo>
                  <a:cubicBezTo>
                    <a:pt x="57" y="0"/>
                    <a:pt x="49" y="0"/>
                    <a:pt x="4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67"/>
            <p:cNvSpPr/>
            <p:nvPr>
              <p:custDataLst>
                <p:tags r:id="rId40"/>
              </p:custDataLst>
            </p:nvPr>
          </p:nvSpPr>
          <p:spPr bwMode="auto">
            <a:xfrm>
              <a:off x="1898" y="2622"/>
              <a:ext cx="138" cy="95"/>
            </a:xfrm>
            <a:custGeom>
              <a:avLst/>
              <a:gdLst>
                <a:gd name="T0" fmla="*/ 1 w 58"/>
                <a:gd name="T1" fmla="*/ 4 h 40"/>
                <a:gd name="T2" fmla="*/ 49 w 58"/>
                <a:gd name="T3" fmla="*/ 39 h 40"/>
                <a:gd name="T4" fmla="*/ 57 w 58"/>
                <a:gd name="T5" fmla="*/ 36 h 40"/>
                <a:gd name="T6" fmla="*/ 9 w 58"/>
                <a:gd name="T7" fmla="*/ 2 h 40"/>
                <a:gd name="T8" fmla="*/ 1 w 58"/>
                <a:gd name="T9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0">
                  <a:moveTo>
                    <a:pt x="1" y="4"/>
                  </a:moveTo>
                  <a:cubicBezTo>
                    <a:pt x="17" y="16"/>
                    <a:pt x="35" y="25"/>
                    <a:pt x="49" y="39"/>
                  </a:cubicBezTo>
                  <a:cubicBezTo>
                    <a:pt x="51" y="40"/>
                    <a:pt x="58" y="37"/>
                    <a:pt x="57" y="36"/>
                  </a:cubicBezTo>
                  <a:cubicBezTo>
                    <a:pt x="43" y="23"/>
                    <a:pt x="25" y="13"/>
                    <a:pt x="9" y="2"/>
                  </a:cubicBezTo>
                  <a:cubicBezTo>
                    <a:pt x="7" y="0"/>
                    <a:pt x="0" y="4"/>
                    <a:pt x="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68"/>
            <p:cNvSpPr/>
            <p:nvPr>
              <p:custDataLst>
                <p:tags r:id="rId41"/>
              </p:custDataLst>
            </p:nvPr>
          </p:nvSpPr>
          <p:spPr bwMode="auto">
            <a:xfrm>
              <a:off x="2017" y="2638"/>
              <a:ext cx="120" cy="31"/>
            </a:xfrm>
            <a:custGeom>
              <a:avLst/>
              <a:gdLst>
                <a:gd name="T0" fmla="*/ 5 w 51"/>
                <a:gd name="T1" fmla="*/ 10 h 13"/>
                <a:gd name="T2" fmla="*/ 45 w 51"/>
                <a:gd name="T3" fmla="*/ 6 h 13"/>
                <a:gd name="T4" fmla="*/ 42 w 51"/>
                <a:gd name="T5" fmla="*/ 2 h 13"/>
                <a:gd name="T6" fmla="*/ 10 w 51"/>
                <a:gd name="T7" fmla="*/ 5 h 13"/>
                <a:gd name="T8" fmla="*/ 5 w 51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3">
                  <a:moveTo>
                    <a:pt x="5" y="10"/>
                  </a:moveTo>
                  <a:cubicBezTo>
                    <a:pt x="18" y="13"/>
                    <a:pt x="33" y="11"/>
                    <a:pt x="45" y="6"/>
                  </a:cubicBezTo>
                  <a:cubicBezTo>
                    <a:pt x="51" y="3"/>
                    <a:pt x="46" y="0"/>
                    <a:pt x="42" y="2"/>
                  </a:cubicBezTo>
                  <a:cubicBezTo>
                    <a:pt x="32" y="6"/>
                    <a:pt x="20" y="8"/>
                    <a:pt x="10" y="5"/>
                  </a:cubicBezTo>
                  <a:cubicBezTo>
                    <a:pt x="7" y="4"/>
                    <a:pt x="0" y="8"/>
                    <a:pt x="5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69"/>
            <p:cNvSpPr/>
            <p:nvPr>
              <p:custDataLst>
                <p:tags r:id="rId42"/>
              </p:custDataLst>
            </p:nvPr>
          </p:nvSpPr>
          <p:spPr bwMode="auto">
            <a:xfrm>
              <a:off x="2064" y="2601"/>
              <a:ext cx="111" cy="125"/>
            </a:xfrm>
            <a:custGeom>
              <a:avLst/>
              <a:gdLst>
                <a:gd name="T0" fmla="*/ 24 w 47"/>
                <a:gd name="T1" fmla="*/ 6 h 53"/>
                <a:gd name="T2" fmla="*/ 30 w 47"/>
                <a:gd name="T3" fmla="*/ 33 h 53"/>
                <a:gd name="T4" fmla="*/ 4 w 47"/>
                <a:gd name="T5" fmla="*/ 49 h 53"/>
                <a:gd name="T6" fmla="*/ 11 w 47"/>
                <a:gd name="T7" fmla="*/ 51 h 53"/>
                <a:gd name="T8" fmla="*/ 41 w 47"/>
                <a:gd name="T9" fmla="*/ 28 h 53"/>
                <a:gd name="T10" fmla="*/ 32 w 47"/>
                <a:gd name="T11" fmla="*/ 3 h 53"/>
                <a:gd name="T12" fmla="*/ 24 w 47"/>
                <a:gd name="T13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53">
                  <a:moveTo>
                    <a:pt x="24" y="6"/>
                  </a:moveTo>
                  <a:cubicBezTo>
                    <a:pt x="31" y="15"/>
                    <a:pt x="41" y="22"/>
                    <a:pt x="30" y="33"/>
                  </a:cubicBezTo>
                  <a:cubicBezTo>
                    <a:pt x="23" y="40"/>
                    <a:pt x="12" y="43"/>
                    <a:pt x="4" y="49"/>
                  </a:cubicBezTo>
                  <a:cubicBezTo>
                    <a:pt x="0" y="52"/>
                    <a:pt x="9" y="53"/>
                    <a:pt x="11" y="51"/>
                  </a:cubicBezTo>
                  <a:cubicBezTo>
                    <a:pt x="21" y="43"/>
                    <a:pt x="35" y="41"/>
                    <a:pt x="41" y="28"/>
                  </a:cubicBezTo>
                  <a:cubicBezTo>
                    <a:pt x="47" y="17"/>
                    <a:pt x="38" y="12"/>
                    <a:pt x="32" y="3"/>
                  </a:cubicBezTo>
                  <a:cubicBezTo>
                    <a:pt x="30" y="0"/>
                    <a:pt x="22" y="3"/>
                    <a:pt x="24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70"/>
            <p:cNvSpPr/>
            <p:nvPr>
              <p:custDataLst>
                <p:tags r:id="rId43"/>
              </p:custDataLst>
            </p:nvPr>
          </p:nvSpPr>
          <p:spPr bwMode="auto">
            <a:xfrm>
              <a:off x="2180" y="2582"/>
              <a:ext cx="118" cy="132"/>
            </a:xfrm>
            <a:custGeom>
              <a:avLst/>
              <a:gdLst>
                <a:gd name="T0" fmla="*/ 12 w 50"/>
                <a:gd name="T1" fmla="*/ 11 h 56"/>
                <a:gd name="T2" fmla="*/ 8 w 50"/>
                <a:gd name="T3" fmla="*/ 44 h 56"/>
                <a:gd name="T4" fmla="*/ 43 w 50"/>
                <a:gd name="T5" fmla="*/ 39 h 56"/>
                <a:gd name="T6" fmla="*/ 38 w 50"/>
                <a:gd name="T7" fmla="*/ 4 h 56"/>
                <a:gd name="T8" fmla="*/ 23 w 50"/>
                <a:gd name="T9" fmla="*/ 2 h 56"/>
                <a:gd name="T10" fmla="*/ 11 w 50"/>
                <a:gd name="T11" fmla="*/ 17 h 56"/>
                <a:gd name="T12" fmla="*/ 19 w 50"/>
                <a:gd name="T13" fmla="*/ 16 h 56"/>
                <a:gd name="T14" fmla="*/ 27 w 50"/>
                <a:gd name="T15" fmla="*/ 6 h 56"/>
                <a:gd name="T16" fmla="*/ 34 w 50"/>
                <a:gd name="T17" fmla="*/ 12 h 56"/>
                <a:gd name="T18" fmla="*/ 35 w 50"/>
                <a:gd name="T19" fmla="*/ 38 h 56"/>
                <a:gd name="T20" fmla="*/ 23 w 50"/>
                <a:gd name="T21" fmla="*/ 45 h 56"/>
                <a:gd name="T22" fmla="*/ 14 w 50"/>
                <a:gd name="T23" fmla="*/ 38 h 56"/>
                <a:gd name="T24" fmla="*/ 18 w 50"/>
                <a:gd name="T25" fmla="*/ 14 h 56"/>
                <a:gd name="T26" fmla="*/ 12 w 50"/>
                <a:gd name="T27" fmla="*/ 1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56">
                  <a:moveTo>
                    <a:pt x="12" y="11"/>
                  </a:moveTo>
                  <a:cubicBezTo>
                    <a:pt x="0" y="18"/>
                    <a:pt x="0" y="34"/>
                    <a:pt x="8" y="44"/>
                  </a:cubicBezTo>
                  <a:cubicBezTo>
                    <a:pt x="18" y="56"/>
                    <a:pt x="35" y="50"/>
                    <a:pt x="43" y="39"/>
                  </a:cubicBezTo>
                  <a:cubicBezTo>
                    <a:pt x="50" y="29"/>
                    <a:pt x="47" y="13"/>
                    <a:pt x="38" y="4"/>
                  </a:cubicBezTo>
                  <a:cubicBezTo>
                    <a:pt x="34" y="1"/>
                    <a:pt x="28" y="0"/>
                    <a:pt x="23" y="2"/>
                  </a:cubicBezTo>
                  <a:cubicBezTo>
                    <a:pt x="16" y="4"/>
                    <a:pt x="13" y="11"/>
                    <a:pt x="11" y="17"/>
                  </a:cubicBezTo>
                  <a:cubicBezTo>
                    <a:pt x="10" y="20"/>
                    <a:pt x="18" y="19"/>
                    <a:pt x="19" y="16"/>
                  </a:cubicBezTo>
                  <a:cubicBezTo>
                    <a:pt x="20" y="14"/>
                    <a:pt x="23" y="6"/>
                    <a:pt x="27" y="6"/>
                  </a:cubicBezTo>
                  <a:cubicBezTo>
                    <a:pt x="30" y="6"/>
                    <a:pt x="32" y="10"/>
                    <a:pt x="34" y="12"/>
                  </a:cubicBezTo>
                  <a:cubicBezTo>
                    <a:pt x="39" y="20"/>
                    <a:pt x="39" y="30"/>
                    <a:pt x="35" y="38"/>
                  </a:cubicBezTo>
                  <a:cubicBezTo>
                    <a:pt x="33" y="41"/>
                    <a:pt x="29" y="46"/>
                    <a:pt x="23" y="45"/>
                  </a:cubicBezTo>
                  <a:cubicBezTo>
                    <a:pt x="19" y="45"/>
                    <a:pt x="16" y="41"/>
                    <a:pt x="14" y="38"/>
                  </a:cubicBezTo>
                  <a:cubicBezTo>
                    <a:pt x="9" y="31"/>
                    <a:pt x="9" y="19"/>
                    <a:pt x="18" y="14"/>
                  </a:cubicBezTo>
                  <a:cubicBezTo>
                    <a:pt x="23" y="11"/>
                    <a:pt x="15" y="9"/>
                    <a:pt x="12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71"/>
            <p:cNvSpPr/>
            <p:nvPr>
              <p:custDataLst>
                <p:tags r:id="rId44"/>
              </p:custDataLst>
            </p:nvPr>
          </p:nvSpPr>
          <p:spPr bwMode="auto">
            <a:xfrm>
              <a:off x="2502" y="3257"/>
              <a:ext cx="170" cy="163"/>
            </a:xfrm>
            <a:custGeom>
              <a:avLst/>
              <a:gdLst>
                <a:gd name="T0" fmla="*/ 6 w 72"/>
                <a:gd name="T1" fmla="*/ 6 h 69"/>
                <a:gd name="T2" fmla="*/ 61 w 72"/>
                <a:gd name="T3" fmla="*/ 67 h 69"/>
                <a:gd name="T4" fmla="*/ 68 w 72"/>
                <a:gd name="T5" fmla="*/ 62 h 69"/>
                <a:gd name="T6" fmla="*/ 10 w 72"/>
                <a:gd name="T7" fmla="*/ 1 h 69"/>
                <a:gd name="T8" fmla="*/ 6 w 72"/>
                <a:gd name="T9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9">
                  <a:moveTo>
                    <a:pt x="6" y="6"/>
                  </a:moveTo>
                  <a:cubicBezTo>
                    <a:pt x="32" y="16"/>
                    <a:pt x="40" y="50"/>
                    <a:pt x="61" y="67"/>
                  </a:cubicBezTo>
                  <a:cubicBezTo>
                    <a:pt x="64" y="69"/>
                    <a:pt x="72" y="65"/>
                    <a:pt x="68" y="62"/>
                  </a:cubicBezTo>
                  <a:cubicBezTo>
                    <a:pt x="46" y="45"/>
                    <a:pt x="39" y="11"/>
                    <a:pt x="10" y="1"/>
                  </a:cubicBezTo>
                  <a:cubicBezTo>
                    <a:pt x="7" y="0"/>
                    <a:pt x="0" y="5"/>
                    <a:pt x="6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72"/>
            <p:cNvSpPr/>
            <p:nvPr>
              <p:custDataLst>
                <p:tags r:id="rId45"/>
              </p:custDataLst>
            </p:nvPr>
          </p:nvSpPr>
          <p:spPr bwMode="auto">
            <a:xfrm>
              <a:off x="3091" y="3271"/>
              <a:ext cx="147" cy="225"/>
            </a:xfrm>
            <a:custGeom>
              <a:avLst/>
              <a:gdLst>
                <a:gd name="T0" fmla="*/ 14 w 62"/>
                <a:gd name="T1" fmla="*/ 16 h 95"/>
                <a:gd name="T2" fmla="*/ 10 w 62"/>
                <a:gd name="T3" fmla="*/ 11 h 95"/>
                <a:gd name="T4" fmla="*/ 14 w 62"/>
                <a:gd name="T5" fmla="*/ 8 h 95"/>
                <a:gd name="T6" fmla="*/ 31 w 62"/>
                <a:gd name="T7" fmla="*/ 11 h 95"/>
                <a:gd name="T8" fmla="*/ 30 w 62"/>
                <a:gd name="T9" fmla="*/ 35 h 95"/>
                <a:gd name="T10" fmla="*/ 35 w 62"/>
                <a:gd name="T11" fmla="*/ 56 h 95"/>
                <a:gd name="T12" fmla="*/ 42 w 62"/>
                <a:gd name="T13" fmla="*/ 66 h 95"/>
                <a:gd name="T14" fmla="*/ 16 w 62"/>
                <a:gd name="T15" fmla="*/ 87 h 95"/>
                <a:gd name="T16" fmla="*/ 11 w 62"/>
                <a:gd name="T17" fmla="*/ 91 h 95"/>
                <a:gd name="T18" fmla="*/ 45 w 62"/>
                <a:gd name="T19" fmla="*/ 78 h 95"/>
                <a:gd name="T20" fmla="*/ 37 w 62"/>
                <a:gd name="T21" fmla="*/ 38 h 95"/>
                <a:gd name="T22" fmla="*/ 29 w 62"/>
                <a:gd name="T23" fmla="*/ 1 h 95"/>
                <a:gd name="T24" fmla="*/ 1 w 62"/>
                <a:gd name="T25" fmla="*/ 13 h 95"/>
                <a:gd name="T26" fmla="*/ 4 w 62"/>
                <a:gd name="T27" fmla="*/ 15 h 95"/>
                <a:gd name="T28" fmla="*/ 5 w 62"/>
                <a:gd name="T29" fmla="*/ 18 h 95"/>
                <a:gd name="T30" fmla="*/ 14 w 62"/>
                <a:gd name="T31" fmla="*/ 1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95">
                  <a:moveTo>
                    <a:pt x="14" y="16"/>
                  </a:moveTo>
                  <a:cubicBezTo>
                    <a:pt x="14" y="13"/>
                    <a:pt x="13" y="11"/>
                    <a:pt x="10" y="11"/>
                  </a:cubicBezTo>
                  <a:cubicBezTo>
                    <a:pt x="11" y="10"/>
                    <a:pt x="13" y="9"/>
                    <a:pt x="14" y="8"/>
                  </a:cubicBezTo>
                  <a:cubicBezTo>
                    <a:pt x="22" y="5"/>
                    <a:pt x="28" y="6"/>
                    <a:pt x="31" y="11"/>
                  </a:cubicBezTo>
                  <a:cubicBezTo>
                    <a:pt x="38" y="17"/>
                    <a:pt x="32" y="28"/>
                    <a:pt x="30" y="35"/>
                  </a:cubicBezTo>
                  <a:cubicBezTo>
                    <a:pt x="27" y="43"/>
                    <a:pt x="30" y="49"/>
                    <a:pt x="35" y="56"/>
                  </a:cubicBezTo>
                  <a:cubicBezTo>
                    <a:pt x="37" y="60"/>
                    <a:pt x="40" y="62"/>
                    <a:pt x="42" y="66"/>
                  </a:cubicBezTo>
                  <a:cubicBezTo>
                    <a:pt x="47" y="76"/>
                    <a:pt x="25" y="89"/>
                    <a:pt x="16" y="87"/>
                  </a:cubicBezTo>
                  <a:cubicBezTo>
                    <a:pt x="14" y="86"/>
                    <a:pt x="6" y="90"/>
                    <a:pt x="11" y="91"/>
                  </a:cubicBezTo>
                  <a:cubicBezTo>
                    <a:pt x="24" y="95"/>
                    <a:pt x="36" y="86"/>
                    <a:pt x="45" y="78"/>
                  </a:cubicBezTo>
                  <a:cubicBezTo>
                    <a:pt x="62" y="64"/>
                    <a:pt x="36" y="53"/>
                    <a:pt x="37" y="38"/>
                  </a:cubicBezTo>
                  <a:cubicBezTo>
                    <a:pt x="38" y="27"/>
                    <a:pt x="51" y="4"/>
                    <a:pt x="29" y="1"/>
                  </a:cubicBezTo>
                  <a:cubicBezTo>
                    <a:pt x="18" y="0"/>
                    <a:pt x="8" y="4"/>
                    <a:pt x="1" y="13"/>
                  </a:cubicBezTo>
                  <a:cubicBezTo>
                    <a:pt x="0" y="14"/>
                    <a:pt x="3" y="15"/>
                    <a:pt x="4" y="15"/>
                  </a:cubicBezTo>
                  <a:cubicBezTo>
                    <a:pt x="4" y="16"/>
                    <a:pt x="5" y="17"/>
                    <a:pt x="5" y="18"/>
                  </a:cubicBezTo>
                  <a:cubicBezTo>
                    <a:pt x="5" y="20"/>
                    <a:pt x="14" y="19"/>
                    <a:pt x="14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73"/>
            <p:cNvSpPr/>
            <p:nvPr>
              <p:custDataLst>
                <p:tags r:id="rId46"/>
              </p:custDataLst>
            </p:nvPr>
          </p:nvSpPr>
          <p:spPr bwMode="auto">
            <a:xfrm>
              <a:off x="3652" y="3193"/>
              <a:ext cx="393" cy="319"/>
            </a:xfrm>
            <a:custGeom>
              <a:avLst/>
              <a:gdLst>
                <a:gd name="T0" fmla="*/ 11 w 166"/>
                <a:gd name="T1" fmla="*/ 96 h 135"/>
                <a:gd name="T2" fmla="*/ 47 w 166"/>
                <a:gd name="T3" fmla="*/ 4 h 135"/>
                <a:gd name="T4" fmla="*/ 39 w 166"/>
                <a:gd name="T5" fmla="*/ 4 h 135"/>
                <a:gd name="T6" fmla="*/ 39 w 166"/>
                <a:gd name="T7" fmla="*/ 113 h 135"/>
                <a:gd name="T8" fmla="*/ 104 w 166"/>
                <a:gd name="T9" fmla="*/ 80 h 135"/>
                <a:gd name="T10" fmla="*/ 95 w 166"/>
                <a:gd name="T11" fmla="*/ 81 h 135"/>
                <a:gd name="T12" fmla="*/ 116 w 166"/>
                <a:gd name="T13" fmla="*/ 93 h 135"/>
                <a:gd name="T14" fmla="*/ 136 w 166"/>
                <a:gd name="T15" fmla="*/ 78 h 135"/>
                <a:gd name="T16" fmla="*/ 156 w 166"/>
                <a:gd name="T17" fmla="*/ 100 h 135"/>
                <a:gd name="T18" fmla="*/ 165 w 166"/>
                <a:gd name="T19" fmla="*/ 98 h 135"/>
                <a:gd name="T20" fmla="*/ 145 w 166"/>
                <a:gd name="T21" fmla="*/ 66 h 135"/>
                <a:gd name="T22" fmla="*/ 104 w 166"/>
                <a:gd name="T23" fmla="*/ 80 h 135"/>
                <a:gd name="T24" fmla="*/ 96 w 166"/>
                <a:gd name="T25" fmla="*/ 80 h 135"/>
                <a:gd name="T26" fmla="*/ 76 w 166"/>
                <a:gd name="T27" fmla="*/ 104 h 135"/>
                <a:gd name="T28" fmla="*/ 34 w 166"/>
                <a:gd name="T29" fmla="*/ 85 h 135"/>
                <a:gd name="T30" fmla="*/ 47 w 166"/>
                <a:gd name="T31" fmla="*/ 4 h 135"/>
                <a:gd name="T32" fmla="*/ 39 w 166"/>
                <a:gd name="T33" fmla="*/ 5 h 135"/>
                <a:gd name="T34" fmla="*/ 3 w 166"/>
                <a:gd name="T35" fmla="*/ 95 h 135"/>
                <a:gd name="T36" fmla="*/ 11 w 166"/>
                <a:gd name="T37" fmla="*/ 9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135">
                  <a:moveTo>
                    <a:pt x="11" y="96"/>
                  </a:moveTo>
                  <a:cubicBezTo>
                    <a:pt x="31" y="68"/>
                    <a:pt x="43" y="37"/>
                    <a:pt x="47" y="4"/>
                  </a:cubicBezTo>
                  <a:cubicBezTo>
                    <a:pt x="48" y="0"/>
                    <a:pt x="40" y="2"/>
                    <a:pt x="39" y="4"/>
                  </a:cubicBezTo>
                  <a:cubicBezTo>
                    <a:pt x="26" y="35"/>
                    <a:pt x="11" y="85"/>
                    <a:pt x="39" y="113"/>
                  </a:cubicBezTo>
                  <a:cubicBezTo>
                    <a:pt x="63" y="135"/>
                    <a:pt x="92" y="96"/>
                    <a:pt x="104" y="80"/>
                  </a:cubicBezTo>
                  <a:cubicBezTo>
                    <a:pt x="101" y="81"/>
                    <a:pt x="98" y="81"/>
                    <a:pt x="95" y="81"/>
                  </a:cubicBezTo>
                  <a:cubicBezTo>
                    <a:pt x="94" y="96"/>
                    <a:pt x="102" y="100"/>
                    <a:pt x="116" y="93"/>
                  </a:cubicBezTo>
                  <a:cubicBezTo>
                    <a:pt x="123" y="89"/>
                    <a:pt x="131" y="83"/>
                    <a:pt x="136" y="78"/>
                  </a:cubicBezTo>
                  <a:cubicBezTo>
                    <a:pt x="152" y="63"/>
                    <a:pt x="153" y="92"/>
                    <a:pt x="156" y="100"/>
                  </a:cubicBezTo>
                  <a:cubicBezTo>
                    <a:pt x="157" y="104"/>
                    <a:pt x="166" y="101"/>
                    <a:pt x="165" y="98"/>
                  </a:cubicBezTo>
                  <a:cubicBezTo>
                    <a:pt x="159" y="85"/>
                    <a:pt x="163" y="68"/>
                    <a:pt x="145" y="66"/>
                  </a:cubicBezTo>
                  <a:cubicBezTo>
                    <a:pt x="135" y="64"/>
                    <a:pt x="102" y="108"/>
                    <a:pt x="104" y="80"/>
                  </a:cubicBezTo>
                  <a:cubicBezTo>
                    <a:pt x="104" y="76"/>
                    <a:pt x="97" y="78"/>
                    <a:pt x="96" y="80"/>
                  </a:cubicBezTo>
                  <a:cubicBezTo>
                    <a:pt x="89" y="88"/>
                    <a:pt x="83" y="96"/>
                    <a:pt x="76" y="104"/>
                  </a:cubicBezTo>
                  <a:cubicBezTo>
                    <a:pt x="55" y="125"/>
                    <a:pt x="38" y="104"/>
                    <a:pt x="34" y="85"/>
                  </a:cubicBezTo>
                  <a:cubicBezTo>
                    <a:pt x="28" y="59"/>
                    <a:pt x="37" y="28"/>
                    <a:pt x="47" y="4"/>
                  </a:cubicBezTo>
                  <a:cubicBezTo>
                    <a:pt x="44" y="4"/>
                    <a:pt x="42" y="4"/>
                    <a:pt x="39" y="5"/>
                  </a:cubicBezTo>
                  <a:cubicBezTo>
                    <a:pt x="34" y="38"/>
                    <a:pt x="23" y="68"/>
                    <a:pt x="3" y="95"/>
                  </a:cubicBezTo>
                  <a:cubicBezTo>
                    <a:pt x="0" y="99"/>
                    <a:pt x="9" y="98"/>
                    <a:pt x="11" y="9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74"/>
            <p:cNvSpPr/>
            <p:nvPr>
              <p:custDataLst>
                <p:tags r:id="rId47"/>
              </p:custDataLst>
            </p:nvPr>
          </p:nvSpPr>
          <p:spPr bwMode="auto">
            <a:xfrm>
              <a:off x="4042" y="3285"/>
              <a:ext cx="131" cy="133"/>
            </a:xfrm>
            <a:custGeom>
              <a:avLst/>
              <a:gdLst>
                <a:gd name="T0" fmla="*/ 44 w 55"/>
                <a:gd name="T1" fmla="*/ 2 h 56"/>
                <a:gd name="T2" fmla="*/ 4 w 55"/>
                <a:gd name="T3" fmla="*/ 52 h 56"/>
                <a:gd name="T4" fmla="*/ 11 w 55"/>
                <a:gd name="T5" fmla="*/ 53 h 56"/>
                <a:gd name="T6" fmla="*/ 51 w 55"/>
                <a:gd name="T7" fmla="*/ 4 h 56"/>
                <a:gd name="T8" fmla="*/ 44 w 55"/>
                <a:gd name="T9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6">
                  <a:moveTo>
                    <a:pt x="44" y="2"/>
                  </a:moveTo>
                  <a:cubicBezTo>
                    <a:pt x="27" y="16"/>
                    <a:pt x="19" y="37"/>
                    <a:pt x="4" y="52"/>
                  </a:cubicBezTo>
                  <a:cubicBezTo>
                    <a:pt x="0" y="55"/>
                    <a:pt x="9" y="56"/>
                    <a:pt x="11" y="53"/>
                  </a:cubicBezTo>
                  <a:cubicBezTo>
                    <a:pt x="26" y="38"/>
                    <a:pt x="34" y="18"/>
                    <a:pt x="51" y="4"/>
                  </a:cubicBezTo>
                  <a:cubicBezTo>
                    <a:pt x="55" y="1"/>
                    <a:pt x="47" y="0"/>
                    <a:pt x="44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75"/>
            <p:cNvSpPr/>
            <p:nvPr>
              <p:custDataLst>
                <p:tags r:id="rId48"/>
              </p:custDataLst>
            </p:nvPr>
          </p:nvSpPr>
          <p:spPr bwMode="auto">
            <a:xfrm>
              <a:off x="4920" y="2020"/>
              <a:ext cx="346" cy="929"/>
            </a:xfrm>
            <a:custGeom>
              <a:avLst/>
              <a:gdLst>
                <a:gd name="T0" fmla="*/ 11 w 146"/>
                <a:gd name="T1" fmla="*/ 29 h 392"/>
                <a:gd name="T2" fmla="*/ 62 w 146"/>
                <a:gd name="T3" fmla="*/ 50 h 392"/>
                <a:gd name="T4" fmla="*/ 66 w 146"/>
                <a:gd name="T5" fmla="*/ 88 h 392"/>
                <a:gd name="T6" fmla="*/ 82 w 146"/>
                <a:gd name="T7" fmla="*/ 158 h 392"/>
                <a:gd name="T8" fmla="*/ 137 w 146"/>
                <a:gd name="T9" fmla="*/ 180 h 392"/>
                <a:gd name="T10" fmla="*/ 128 w 146"/>
                <a:gd name="T11" fmla="*/ 181 h 392"/>
                <a:gd name="T12" fmla="*/ 133 w 146"/>
                <a:gd name="T13" fmla="*/ 299 h 392"/>
                <a:gd name="T14" fmla="*/ 131 w 146"/>
                <a:gd name="T15" fmla="*/ 362 h 392"/>
                <a:gd name="T16" fmla="*/ 94 w 146"/>
                <a:gd name="T17" fmla="*/ 388 h 392"/>
                <a:gd name="T18" fmla="*/ 99 w 146"/>
                <a:gd name="T19" fmla="*/ 391 h 392"/>
                <a:gd name="T20" fmla="*/ 145 w 146"/>
                <a:gd name="T21" fmla="*/ 331 h 392"/>
                <a:gd name="T22" fmla="*/ 137 w 146"/>
                <a:gd name="T23" fmla="*/ 180 h 392"/>
                <a:gd name="T24" fmla="*/ 128 w 146"/>
                <a:gd name="T25" fmla="*/ 181 h 392"/>
                <a:gd name="T26" fmla="*/ 104 w 146"/>
                <a:gd name="T27" fmla="*/ 174 h 392"/>
                <a:gd name="T28" fmla="*/ 82 w 146"/>
                <a:gd name="T29" fmla="*/ 133 h 392"/>
                <a:gd name="T30" fmla="*/ 73 w 146"/>
                <a:gd name="T31" fmla="*/ 64 h 392"/>
                <a:gd name="T32" fmla="*/ 48 w 146"/>
                <a:gd name="T33" fmla="*/ 16 h 392"/>
                <a:gd name="T34" fmla="*/ 4 w 146"/>
                <a:gd name="T35" fmla="*/ 27 h 392"/>
                <a:gd name="T36" fmla="*/ 11 w 146"/>
                <a:gd name="T37" fmla="*/ 2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392">
                  <a:moveTo>
                    <a:pt x="11" y="29"/>
                  </a:moveTo>
                  <a:cubicBezTo>
                    <a:pt x="45" y="0"/>
                    <a:pt x="58" y="30"/>
                    <a:pt x="62" y="50"/>
                  </a:cubicBezTo>
                  <a:cubicBezTo>
                    <a:pt x="65" y="63"/>
                    <a:pt x="65" y="75"/>
                    <a:pt x="66" y="88"/>
                  </a:cubicBezTo>
                  <a:cubicBezTo>
                    <a:pt x="68" y="111"/>
                    <a:pt x="72" y="136"/>
                    <a:pt x="82" y="158"/>
                  </a:cubicBezTo>
                  <a:cubicBezTo>
                    <a:pt x="88" y="171"/>
                    <a:pt x="133" y="218"/>
                    <a:pt x="137" y="180"/>
                  </a:cubicBezTo>
                  <a:cubicBezTo>
                    <a:pt x="137" y="176"/>
                    <a:pt x="129" y="178"/>
                    <a:pt x="128" y="181"/>
                  </a:cubicBezTo>
                  <a:cubicBezTo>
                    <a:pt x="117" y="220"/>
                    <a:pt x="127" y="260"/>
                    <a:pt x="133" y="299"/>
                  </a:cubicBezTo>
                  <a:cubicBezTo>
                    <a:pt x="137" y="319"/>
                    <a:pt x="140" y="342"/>
                    <a:pt x="131" y="362"/>
                  </a:cubicBezTo>
                  <a:cubicBezTo>
                    <a:pt x="124" y="375"/>
                    <a:pt x="106" y="381"/>
                    <a:pt x="94" y="388"/>
                  </a:cubicBezTo>
                  <a:cubicBezTo>
                    <a:pt x="89" y="391"/>
                    <a:pt x="96" y="392"/>
                    <a:pt x="99" y="391"/>
                  </a:cubicBezTo>
                  <a:cubicBezTo>
                    <a:pt x="127" y="376"/>
                    <a:pt x="146" y="365"/>
                    <a:pt x="145" y="331"/>
                  </a:cubicBezTo>
                  <a:cubicBezTo>
                    <a:pt x="144" y="280"/>
                    <a:pt x="122" y="230"/>
                    <a:pt x="137" y="180"/>
                  </a:cubicBezTo>
                  <a:cubicBezTo>
                    <a:pt x="134" y="180"/>
                    <a:pt x="131" y="180"/>
                    <a:pt x="128" y="181"/>
                  </a:cubicBezTo>
                  <a:cubicBezTo>
                    <a:pt x="127" y="197"/>
                    <a:pt x="109" y="180"/>
                    <a:pt x="104" y="174"/>
                  </a:cubicBezTo>
                  <a:cubicBezTo>
                    <a:pt x="92" y="164"/>
                    <a:pt x="86" y="148"/>
                    <a:pt x="82" y="133"/>
                  </a:cubicBezTo>
                  <a:cubicBezTo>
                    <a:pt x="76" y="111"/>
                    <a:pt x="75" y="87"/>
                    <a:pt x="73" y="64"/>
                  </a:cubicBezTo>
                  <a:cubicBezTo>
                    <a:pt x="71" y="46"/>
                    <a:pt x="68" y="23"/>
                    <a:pt x="48" y="16"/>
                  </a:cubicBezTo>
                  <a:cubicBezTo>
                    <a:pt x="32" y="10"/>
                    <a:pt x="16" y="18"/>
                    <a:pt x="4" y="27"/>
                  </a:cubicBezTo>
                  <a:cubicBezTo>
                    <a:pt x="0" y="30"/>
                    <a:pt x="8" y="30"/>
                    <a:pt x="11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76"/>
            <p:cNvSpPr/>
            <p:nvPr>
              <p:custDataLst>
                <p:tags r:id="rId49"/>
              </p:custDataLst>
            </p:nvPr>
          </p:nvSpPr>
          <p:spPr bwMode="auto">
            <a:xfrm>
              <a:off x="2384" y="1386"/>
              <a:ext cx="1112" cy="504"/>
            </a:xfrm>
            <a:custGeom>
              <a:avLst/>
              <a:gdLst>
                <a:gd name="T0" fmla="*/ 175 w 470"/>
                <a:gd name="T1" fmla="*/ 75 h 213"/>
                <a:gd name="T2" fmla="*/ 70 w 470"/>
                <a:gd name="T3" fmla="*/ 184 h 213"/>
                <a:gd name="T4" fmla="*/ 203 w 470"/>
                <a:gd name="T5" fmla="*/ 210 h 213"/>
                <a:gd name="T6" fmla="*/ 349 w 470"/>
                <a:gd name="T7" fmla="*/ 175 h 213"/>
                <a:gd name="T8" fmla="*/ 448 w 470"/>
                <a:gd name="T9" fmla="*/ 109 h 213"/>
                <a:gd name="T10" fmla="*/ 428 w 470"/>
                <a:gd name="T11" fmla="*/ 17 h 213"/>
                <a:gd name="T12" fmla="*/ 306 w 470"/>
                <a:gd name="T13" fmla="*/ 11 h 213"/>
                <a:gd name="T14" fmla="*/ 161 w 470"/>
                <a:gd name="T15" fmla="*/ 46 h 213"/>
                <a:gd name="T16" fmla="*/ 166 w 470"/>
                <a:gd name="T17" fmla="*/ 47 h 213"/>
                <a:gd name="T18" fmla="*/ 294 w 470"/>
                <a:gd name="T19" fmla="*/ 16 h 213"/>
                <a:gd name="T20" fmla="*/ 401 w 470"/>
                <a:gd name="T21" fmla="*/ 13 h 213"/>
                <a:gd name="T22" fmla="*/ 453 w 470"/>
                <a:gd name="T23" fmla="*/ 82 h 213"/>
                <a:gd name="T24" fmla="*/ 376 w 470"/>
                <a:gd name="T25" fmla="*/ 160 h 213"/>
                <a:gd name="T26" fmla="*/ 266 w 470"/>
                <a:gd name="T27" fmla="*/ 196 h 213"/>
                <a:gd name="T28" fmla="*/ 137 w 470"/>
                <a:gd name="T29" fmla="*/ 204 h 213"/>
                <a:gd name="T30" fmla="*/ 56 w 470"/>
                <a:gd name="T31" fmla="*/ 135 h 213"/>
                <a:gd name="T32" fmla="*/ 168 w 470"/>
                <a:gd name="T33" fmla="*/ 79 h 213"/>
                <a:gd name="T34" fmla="*/ 175 w 470"/>
                <a:gd name="T35" fmla="*/ 7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0" h="213">
                  <a:moveTo>
                    <a:pt x="175" y="75"/>
                  </a:moveTo>
                  <a:cubicBezTo>
                    <a:pt x="112" y="53"/>
                    <a:pt x="0" y="127"/>
                    <a:pt x="70" y="184"/>
                  </a:cubicBezTo>
                  <a:cubicBezTo>
                    <a:pt x="105" y="213"/>
                    <a:pt x="160" y="213"/>
                    <a:pt x="203" y="210"/>
                  </a:cubicBezTo>
                  <a:cubicBezTo>
                    <a:pt x="253" y="205"/>
                    <a:pt x="303" y="192"/>
                    <a:pt x="349" y="175"/>
                  </a:cubicBezTo>
                  <a:cubicBezTo>
                    <a:pt x="385" y="162"/>
                    <a:pt x="427" y="142"/>
                    <a:pt x="448" y="109"/>
                  </a:cubicBezTo>
                  <a:cubicBezTo>
                    <a:pt x="469" y="76"/>
                    <a:pt x="470" y="37"/>
                    <a:pt x="428" y="17"/>
                  </a:cubicBezTo>
                  <a:cubicBezTo>
                    <a:pt x="391" y="0"/>
                    <a:pt x="346" y="5"/>
                    <a:pt x="306" y="11"/>
                  </a:cubicBezTo>
                  <a:cubicBezTo>
                    <a:pt x="256" y="18"/>
                    <a:pt x="206" y="23"/>
                    <a:pt x="161" y="46"/>
                  </a:cubicBezTo>
                  <a:cubicBezTo>
                    <a:pt x="156" y="48"/>
                    <a:pt x="163" y="48"/>
                    <a:pt x="166" y="47"/>
                  </a:cubicBezTo>
                  <a:cubicBezTo>
                    <a:pt x="206" y="27"/>
                    <a:pt x="249" y="24"/>
                    <a:pt x="294" y="16"/>
                  </a:cubicBezTo>
                  <a:cubicBezTo>
                    <a:pt x="329" y="10"/>
                    <a:pt x="366" y="6"/>
                    <a:pt x="401" y="13"/>
                  </a:cubicBezTo>
                  <a:cubicBezTo>
                    <a:pt x="437" y="21"/>
                    <a:pt x="460" y="47"/>
                    <a:pt x="453" y="82"/>
                  </a:cubicBezTo>
                  <a:cubicBezTo>
                    <a:pt x="445" y="119"/>
                    <a:pt x="409" y="143"/>
                    <a:pt x="376" y="160"/>
                  </a:cubicBezTo>
                  <a:cubicBezTo>
                    <a:pt x="341" y="177"/>
                    <a:pt x="304" y="187"/>
                    <a:pt x="266" y="196"/>
                  </a:cubicBezTo>
                  <a:cubicBezTo>
                    <a:pt x="224" y="205"/>
                    <a:pt x="180" y="211"/>
                    <a:pt x="137" y="204"/>
                  </a:cubicBezTo>
                  <a:cubicBezTo>
                    <a:pt x="100" y="199"/>
                    <a:pt x="51" y="177"/>
                    <a:pt x="56" y="135"/>
                  </a:cubicBezTo>
                  <a:cubicBezTo>
                    <a:pt x="60" y="93"/>
                    <a:pt x="130" y="65"/>
                    <a:pt x="168" y="79"/>
                  </a:cubicBezTo>
                  <a:cubicBezTo>
                    <a:pt x="170" y="79"/>
                    <a:pt x="178" y="76"/>
                    <a:pt x="175" y="7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77"/>
            <p:cNvSpPr/>
            <p:nvPr>
              <p:custDataLst>
                <p:tags r:id="rId50"/>
              </p:custDataLst>
            </p:nvPr>
          </p:nvSpPr>
          <p:spPr bwMode="auto">
            <a:xfrm>
              <a:off x="2911" y="846"/>
              <a:ext cx="100" cy="679"/>
            </a:xfrm>
            <a:custGeom>
              <a:avLst/>
              <a:gdLst>
                <a:gd name="T0" fmla="*/ 1 w 42"/>
                <a:gd name="T1" fmla="*/ 5 h 287"/>
                <a:gd name="T2" fmla="*/ 17 w 42"/>
                <a:gd name="T3" fmla="*/ 136 h 287"/>
                <a:gd name="T4" fmla="*/ 33 w 42"/>
                <a:gd name="T5" fmla="*/ 283 h 287"/>
                <a:gd name="T6" fmla="*/ 41 w 42"/>
                <a:gd name="T7" fmla="*/ 281 h 287"/>
                <a:gd name="T8" fmla="*/ 27 w 42"/>
                <a:gd name="T9" fmla="*/ 149 h 287"/>
                <a:gd name="T10" fmla="*/ 9 w 42"/>
                <a:gd name="T11" fmla="*/ 4 h 287"/>
                <a:gd name="T12" fmla="*/ 1 w 42"/>
                <a:gd name="T13" fmla="*/ 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87">
                  <a:moveTo>
                    <a:pt x="1" y="5"/>
                  </a:moveTo>
                  <a:cubicBezTo>
                    <a:pt x="1" y="49"/>
                    <a:pt x="11" y="92"/>
                    <a:pt x="17" y="136"/>
                  </a:cubicBezTo>
                  <a:cubicBezTo>
                    <a:pt x="22" y="185"/>
                    <a:pt x="26" y="234"/>
                    <a:pt x="33" y="283"/>
                  </a:cubicBezTo>
                  <a:cubicBezTo>
                    <a:pt x="33" y="287"/>
                    <a:pt x="42" y="285"/>
                    <a:pt x="41" y="281"/>
                  </a:cubicBezTo>
                  <a:cubicBezTo>
                    <a:pt x="36" y="237"/>
                    <a:pt x="32" y="193"/>
                    <a:pt x="27" y="149"/>
                  </a:cubicBezTo>
                  <a:cubicBezTo>
                    <a:pt x="22" y="101"/>
                    <a:pt x="10" y="53"/>
                    <a:pt x="9" y="4"/>
                  </a:cubicBezTo>
                  <a:cubicBezTo>
                    <a:pt x="9" y="0"/>
                    <a:pt x="0" y="1"/>
                    <a:pt x="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78"/>
            <p:cNvSpPr/>
            <p:nvPr>
              <p:custDataLst>
                <p:tags r:id="rId51"/>
              </p:custDataLst>
            </p:nvPr>
          </p:nvSpPr>
          <p:spPr bwMode="auto">
            <a:xfrm>
              <a:off x="2556" y="834"/>
              <a:ext cx="360" cy="739"/>
            </a:xfrm>
            <a:custGeom>
              <a:avLst/>
              <a:gdLst>
                <a:gd name="T0" fmla="*/ 143 w 152"/>
                <a:gd name="T1" fmla="*/ 2 h 312"/>
                <a:gd name="T2" fmla="*/ 1 w 152"/>
                <a:gd name="T3" fmla="*/ 311 h 312"/>
                <a:gd name="T4" fmla="*/ 9 w 152"/>
                <a:gd name="T5" fmla="*/ 309 h 312"/>
                <a:gd name="T6" fmla="*/ 151 w 152"/>
                <a:gd name="T7" fmla="*/ 1 h 312"/>
                <a:gd name="T8" fmla="*/ 143 w 152"/>
                <a:gd name="T9" fmla="*/ 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312">
                  <a:moveTo>
                    <a:pt x="143" y="2"/>
                  </a:moveTo>
                  <a:cubicBezTo>
                    <a:pt x="87" y="101"/>
                    <a:pt x="54" y="210"/>
                    <a:pt x="1" y="311"/>
                  </a:cubicBezTo>
                  <a:cubicBezTo>
                    <a:pt x="0" y="312"/>
                    <a:pt x="8" y="311"/>
                    <a:pt x="9" y="309"/>
                  </a:cubicBezTo>
                  <a:cubicBezTo>
                    <a:pt x="62" y="209"/>
                    <a:pt x="95" y="100"/>
                    <a:pt x="151" y="1"/>
                  </a:cubicBezTo>
                  <a:cubicBezTo>
                    <a:pt x="152" y="0"/>
                    <a:pt x="144" y="0"/>
                    <a:pt x="143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79"/>
            <p:cNvSpPr/>
            <p:nvPr>
              <p:custDataLst>
                <p:tags r:id="rId52"/>
              </p:custDataLst>
            </p:nvPr>
          </p:nvSpPr>
          <p:spPr bwMode="auto">
            <a:xfrm>
              <a:off x="2899" y="801"/>
              <a:ext cx="554" cy="776"/>
            </a:xfrm>
            <a:custGeom>
              <a:avLst/>
              <a:gdLst>
                <a:gd name="T0" fmla="*/ 2 w 234"/>
                <a:gd name="T1" fmla="*/ 6 h 328"/>
                <a:gd name="T2" fmla="*/ 224 w 234"/>
                <a:gd name="T3" fmla="*/ 326 h 328"/>
                <a:gd name="T4" fmla="*/ 232 w 234"/>
                <a:gd name="T5" fmla="*/ 322 h 328"/>
                <a:gd name="T6" fmla="*/ 10 w 234"/>
                <a:gd name="T7" fmla="*/ 3 h 328"/>
                <a:gd name="T8" fmla="*/ 2 w 234"/>
                <a:gd name="T9" fmla="*/ 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328">
                  <a:moveTo>
                    <a:pt x="2" y="6"/>
                  </a:moveTo>
                  <a:cubicBezTo>
                    <a:pt x="70" y="116"/>
                    <a:pt x="144" y="223"/>
                    <a:pt x="224" y="326"/>
                  </a:cubicBezTo>
                  <a:cubicBezTo>
                    <a:pt x="226" y="328"/>
                    <a:pt x="234" y="325"/>
                    <a:pt x="232" y="322"/>
                  </a:cubicBezTo>
                  <a:cubicBezTo>
                    <a:pt x="151" y="220"/>
                    <a:pt x="78" y="112"/>
                    <a:pt x="10" y="3"/>
                  </a:cubicBezTo>
                  <a:cubicBezTo>
                    <a:pt x="8" y="0"/>
                    <a:pt x="0" y="3"/>
                    <a:pt x="2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80"/>
            <p:cNvSpPr/>
            <p:nvPr>
              <p:custDataLst>
                <p:tags r:id="rId53"/>
              </p:custDataLst>
            </p:nvPr>
          </p:nvSpPr>
          <p:spPr bwMode="auto">
            <a:xfrm>
              <a:off x="2880" y="874"/>
              <a:ext cx="43" cy="123"/>
            </a:xfrm>
            <a:custGeom>
              <a:avLst/>
              <a:gdLst>
                <a:gd name="T0" fmla="*/ 1 w 18"/>
                <a:gd name="T1" fmla="*/ 5 h 52"/>
                <a:gd name="T2" fmla="*/ 1 w 18"/>
                <a:gd name="T3" fmla="*/ 50 h 52"/>
                <a:gd name="T4" fmla="*/ 10 w 18"/>
                <a:gd name="T5" fmla="*/ 49 h 52"/>
                <a:gd name="T6" fmla="*/ 10 w 18"/>
                <a:gd name="T7" fmla="*/ 3 h 52"/>
                <a:gd name="T8" fmla="*/ 1 w 18"/>
                <a:gd name="T9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2">
                  <a:moveTo>
                    <a:pt x="1" y="5"/>
                  </a:moveTo>
                  <a:cubicBezTo>
                    <a:pt x="10" y="18"/>
                    <a:pt x="6" y="36"/>
                    <a:pt x="1" y="50"/>
                  </a:cubicBezTo>
                  <a:cubicBezTo>
                    <a:pt x="1" y="52"/>
                    <a:pt x="9" y="51"/>
                    <a:pt x="10" y="49"/>
                  </a:cubicBezTo>
                  <a:cubicBezTo>
                    <a:pt x="15" y="35"/>
                    <a:pt x="18" y="16"/>
                    <a:pt x="10" y="3"/>
                  </a:cubicBezTo>
                  <a:cubicBezTo>
                    <a:pt x="8" y="0"/>
                    <a:pt x="0" y="3"/>
                    <a:pt x="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81"/>
            <p:cNvSpPr/>
            <p:nvPr>
              <p:custDataLst>
                <p:tags r:id="rId54"/>
              </p:custDataLst>
            </p:nvPr>
          </p:nvSpPr>
          <p:spPr bwMode="auto">
            <a:xfrm>
              <a:off x="2864" y="1236"/>
              <a:ext cx="21" cy="60"/>
            </a:xfrm>
            <a:custGeom>
              <a:avLst/>
              <a:gdLst>
                <a:gd name="T0" fmla="*/ 0 w 9"/>
                <a:gd name="T1" fmla="*/ 4 h 25"/>
                <a:gd name="T2" fmla="*/ 0 w 9"/>
                <a:gd name="T3" fmla="*/ 23 h 25"/>
                <a:gd name="T4" fmla="*/ 9 w 9"/>
                <a:gd name="T5" fmla="*/ 21 h 25"/>
                <a:gd name="T6" fmla="*/ 9 w 9"/>
                <a:gd name="T7" fmla="*/ 2 h 25"/>
                <a:gd name="T8" fmla="*/ 0 w 9"/>
                <a:gd name="T9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5">
                  <a:moveTo>
                    <a:pt x="0" y="4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9" y="23"/>
                    <a:pt x="9" y="2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0" y="1"/>
                    <a:pt x="0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82"/>
            <p:cNvSpPr/>
            <p:nvPr>
              <p:custDataLst>
                <p:tags r:id="rId55"/>
              </p:custDataLst>
            </p:nvPr>
          </p:nvSpPr>
          <p:spPr bwMode="auto">
            <a:xfrm>
              <a:off x="2836" y="1454"/>
              <a:ext cx="30" cy="64"/>
            </a:xfrm>
            <a:custGeom>
              <a:avLst/>
              <a:gdLst>
                <a:gd name="T0" fmla="*/ 4 w 13"/>
                <a:gd name="T1" fmla="*/ 3 h 27"/>
                <a:gd name="T2" fmla="*/ 0 w 13"/>
                <a:gd name="T3" fmla="*/ 26 h 27"/>
                <a:gd name="T4" fmla="*/ 9 w 13"/>
                <a:gd name="T5" fmla="*/ 24 h 27"/>
                <a:gd name="T6" fmla="*/ 13 w 13"/>
                <a:gd name="T7" fmla="*/ 1 h 27"/>
                <a:gd name="T8" fmla="*/ 4 w 13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4" y="3"/>
                  </a:moveTo>
                  <a:cubicBezTo>
                    <a:pt x="4" y="11"/>
                    <a:pt x="1" y="18"/>
                    <a:pt x="0" y="26"/>
                  </a:cubicBezTo>
                  <a:cubicBezTo>
                    <a:pt x="0" y="27"/>
                    <a:pt x="9" y="26"/>
                    <a:pt x="9" y="24"/>
                  </a:cubicBezTo>
                  <a:cubicBezTo>
                    <a:pt x="9" y="16"/>
                    <a:pt x="12" y="9"/>
                    <a:pt x="13" y="1"/>
                  </a:cubicBezTo>
                  <a:cubicBezTo>
                    <a:pt x="13" y="0"/>
                    <a:pt x="4" y="1"/>
                    <a:pt x="4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83"/>
            <p:cNvSpPr/>
            <p:nvPr>
              <p:custDataLst>
                <p:tags r:id="rId56"/>
              </p:custDataLst>
            </p:nvPr>
          </p:nvSpPr>
          <p:spPr bwMode="auto">
            <a:xfrm>
              <a:off x="2826" y="1632"/>
              <a:ext cx="31" cy="78"/>
            </a:xfrm>
            <a:custGeom>
              <a:avLst/>
              <a:gdLst>
                <a:gd name="T0" fmla="*/ 4 w 13"/>
                <a:gd name="T1" fmla="*/ 4 h 33"/>
                <a:gd name="T2" fmla="*/ 0 w 13"/>
                <a:gd name="T3" fmla="*/ 31 h 33"/>
                <a:gd name="T4" fmla="*/ 9 w 13"/>
                <a:gd name="T5" fmla="*/ 29 h 33"/>
                <a:gd name="T6" fmla="*/ 13 w 13"/>
                <a:gd name="T7" fmla="*/ 2 h 33"/>
                <a:gd name="T8" fmla="*/ 4 w 13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3">
                  <a:moveTo>
                    <a:pt x="4" y="4"/>
                  </a:moveTo>
                  <a:cubicBezTo>
                    <a:pt x="4" y="13"/>
                    <a:pt x="0" y="22"/>
                    <a:pt x="0" y="31"/>
                  </a:cubicBezTo>
                  <a:cubicBezTo>
                    <a:pt x="0" y="33"/>
                    <a:pt x="9" y="32"/>
                    <a:pt x="9" y="29"/>
                  </a:cubicBezTo>
                  <a:cubicBezTo>
                    <a:pt x="9" y="20"/>
                    <a:pt x="12" y="11"/>
                    <a:pt x="13" y="2"/>
                  </a:cubicBezTo>
                  <a:cubicBezTo>
                    <a:pt x="13" y="0"/>
                    <a:pt x="4" y="2"/>
                    <a:pt x="4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84"/>
            <p:cNvSpPr/>
            <p:nvPr>
              <p:custDataLst>
                <p:tags r:id="rId57"/>
              </p:custDataLst>
            </p:nvPr>
          </p:nvSpPr>
          <p:spPr bwMode="auto">
            <a:xfrm>
              <a:off x="2779" y="1847"/>
              <a:ext cx="19" cy="52"/>
            </a:xfrm>
            <a:custGeom>
              <a:avLst/>
              <a:gdLst>
                <a:gd name="T0" fmla="*/ 0 w 8"/>
                <a:gd name="T1" fmla="*/ 5 h 22"/>
                <a:gd name="T2" fmla="*/ 0 w 8"/>
                <a:gd name="T3" fmla="*/ 20 h 22"/>
                <a:gd name="T4" fmla="*/ 8 w 8"/>
                <a:gd name="T5" fmla="*/ 18 h 22"/>
                <a:gd name="T6" fmla="*/ 8 w 8"/>
                <a:gd name="T7" fmla="*/ 3 h 22"/>
                <a:gd name="T8" fmla="*/ 0 w 8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2">
                  <a:moveTo>
                    <a:pt x="0" y="5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8" y="21"/>
                    <a:pt x="8" y="18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0"/>
                    <a:pt x="0" y="2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85"/>
            <p:cNvSpPr/>
            <p:nvPr>
              <p:custDataLst>
                <p:tags r:id="rId58"/>
              </p:custDataLst>
            </p:nvPr>
          </p:nvSpPr>
          <p:spPr bwMode="auto">
            <a:xfrm>
              <a:off x="3820" y="1165"/>
              <a:ext cx="227" cy="320"/>
            </a:xfrm>
            <a:custGeom>
              <a:avLst/>
              <a:gdLst>
                <a:gd name="T0" fmla="*/ 9 w 96"/>
                <a:gd name="T1" fmla="*/ 29 h 135"/>
                <a:gd name="T2" fmla="*/ 13 w 96"/>
                <a:gd name="T3" fmla="*/ 7 h 135"/>
                <a:gd name="T4" fmla="*/ 4 w 96"/>
                <a:gd name="T5" fmla="*/ 7 h 135"/>
                <a:gd name="T6" fmla="*/ 23 w 96"/>
                <a:gd name="T7" fmla="*/ 77 h 135"/>
                <a:gd name="T8" fmla="*/ 41 w 96"/>
                <a:gd name="T9" fmla="*/ 133 h 135"/>
                <a:gd name="T10" fmla="*/ 48 w 96"/>
                <a:gd name="T11" fmla="*/ 133 h 135"/>
                <a:gd name="T12" fmla="*/ 68 w 96"/>
                <a:gd name="T13" fmla="*/ 67 h 135"/>
                <a:gd name="T14" fmla="*/ 72 w 96"/>
                <a:gd name="T15" fmla="*/ 37 h 135"/>
                <a:gd name="T16" fmla="*/ 77 w 96"/>
                <a:gd name="T17" fmla="*/ 16 h 135"/>
                <a:gd name="T18" fmla="*/ 86 w 96"/>
                <a:gd name="T19" fmla="*/ 19 h 135"/>
                <a:gd name="T20" fmla="*/ 93 w 96"/>
                <a:gd name="T21" fmla="*/ 16 h 135"/>
                <a:gd name="T22" fmla="*/ 77 w 96"/>
                <a:gd name="T23" fmla="*/ 5 h 135"/>
                <a:gd name="T24" fmla="*/ 64 w 96"/>
                <a:gd name="T25" fmla="*/ 33 h 135"/>
                <a:gd name="T26" fmla="*/ 58 w 96"/>
                <a:gd name="T27" fmla="*/ 76 h 135"/>
                <a:gd name="T28" fmla="*/ 42 w 96"/>
                <a:gd name="T29" fmla="*/ 131 h 135"/>
                <a:gd name="T30" fmla="*/ 49 w 96"/>
                <a:gd name="T31" fmla="*/ 130 h 135"/>
                <a:gd name="T32" fmla="*/ 31 w 96"/>
                <a:gd name="T33" fmla="*/ 75 h 135"/>
                <a:gd name="T34" fmla="*/ 13 w 96"/>
                <a:gd name="T35" fmla="*/ 5 h 135"/>
                <a:gd name="T36" fmla="*/ 5 w 96"/>
                <a:gd name="T37" fmla="*/ 6 h 135"/>
                <a:gd name="T38" fmla="*/ 0 w 96"/>
                <a:gd name="T39" fmla="*/ 29 h 135"/>
                <a:gd name="T40" fmla="*/ 9 w 96"/>
                <a:gd name="T41" fmla="*/ 2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35">
                  <a:moveTo>
                    <a:pt x="9" y="29"/>
                  </a:moveTo>
                  <a:cubicBezTo>
                    <a:pt x="9" y="21"/>
                    <a:pt x="9" y="14"/>
                    <a:pt x="13" y="7"/>
                  </a:cubicBezTo>
                  <a:cubicBezTo>
                    <a:pt x="10" y="7"/>
                    <a:pt x="7" y="7"/>
                    <a:pt x="4" y="7"/>
                  </a:cubicBezTo>
                  <a:cubicBezTo>
                    <a:pt x="15" y="29"/>
                    <a:pt x="20" y="54"/>
                    <a:pt x="23" y="77"/>
                  </a:cubicBezTo>
                  <a:cubicBezTo>
                    <a:pt x="25" y="95"/>
                    <a:pt x="26" y="120"/>
                    <a:pt x="41" y="133"/>
                  </a:cubicBezTo>
                  <a:cubicBezTo>
                    <a:pt x="43" y="135"/>
                    <a:pt x="47" y="134"/>
                    <a:pt x="48" y="133"/>
                  </a:cubicBezTo>
                  <a:cubicBezTo>
                    <a:pt x="66" y="117"/>
                    <a:pt x="65" y="88"/>
                    <a:pt x="68" y="67"/>
                  </a:cubicBezTo>
                  <a:cubicBezTo>
                    <a:pt x="69" y="57"/>
                    <a:pt x="70" y="47"/>
                    <a:pt x="72" y="37"/>
                  </a:cubicBezTo>
                  <a:cubicBezTo>
                    <a:pt x="73" y="29"/>
                    <a:pt x="75" y="22"/>
                    <a:pt x="77" y="16"/>
                  </a:cubicBezTo>
                  <a:cubicBezTo>
                    <a:pt x="81" y="7"/>
                    <a:pt x="83" y="16"/>
                    <a:pt x="86" y="19"/>
                  </a:cubicBezTo>
                  <a:cubicBezTo>
                    <a:pt x="87" y="22"/>
                    <a:pt x="96" y="19"/>
                    <a:pt x="93" y="16"/>
                  </a:cubicBezTo>
                  <a:cubicBezTo>
                    <a:pt x="89" y="9"/>
                    <a:pt x="87" y="0"/>
                    <a:pt x="77" y="5"/>
                  </a:cubicBezTo>
                  <a:cubicBezTo>
                    <a:pt x="68" y="10"/>
                    <a:pt x="66" y="24"/>
                    <a:pt x="64" y="33"/>
                  </a:cubicBezTo>
                  <a:cubicBezTo>
                    <a:pt x="61" y="47"/>
                    <a:pt x="60" y="62"/>
                    <a:pt x="58" y="76"/>
                  </a:cubicBezTo>
                  <a:cubicBezTo>
                    <a:pt x="56" y="94"/>
                    <a:pt x="56" y="118"/>
                    <a:pt x="42" y="131"/>
                  </a:cubicBezTo>
                  <a:cubicBezTo>
                    <a:pt x="44" y="131"/>
                    <a:pt x="46" y="130"/>
                    <a:pt x="49" y="130"/>
                  </a:cubicBezTo>
                  <a:cubicBezTo>
                    <a:pt x="34" y="117"/>
                    <a:pt x="34" y="93"/>
                    <a:pt x="31" y="75"/>
                  </a:cubicBezTo>
                  <a:cubicBezTo>
                    <a:pt x="29" y="52"/>
                    <a:pt x="23" y="27"/>
                    <a:pt x="13" y="5"/>
                  </a:cubicBezTo>
                  <a:cubicBezTo>
                    <a:pt x="12" y="3"/>
                    <a:pt x="6" y="3"/>
                    <a:pt x="5" y="6"/>
                  </a:cubicBezTo>
                  <a:cubicBezTo>
                    <a:pt x="1" y="14"/>
                    <a:pt x="0" y="21"/>
                    <a:pt x="0" y="29"/>
                  </a:cubicBezTo>
                  <a:cubicBezTo>
                    <a:pt x="0" y="33"/>
                    <a:pt x="9" y="32"/>
                    <a:pt x="9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86"/>
            <p:cNvSpPr/>
            <p:nvPr>
              <p:custDataLst>
                <p:tags r:id="rId59"/>
              </p:custDataLst>
            </p:nvPr>
          </p:nvSpPr>
          <p:spPr bwMode="auto">
            <a:xfrm>
              <a:off x="4099" y="1203"/>
              <a:ext cx="180" cy="26"/>
            </a:xfrm>
            <a:custGeom>
              <a:avLst/>
              <a:gdLst>
                <a:gd name="T0" fmla="*/ 6 w 76"/>
                <a:gd name="T1" fmla="*/ 11 h 11"/>
                <a:gd name="T2" fmla="*/ 66 w 76"/>
                <a:gd name="T3" fmla="*/ 7 h 11"/>
                <a:gd name="T4" fmla="*/ 71 w 76"/>
                <a:gd name="T5" fmla="*/ 4 h 11"/>
                <a:gd name="T6" fmla="*/ 10 w 76"/>
                <a:gd name="T7" fmla="*/ 7 h 11"/>
                <a:gd name="T8" fmla="*/ 6 w 7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">
                  <a:moveTo>
                    <a:pt x="6" y="11"/>
                  </a:moveTo>
                  <a:cubicBezTo>
                    <a:pt x="26" y="11"/>
                    <a:pt x="46" y="4"/>
                    <a:pt x="66" y="7"/>
                  </a:cubicBezTo>
                  <a:cubicBezTo>
                    <a:pt x="68" y="8"/>
                    <a:pt x="76" y="4"/>
                    <a:pt x="71" y="4"/>
                  </a:cubicBezTo>
                  <a:cubicBezTo>
                    <a:pt x="50" y="0"/>
                    <a:pt x="30" y="7"/>
                    <a:pt x="10" y="7"/>
                  </a:cubicBezTo>
                  <a:cubicBezTo>
                    <a:pt x="7" y="7"/>
                    <a:pt x="0" y="11"/>
                    <a:pt x="6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87"/>
            <p:cNvSpPr/>
            <p:nvPr>
              <p:custDataLst>
                <p:tags r:id="rId60"/>
              </p:custDataLst>
            </p:nvPr>
          </p:nvSpPr>
          <p:spPr bwMode="auto">
            <a:xfrm>
              <a:off x="4156" y="1265"/>
              <a:ext cx="130" cy="50"/>
            </a:xfrm>
            <a:custGeom>
              <a:avLst/>
              <a:gdLst>
                <a:gd name="T0" fmla="*/ 0 w 55"/>
                <a:gd name="T1" fmla="*/ 3 h 21"/>
                <a:gd name="T2" fmla="*/ 46 w 55"/>
                <a:gd name="T3" fmla="*/ 19 h 21"/>
                <a:gd name="T4" fmla="*/ 51 w 55"/>
                <a:gd name="T5" fmla="*/ 16 h 21"/>
                <a:gd name="T6" fmla="*/ 8 w 55"/>
                <a:gd name="T7" fmla="*/ 1 h 21"/>
                <a:gd name="T8" fmla="*/ 0 w 55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1">
                  <a:moveTo>
                    <a:pt x="0" y="3"/>
                  </a:moveTo>
                  <a:cubicBezTo>
                    <a:pt x="1" y="21"/>
                    <a:pt x="33" y="19"/>
                    <a:pt x="46" y="19"/>
                  </a:cubicBezTo>
                  <a:cubicBezTo>
                    <a:pt x="47" y="19"/>
                    <a:pt x="55" y="16"/>
                    <a:pt x="51" y="16"/>
                  </a:cubicBezTo>
                  <a:cubicBezTo>
                    <a:pt x="39" y="16"/>
                    <a:pt x="9" y="17"/>
                    <a:pt x="8" y="1"/>
                  </a:cubicBezTo>
                  <a:cubicBezTo>
                    <a:pt x="8" y="0"/>
                    <a:pt x="0" y="1"/>
                    <a:pt x="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88"/>
            <p:cNvSpPr/>
            <p:nvPr>
              <p:custDataLst>
                <p:tags r:id="rId61"/>
              </p:custDataLst>
            </p:nvPr>
          </p:nvSpPr>
          <p:spPr bwMode="auto">
            <a:xfrm>
              <a:off x="4442" y="1113"/>
              <a:ext cx="59" cy="206"/>
            </a:xfrm>
            <a:custGeom>
              <a:avLst/>
              <a:gdLst>
                <a:gd name="T0" fmla="*/ 8 w 25"/>
                <a:gd name="T1" fmla="*/ 85 h 87"/>
                <a:gd name="T2" fmla="*/ 25 w 25"/>
                <a:gd name="T3" fmla="*/ 1 h 87"/>
                <a:gd name="T4" fmla="*/ 16 w 25"/>
                <a:gd name="T5" fmla="*/ 3 h 87"/>
                <a:gd name="T6" fmla="*/ 8 w 25"/>
                <a:gd name="T7" fmla="*/ 86 h 87"/>
                <a:gd name="T8" fmla="*/ 17 w 25"/>
                <a:gd name="T9" fmla="*/ 84 h 87"/>
                <a:gd name="T10" fmla="*/ 25 w 25"/>
                <a:gd name="T11" fmla="*/ 1 h 87"/>
                <a:gd name="T12" fmla="*/ 16 w 25"/>
                <a:gd name="T13" fmla="*/ 2 h 87"/>
                <a:gd name="T14" fmla="*/ 0 w 25"/>
                <a:gd name="T15" fmla="*/ 86 h 87"/>
                <a:gd name="T16" fmla="*/ 8 w 25"/>
                <a:gd name="T17" fmla="*/ 8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87">
                  <a:moveTo>
                    <a:pt x="8" y="85"/>
                  </a:moveTo>
                  <a:cubicBezTo>
                    <a:pt x="16" y="57"/>
                    <a:pt x="17" y="28"/>
                    <a:pt x="25" y="1"/>
                  </a:cubicBezTo>
                  <a:cubicBezTo>
                    <a:pt x="22" y="1"/>
                    <a:pt x="19" y="2"/>
                    <a:pt x="16" y="3"/>
                  </a:cubicBezTo>
                  <a:cubicBezTo>
                    <a:pt x="12" y="31"/>
                    <a:pt x="8" y="58"/>
                    <a:pt x="8" y="86"/>
                  </a:cubicBezTo>
                  <a:cubicBezTo>
                    <a:pt x="8" y="87"/>
                    <a:pt x="16" y="86"/>
                    <a:pt x="17" y="84"/>
                  </a:cubicBezTo>
                  <a:cubicBezTo>
                    <a:pt x="17" y="56"/>
                    <a:pt x="20" y="28"/>
                    <a:pt x="25" y="1"/>
                  </a:cubicBezTo>
                  <a:cubicBezTo>
                    <a:pt x="25" y="0"/>
                    <a:pt x="17" y="1"/>
                    <a:pt x="16" y="2"/>
                  </a:cubicBezTo>
                  <a:cubicBezTo>
                    <a:pt x="8" y="30"/>
                    <a:pt x="8" y="59"/>
                    <a:pt x="0" y="86"/>
                  </a:cubicBezTo>
                  <a:cubicBezTo>
                    <a:pt x="0" y="87"/>
                    <a:pt x="8" y="86"/>
                    <a:pt x="8" y="8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89"/>
            <p:cNvSpPr/>
            <p:nvPr>
              <p:custDataLst>
                <p:tags r:id="rId62"/>
              </p:custDataLst>
            </p:nvPr>
          </p:nvSpPr>
          <p:spPr bwMode="auto">
            <a:xfrm>
              <a:off x="4516" y="1191"/>
              <a:ext cx="123" cy="313"/>
            </a:xfrm>
            <a:custGeom>
              <a:avLst/>
              <a:gdLst>
                <a:gd name="T0" fmla="*/ 42 w 52"/>
                <a:gd name="T1" fmla="*/ 3 h 132"/>
                <a:gd name="T2" fmla="*/ 21 w 52"/>
                <a:gd name="T3" fmla="*/ 53 h 132"/>
                <a:gd name="T4" fmla="*/ 1 w 52"/>
                <a:gd name="T5" fmla="*/ 129 h 132"/>
                <a:gd name="T6" fmla="*/ 10 w 52"/>
                <a:gd name="T7" fmla="*/ 128 h 132"/>
                <a:gd name="T8" fmla="*/ 28 w 52"/>
                <a:gd name="T9" fmla="*/ 59 h 132"/>
                <a:gd name="T10" fmla="*/ 50 w 52"/>
                <a:gd name="T11" fmla="*/ 3 h 132"/>
                <a:gd name="T12" fmla="*/ 42 w 52"/>
                <a:gd name="T13" fmla="*/ 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32">
                  <a:moveTo>
                    <a:pt x="42" y="3"/>
                  </a:moveTo>
                  <a:cubicBezTo>
                    <a:pt x="29" y="17"/>
                    <a:pt x="26" y="35"/>
                    <a:pt x="21" y="53"/>
                  </a:cubicBezTo>
                  <a:cubicBezTo>
                    <a:pt x="15" y="78"/>
                    <a:pt x="10" y="104"/>
                    <a:pt x="1" y="129"/>
                  </a:cubicBezTo>
                  <a:cubicBezTo>
                    <a:pt x="0" y="132"/>
                    <a:pt x="9" y="131"/>
                    <a:pt x="10" y="128"/>
                  </a:cubicBezTo>
                  <a:cubicBezTo>
                    <a:pt x="17" y="105"/>
                    <a:pt x="22" y="82"/>
                    <a:pt x="28" y="59"/>
                  </a:cubicBezTo>
                  <a:cubicBezTo>
                    <a:pt x="33" y="40"/>
                    <a:pt x="36" y="18"/>
                    <a:pt x="50" y="3"/>
                  </a:cubicBezTo>
                  <a:cubicBezTo>
                    <a:pt x="52" y="0"/>
                    <a:pt x="44" y="1"/>
                    <a:pt x="42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90"/>
            <p:cNvSpPr/>
            <p:nvPr>
              <p:custDataLst>
                <p:tags r:id="rId63"/>
              </p:custDataLst>
            </p:nvPr>
          </p:nvSpPr>
          <p:spPr bwMode="auto">
            <a:xfrm>
              <a:off x="4613" y="1267"/>
              <a:ext cx="144" cy="303"/>
            </a:xfrm>
            <a:custGeom>
              <a:avLst/>
              <a:gdLst>
                <a:gd name="T0" fmla="*/ 16 w 61"/>
                <a:gd name="T1" fmla="*/ 18 h 128"/>
                <a:gd name="T2" fmla="*/ 27 w 61"/>
                <a:gd name="T3" fmla="*/ 39 h 128"/>
                <a:gd name="T4" fmla="*/ 22 w 61"/>
                <a:gd name="T5" fmla="*/ 55 h 128"/>
                <a:gd name="T6" fmla="*/ 31 w 61"/>
                <a:gd name="T7" fmla="*/ 81 h 128"/>
                <a:gd name="T8" fmla="*/ 38 w 61"/>
                <a:gd name="T9" fmla="*/ 87 h 128"/>
                <a:gd name="T10" fmla="*/ 23 w 61"/>
                <a:gd name="T11" fmla="*/ 110 h 128"/>
                <a:gd name="T12" fmla="*/ 21 w 61"/>
                <a:gd name="T13" fmla="*/ 124 h 128"/>
                <a:gd name="T14" fmla="*/ 29 w 61"/>
                <a:gd name="T15" fmla="*/ 122 h 128"/>
                <a:gd name="T16" fmla="*/ 50 w 61"/>
                <a:gd name="T17" fmla="*/ 87 h 128"/>
                <a:gd name="T18" fmla="*/ 31 w 61"/>
                <a:gd name="T19" fmla="*/ 64 h 128"/>
                <a:gd name="T20" fmla="*/ 41 w 61"/>
                <a:gd name="T21" fmla="*/ 27 h 128"/>
                <a:gd name="T22" fmla="*/ 10 w 61"/>
                <a:gd name="T23" fmla="*/ 23 h 128"/>
                <a:gd name="T24" fmla="*/ 16 w 61"/>
                <a:gd name="T25" fmla="*/ 1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128">
                  <a:moveTo>
                    <a:pt x="16" y="18"/>
                  </a:moveTo>
                  <a:cubicBezTo>
                    <a:pt x="33" y="32"/>
                    <a:pt x="34" y="27"/>
                    <a:pt x="27" y="39"/>
                  </a:cubicBezTo>
                  <a:cubicBezTo>
                    <a:pt x="25" y="44"/>
                    <a:pt x="23" y="49"/>
                    <a:pt x="22" y="55"/>
                  </a:cubicBezTo>
                  <a:cubicBezTo>
                    <a:pt x="20" y="64"/>
                    <a:pt x="26" y="74"/>
                    <a:pt x="31" y="81"/>
                  </a:cubicBezTo>
                  <a:cubicBezTo>
                    <a:pt x="33" y="82"/>
                    <a:pt x="36" y="85"/>
                    <a:pt x="38" y="87"/>
                  </a:cubicBezTo>
                  <a:cubicBezTo>
                    <a:pt x="49" y="95"/>
                    <a:pt x="27" y="106"/>
                    <a:pt x="23" y="110"/>
                  </a:cubicBezTo>
                  <a:cubicBezTo>
                    <a:pt x="18" y="114"/>
                    <a:pt x="18" y="119"/>
                    <a:pt x="21" y="124"/>
                  </a:cubicBezTo>
                  <a:cubicBezTo>
                    <a:pt x="23" y="128"/>
                    <a:pt x="31" y="125"/>
                    <a:pt x="29" y="122"/>
                  </a:cubicBezTo>
                  <a:cubicBezTo>
                    <a:pt x="24" y="110"/>
                    <a:pt x="61" y="98"/>
                    <a:pt x="50" y="87"/>
                  </a:cubicBezTo>
                  <a:cubicBezTo>
                    <a:pt x="42" y="79"/>
                    <a:pt x="36" y="74"/>
                    <a:pt x="31" y="64"/>
                  </a:cubicBezTo>
                  <a:cubicBezTo>
                    <a:pt x="25" y="51"/>
                    <a:pt x="39" y="39"/>
                    <a:pt x="41" y="27"/>
                  </a:cubicBezTo>
                  <a:cubicBezTo>
                    <a:pt x="46" y="0"/>
                    <a:pt x="0" y="15"/>
                    <a:pt x="10" y="23"/>
                  </a:cubicBezTo>
                  <a:cubicBezTo>
                    <a:pt x="13" y="25"/>
                    <a:pt x="20" y="21"/>
                    <a:pt x="16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91"/>
            <p:cNvSpPr/>
            <p:nvPr>
              <p:custDataLst>
                <p:tags r:id="rId64"/>
              </p:custDataLst>
            </p:nvPr>
          </p:nvSpPr>
          <p:spPr bwMode="auto">
            <a:xfrm>
              <a:off x="4849" y="1189"/>
              <a:ext cx="88" cy="234"/>
            </a:xfrm>
            <a:custGeom>
              <a:avLst/>
              <a:gdLst>
                <a:gd name="T0" fmla="*/ 2 w 37"/>
                <a:gd name="T1" fmla="*/ 5 h 99"/>
                <a:gd name="T2" fmla="*/ 14 w 37"/>
                <a:gd name="T3" fmla="*/ 96 h 99"/>
                <a:gd name="T4" fmla="*/ 22 w 37"/>
                <a:gd name="T5" fmla="*/ 94 h 99"/>
                <a:gd name="T6" fmla="*/ 10 w 37"/>
                <a:gd name="T7" fmla="*/ 2 h 99"/>
                <a:gd name="T8" fmla="*/ 2 w 37"/>
                <a:gd name="T9" fmla="*/ 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9">
                  <a:moveTo>
                    <a:pt x="2" y="5"/>
                  </a:moveTo>
                  <a:cubicBezTo>
                    <a:pt x="29" y="25"/>
                    <a:pt x="6" y="69"/>
                    <a:pt x="14" y="96"/>
                  </a:cubicBezTo>
                  <a:cubicBezTo>
                    <a:pt x="15" y="99"/>
                    <a:pt x="23" y="97"/>
                    <a:pt x="22" y="94"/>
                  </a:cubicBezTo>
                  <a:cubicBezTo>
                    <a:pt x="15" y="67"/>
                    <a:pt x="37" y="22"/>
                    <a:pt x="10" y="2"/>
                  </a:cubicBezTo>
                  <a:cubicBezTo>
                    <a:pt x="7" y="0"/>
                    <a:pt x="0" y="4"/>
                    <a:pt x="2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92"/>
            <p:cNvSpPr/>
            <p:nvPr>
              <p:custDataLst>
                <p:tags r:id="rId65"/>
              </p:custDataLst>
            </p:nvPr>
          </p:nvSpPr>
          <p:spPr bwMode="auto">
            <a:xfrm>
              <a:off x="4840" y="1146"/>
              <a:ext cx="158" cy="263"/>
            </a:xfrm>
            <a:custGeom>
              <a:avLst/>
              <a:gdLst>
                <a:gd name="T0" fmla="*/ 10 w 67"/>
                <a:gd name="T1" fmla="*/ 18 h 111"/>
                <a:gd name="T2" fmla="*/ 35 w 67"/>
                <a:gd name="T3" fmla="*/ 27 h 111"/>
                <a:gd name="T4" fmla="*/ 31 w 67"/>
                <a:gd name="T5" fmla="*/ 46 h 111"/>
                <a:gd name="T6" fmla="*/ 32 w 67"/>
                <a:gd name="T7" fmla="*/ 68 h 111"/>
                <a:gd name="T8" fmla="*/ 50 w 67"/>
                <a:gd name="T9" fmla="*/ 88 h 111"/>
                <a:gd name="T10" fmla="*/ 16 w 67"/>
                <a:gd name="T11" fmla="*/ 107 h 111"/>
                <a:gd name="T12" fmla="*/ 12 w 67"/>
                <a:gd name="T13" fmla="*/ 111 h 111"/>
                <a:gd name="T14" fmla="*/ 51 w 67"/>
                <a:gd name="T15" fmla="*/ 102 h 111"/>
                <a:gd name="T16" fmla="*/ 43 w 67"/>
                <a:gd name="T17" fmla="*/ 69 h 111"/>
                <a:gd name="T18" fmla="*/ 43 w 67"/>
                <a:gd name="T19" fmla="*/ 30 h 111"/>
                <a:gd name="T20" fmla="*/ 34 w 67"/>
                <a:gd name="T21" fmla="*/ 9 h 111"/>
                <a:gd name="T22" fmla="*/ 2 w 67"/>
                <a:gd name="T23" fmla="*/ 18 h 111"/>
                <a:gd name="T24" fmla="*/ 10 w 67"/>
                <a:gd name="T25" fmla="*/ 1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11">
                  <a:moveTo>
                    <a:pt x="10" y="18"/>
                  </a:moveTo>
                  <a:cubicBezTo>
                    <a:pt x="26" y="4"/>
                    <a:pt x="33" y="17"/>
                    <a:pt x="35" y="27"/>
                  </a:cubicBezTo>
                  <a:cubicBezTo>
                    <a:pt x="35" y="33"/>
                    <a:pt x="33" y="40"/>
                    <a:pt x="31" y="46"/>
                  </a:cubicBezTo>
                  <a:cubicBezTo>
                    <a:pt x="29" y="53"/>
                    <a:pt x="28" y="61"/>
                    <a:pt x="32" y="68"/>
                  </a:cubicBezTo>
                  <a:cubicBezTo>
                    <a:pt x="36" y="76"/>
                    <a:pt x="45" y="81"/>
                    <a:pt x="50" y="88"/>
                  </a:cubicBezTo>
                  <a:cubicBezTo>
                    <a:pt x="59" y="103"/>
                    <a:pt x="24" y="107"/>
                    <a:pt x="16" y="107"/>
                  </a:cubicBezTo>
                  <a:cubicBezTo>
                    <a:pt x="13" y="108"/>
                    <a:pt x="7" y="111"/>
                    <a:pt x="12" y="111"/>
                  </a:cubicBezTo>
                  <a:cubicBezTo>
                    <a:pt x="25" y="111"/>
                    <a:pt x="41" y="109"/>
                    <a:pt x="51" y="102"/>
                  </a:cubicBezTo>
                  <a:cubicBezTo>
                    <a:pt x="67" y="90"/>
                    <a:pt x="53" y="80"/>
                    <a:pt x="43" y="69"/>
                  </a:cubicBezTo>
                  <a:cubicBezTo>
                    <a:pt x="32" y="59"/>
                    <a:pt x="41" y="42"/>
                    <a:pt x="43" y="30"/>
                  </a:cubicBezTo>
                  <a:cubicBezTo>
                    <a:pt x="44" y="21"/>
                    <a:pt x="41" y="15"/>
                    <a:pt x="34" y="9"/>
                  </a:cubicBezTo>
                  <a:cubicBezTo>
                    <a:pt x="26" y="0"/>
                    <a:pt x="8" y="13"/>
                    <a:pt x="2" y="18"/>
                  </a:cubicBezTo>
                  <a:cubicBezTo>
                    <a:pt x="0" y="20"/>
                    <a:pt x="8" y="19"/>
                    <a:pt x="10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93"/>
            <p:cNvSpPr/>
            <p:nvPr>
              <p:custDataLst>
                <p:tags r:id="rId66"/>
              </p:custDataLst>
            </p:nvPr>
          </p:nvSpPr>
          <p:spPr bwMode="auto">
            <a:xfrm>
              <a:off x="5055" y="1234"/>
              <a:ext cx="40" cy="45"/>
            </a:xfrm>
            <a:custGeom>
              <a:avLst/>
              <a:gdLst>
                <a:gd name="T0" fmla="*/ 10 w 17"/>
                <a:gd name="T1" fmla="*/ 1 h 19"/>
                <a:gd name="T2" fmla="*/ 1 w 17"/>
                <a:gd name="T3" fmla="*/ 9 h 19"/>
                <a:gd name="T4" fmla="*/ 4 w 17"/>
                <a:gd name="T5" fmla="*/ 17 h 19"/>
                <a:gd name="T6" fmla="*/ 10 w 17"/>
                <a:gd name="T7" fmla="*/ 18 h 19"/>
                <a:gd name="T8" fmla="*/ 12 w 17"/>
                <a:gd name="T9" fmla="*/ 13 h 19"/>
                <a:gd name="T10" fmla="*/ 9 w 17"/>
                <a:gd name="T11" fmla="*/ 10 h 19"/>
                <a:gd name="T12" fmla="*/ 14 w 17"/>
                <a:gd name="T13" fmla="*/ 6 h 19"/>
                <a:gd name="T14" fmla="*/ 16 w 17"/>
                <a:gd name="T15" fmla="*/ 2 h 19"/>
                <a:gd name="T16" fmla="*/ 10 w 17"/>
                <a:gd name="T1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9">
                  <a:moveTo>
                    <a:pt x="10" y="1"/>
                  </a:moveTo>
                  <a:cubicBezTo>
                    <a:pt x="7" y="3"/>
                    <a:pt x="2" y="5"/>
                    <a:pt x="1" y="9"/>
                  </a:cubicBezTo>
                  <a:cubicBezTo>
                    <a:pt x="0" y="12"/>
                    <a:pt x="2" y="15"/>
                    <a:pt x="4" y="17"/>
                  </a:cubicBezTo>
                  <a:cubicBezTo>
                    <a:pt x="5" y="19"/>
                    <a:pt x="8" y="19"/>
                    <a:pt x="10" y="18"/>
                  </a:cubicBezTo>
                  <a:cubicBezTo>
                    <a:pt x="11" y="17"/>
                    <a:pt x="13" y="15"/>
                    <a:pt x="12" y="13"/>
                  </a:cubicBezTo>
                  <a:cubicBezTo>
                    <a:pt x="11" y="12"/>
                    <a:pt x="9" y="11"/>
                    <a:pt x="9" y="10"/>
                  </a:cubicBezTo>
                  <a:cubicBezTo>
                    <a:pt x="10" y="8"/>
                    <a:pt x="12" y="7"/>
                    <a:pt x="14" y="6"/>
                  </a:cubicBezTo>
                  <a:cubicBezTo>
                    <a:pt x="15" y="6"/>
                    <a:pt x="17" y="4"/>
                    <a:pt x="16" y="2"/>
                  </a:cubicBezTo>
                  <a:cubicBezTo>
                    <a:pt x="14" y="0"/>
                    <a:pt x="12" y="1"/>
                    <a:pt x="1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94"/>
            <p:cNvSpPr/>
            <p:nvPr>
              <p:custDataLst>
                <p:tags r:id="rId67"/>
              </p:custDataLst>
            </p:nvPr>
          </p:nvSpPr>
          <p:spPr bwMode="auto">
            <a:xfrm>
              <a:off x="5140" y="1125"/>
              <a:ext cx="55" cy="235"/>
            </a:xfrm>
            <a:custGeom>
              <a:avLst/>
              <a:gdLst>
                <a:gd name="T0" fmla="*/ 0 w 23"/>
                <a:gd name="T1" fmla="*/ 5 h 99"/>
                <a:gd name="T2" fmla="*/ 8 w 23"/>
                <a:gd name="T3" fmla="*/ 96 h 99"/>
                <a:gd name="T4" fmla="*/ 16 w 23"/>
                <a:gd name="T5" fmla="*/ 95 h 99"/>
                <a:gd name="T6" fmla="*/ 8 w 23"/>
                <a:gd name="T7" fmla="*/ 4 h 99"/>
                <a:gd name="T8" fmla="*/ 0 w 23"/>
                <a:gd name="T9" fmla="*/ 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9">
                  <a:moveTo>
                    <a:pt x="0" y="5"/>
                  </a:moveTo>
                  <a:cubicBezTo>
                    <a:pt x="1" y="35"/>
                    <a:pt x="14" y="65"/>
                    <a:pt x="8" y="96"/>
                  </a:cubicBezTo>
                  <a:cubicBezTo>
                    <a:pt x="7" y="99"/>
                    <a:pt x="16" y="98"/>
                    <a:pt x="16" y="95"/>
                  </a:cubicBezTo>
                  <a:cubicBezTo>
                    <a:pt x="23" y="64"/>
                    <a:pt x="9" y="35"/>
                    <a:pt x="8" y="4"/>
                  </a:cubicBezTo>
                  <a:cubicBezTo>
                    <a:pt x="8" y="0"/>
                    <a:pt x="0" y="2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95"/>
            <p:cNvSpPr/>
            <p:nvPr>
              <p:custDataLst>
                <p:tags r:id="rId68"/>
              </p:custDataLst>
            </p:nvPr>
          </p:nvSpPr>
          <p:spPr bwMode="auto">
            <a:xfrm>
              <a:off x="5124" y="1116"/>
              <a:ext cx="170" cy="265"/>
            </a:xfrm>
            <a:custGeom>
              <a:avLst/>
              <a:gdLst>
                <a:gd name="T0" fmla="*/ 10 w 72"/>
                <a:gd name="T1" fmla="*/ 78 h 112"/>
                <a:gd name="T2" fmla="*/ 68 w 72"/>
                <a:gd name="T3" fmla="*/ 4 h 112"/>
                <a:gd name="T4" fmla="*/ 59 w 72"/>
                <a:gd name="T5" fmla="*/ 5 h 112"/>
                <a:gd name="T6" fmla="*/ 63 w 72"/>
                <a:gd name="T7" fmla="*/ 107 h 112"/>
                <a:gd name="T8" fmla="*/ 72 w 72"/>
                <a:gd name="T9" fmla="*/ 107 h 112"/>
                <a:gd name="T10" fmla="*/ 68 w 72"/>
                <a:gd name="T11" fmla="*/ 4 h 112"/>
                <a:gd name="T12" fmla="*/ 59 w 72"/>
                <a:gd name="T13" fmla="*/ 5 h 112"/>
                <a:gd name="T14" fmla="*/ 4 w 72"/>
                <a:gd name="T15" fmla="*/ 75 h 112"/>
                <a:gd name="T16" fmla="*/ 10 w 72"/>
                <a:gd name="T17" fmla="*/ 7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12">
                  <a:moveTo>
                    <a:pt x="10" y="78"/>
                  </a:moveTo>
                  <a:cubicBezTo>
                    <a:pt x="36" y="57"/>
                    <a:pt x="59" y="37"/>
                    <a:pt x="68" y="4"/>
                  </a:cubicBezTo>
                  <a:cubicBezTo>
                    <a:pt x="65" y="4"/>
                    <a:pt x="62" y="5"/>
                    <a:pt x="59" y="5"/>
                  </a:cubicBezTo>
                  <a:cubicBezTo>
                    <a:pt x="56" y="39"/>
                    <a:pt x="63" y="73"/>
                    <a:pt x="63" y="107"/>
                  </a:cubicBezTo>
                  <a:cubicBezTo>
                    <a:pt x="63" y="112"/>
                    <a:pt x="72" y="110"/>
                    <a:pt x="72" y="107"/>
                  </a:cubicBezTo>
                  <a:cubicBezTo>
                    <a:pt x="71" y="72"/>
                    <a:pt x="65" y="38"/>
                    <a:pt x="68" y="4"/>
                  </a:cubicBezTo>
                  <a:cubicBezTo>
                    <a:pt x="68" y="0"/>
                    <a:pt x="60" y="2"/>
                    <a:pt x="59" y="5"/>
                  </a:cubicBezTo>
                  <a:cubicBezTo>
                    <a:pt x="51" y="36"/>
                    <a:pt x="29" y="55"/>
                    <a:pt x="4" y="75"/>
                  </a:cubicBezTo>
                  <a:cubicBezTo>
                    <a:pt x="0" y="78"/>
                    <a:pt x="7" y="81"/>
                    <a:pt x="10" y="7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96"/>
            <p:cNvSpPr/>
            <p:nvPr>
              <p:custDataLst>
                <p:tags r:id="rId69"/>
              </p:custDataLst>
            </p:nvPr>
          </p:nvSpPr>
          <p:spPr bwMode="auto">
            <a:xfrm>
              <a:off x="2973" y="917"/>
              <a:ext cx="1999" cy="241"/>
            </a:xfrm>
            <a:custGeom>
              <a:avLst/>
              <a:gdLst>
                <a:gd name="T0" fmla="*/ 10 w 845"/>
                <a:gd name="T1" fmla="*/ 100 h 102"/>
                <a:gd name="T2" fmla="*/ 62 w 845"/>
                <a:gd name="T3" fmla="*/ 84 h 102"/>
                <a:gd name="T4" fmla="*/ 117 w 845"/>
                <a:gd name="T5" fmla="*/ 70 h 102"/>
                <a:gd name="T6" fmla="*/ 220 w 845"/>
                <a:gd name="T7" fmla="*/ 47 h 102"/>
                <a:gd name="T8" fmla="*/ 446 w 845"/>
                <a:gd name="T9" fmla="*/ 12 h 102"/>
                <a:gd name="T10" fmla="*/ 661 w 845"/>
                <a:gd name="T11" fmla="*/ 12 h 102"/>
                <a:gd name="T12" fmla="*/ 762 w 845"/>
                <a:gd name="T13" fmla="*/ 36 h 102"/>
                <a:gd name="T14" fmla="*/ 840 w 845"/>
                <a:gd name="T15" fmla="*/ 48 h 102"/>
                <a:gd name="T16" fmla="*/ 839 w 845"/>
                <a:gd name="T17" fmla="*/ 45 h 102"/>
                <a:gd name="T18" fmla="*/ 726 w 845"/>
                <a:gd name="T19" fmla="*/ 19 h 102"/>
                <a:gd name="T20" fmla="*/ 627 w 845"/>
                <a:gd name="T21" fmla="*/ 5 h 102"/>
                <a:gd name="T22" fmla="*/ 415 w 845"/>
                <a:gd name="T23" fmla="*/ 11 h 102"/>
                <a:gd name="T24" fmla="*/ 195 w 845"/>
                <a:gd name="T25" fmla="*/ 48 h 102"/>
                <a:gd name="T26" fmla="*/ 84 w 845"/>
                <a:gd name="T27" fmla="*/ 74 h 102"/>
                <a:gd name="T28" fmla="*/ 32 w 845"/>
                <a:gd name="T29" fmla="*/ 88 h 102"/>
                <a:gd name="T30" fmla="*/ 4 w 845"/>
                <a:gd name="T31" fmla="*/ 99 h 102"/>
                <a:gd name="T32" fmla="*/ 10 w 845"/>
                <a:gd name="T33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5" h="102">
                  <a:moveTo>
                    <a:pt x="10" y="100"/>
                  </a:moveTo>
                  <a:cubicBezTo>
                    <a:pt x="23" y="91"/>
                    <a:pt x="47" y="88"/>
                    <a:pt x="62" y="84"/>
                  </a:cubicBezTo>
                  <a:cubicBezTo>
                    <a:pt x="80" y="79"/>
                    <a:pt x="99" y="75"/>
                    <a:pt x="117" y="70"/>
                  </a:cubicBezTo>
                  <a:cubicBezTo>
                    <a:pt x="151" y="62"/>
                    <a:pt x="185" y="54"/>
                    <a:pt x="220" y="47"/>
                  </a:cubicBezTo>
                  <a:cubicBezTo>
                    <a:pt x="295" y="33"/>
                    <a:pt x="370" y="19"/>
                    <a:pt x="446" y="12"/>
                  </a:cubicBezTo>
                  <a:cubicBezTo>
                    <a:pt x="517" y="4"/>
                    <a:pt x="590" y="5"/>
                    <a:pt x="661" y="12"/>
                  </a:cubicBezTo>
                  <a:cubicBezTo>
                    <a:pt x="695" y="16"/>
                    <a:pt x="731" y="22"/>
                    <a:pt x="762" y="36"/>
                  </a:cubicBezTo>
                  <a:cubicBezTo>
                    <a:pt x="787" y="48"/>
                    <a:pt x="812" y="54"/>
                    <a:pt x="840" y="48"/>
                  </a:cubicBezTo>
                  <a:cubicBezTo>
                    <a:pt x="845" y="47"/>
                    <a:pt x="844" y="44"/>
                    <a:pt x="839" y="45"/>
                  </a:cubicBezTo>
                  <a:cubicBezTo>
                    <a:pt x="799" y="53"/>
                    <a:pt x="763" y="28"/>
                    <a:pt x="726" y="19"/>
                  </a:cubicBezTo>
                  <a:cubicBezTo>
                    <a:pt x="694" y="10"/>
                    <a:pt x="660" y="7"/>
                    <a:pt x="627" y="5"/>
                  </a:cubicBezTo>
                  <a:cubicBezTo>
                    <a:pt x="556" y="0"/>
                    <a:pt x="485" y="3"/>
                    <a:pt x="415" y="11"/>
                  </a:cubicBezTo>
                  <a:cubicBezTo>
                    <a:pt x="341" y="20"/>
                    <a:pt x="268" y="34"/>
                    <a:pt x="195" y="48"/>
                  </a:cubicBezTo>
                  <a:cubicBezTo>
                    <a:pt x="158" y="56"/>
                    <a:pt x="121" y="65"/>
                    <a:pt x="84" y="74"/>
                  </a:cubicBezTo>
                  <a:cubicBezTo>
                    <a:pt x="66" y="79"/>
                    <a:pt x="49" y="84"/>
                    <a:pt x="32" y="88"/>
                  </a:cubicBezTo>
                  <a:cubicBezTo>
                    <a:pt x="21" y="91"/>
                    <a:pt x="13" y="93"/>
                    <a:pt x="4" y="99"/>
                  </a:cubicBezTo>
                  <a:cubicBezTo>
                    <a:pt x="0" y="102"/>
                    <a:pt x="8" y="102"/>
                    <a:pt x="10" y="10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97"/>
            <p:cNvSpPr/>
            <p:nvPr>
              <p:custDataLst>
                <p:tags r:id="rId70"/>
              </p:custDataLst>
            </p:nvPr>
          </p:nvSpPr>
          <p:spPr bwMode="auto">
            <a:xfrm>
              <a:off x="4863" y="969"/>
              <a:ext cx="124" cy="116"/>
            </a:xfrm>
            <a:custGeom>
              <a:avLst/>
              <a:gdLst>
                <a:gd name="T0" fmla="*/ 13 w 52"/>
                <a:gd name="T1" fmla="*/ 4 h 49"/>
                <a:gd name="T2" fmla="*/ 40 w 52"/>
                <a:gd name="T3" fmla="*/ 28 h 49"/>
                <a:gd name="T4" fmla="*/ 5 w 52"/>
                <a:gd name="T5" fmla="*/ 47 h 49"/>
                <a:gd name="T6" fmla="*/ 11 w 52"/>
                <a:gd name="T7" fmla="*/ 48 h 49"/>
                <a:gd name="T8" fmla="*/ 48 w 52"/>
                <a:gd name="T9" fmla="*/ 25 h 49"/>
                <a:gd name="T10" fmla="*/ 19 w 52"/>
                <a:gd name="T11" fmla="*/ 0 h 49"/>
                <a:gd name="T12" fmla="*/ 13 w 52"/>
                <a:gd name="T13" fmla="*/ 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9">
                  <a:moveTo>
                    <a:pt x="13" y="4"/>
                  </a:moveTo>
                  <a:cubicBezTo>
                    <a:pt x="22" y="4"/>
                    <a:pt x="43" y="18"/>
                    <a:pt x="40" y="28"/>
                  </a:cubicBezTo>
                  <a:cubicBezTo>
                    <a:pt x="36" y="38"/>
                    <a:pt x="15" y="42"/>
                    <a:pt x="5" y="47"/>
                  </a:cubicBezTo>
                  <a:cubicBezTo>
                    <a:pt x="0" y="49"/>
                    <a:pt x="8" y="49"/>
                    <a:pt x="11" y="48"/>
                  </a:cubicBezTo>
                  <a:cubicBezTo>
                    <a:pt x="22" y="43"/>
                    <a:pt x="44" y="39"/>
                    <a:pt x="48" y="25"/>
                  </a:cubicBezTo>
                  <a:cubicBezTo>
                    <a:pt x="52" y="15"/>
                    <a:pt x="28" y="1"/>
                    <a:pt x="19" y="0"/>
                  </a:cubicBezTo>
                  <a:cubicBezTo>
                    <a:pt x="17" y="0"/>
                    <a:pt x="9" y="3"/>
                    <a:pt x="13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98"/>
            <p:cNvSpPr/>
            <p:nvPr>
              <p:custDataLst>
                <p:tags r:id="rId71"/>
              </p:custDataLst>
            </p:nvPr>
          </p:nvSpPr>
          <p:spPr bwMode="auto">
            <a:xfrm>
              <a:off x="3555" y="1478"/>
              <a:ext cx="1339" cy="443"/>
            </a:xfrm>
            <a:custGeom>
              <a:avLst/>
              <a:gdLst>
                <a:gd name="T0" fmla="*/ 557 w 566"/>
                <a:gd name="T1" fmla="*/ 4 h 187"/>
                <a:gd name="T2" fmla="*/ 497 w 566"/>
                <a:gd name="T3" fmla="*/ 129 h 187"/>
                <a:gd name="T4" fmla="*/ 358 w 566"/>
                <a:gd name="T5" fmla="*/ 173 h 187"/>
                <a:gd name="T6" fmla="*/ 10 w 566"/>
                <a:gd name="T7" fmla="*/ 127 h 187"/>
                <a:gd name="T8" fmla="*/ 4 w 566"/>
                <a:gd name="T9" fmla="*/ 131 h 187"/>
                <a:gd name="T10" fmla="*/ 5 w 566"/>
                <a:gd name="T11" fmla="*/ 131 h 187"/>
                <a:gd name="T12" fmla="*/ 10 w 566"/>
                <a:gd name="T13" fmla="*/ 134 h 187"/>
                <a:gd name="T14" fmla="*/ 13 w 566"/>
                <a:gd name="T15" fmla="*/ 133 h 187"/>
                <a:gd name="T16" fmla="*/ 14 w 566"/>
                <a:gd name="T17" fmla="*/ 129 h 187"/>
                <a:gd name="T18" fmla="*/ 11 w 566"/>
                <a:gd name="T19" fmla="*/ 127 h 187"/>
                <a:gd name="T20" fmla="*/ 5 w 566"/>
                <a:gd name="T21" fmla="*/ 132 h 187"/>
                <a:gd name="T22" fmla="*/ 381 w 566"/>
                <a:gd name="T23" fmla="*/ 176 h 187"/>
                <a:gd name="T24" fmla="*/ 500 w 566"/>
                <a:gd name="T25" fmla="*/ 135 h 187"/>
                <a:gd name="T26" fmla="*/ 565 w 566"/>
                <a:gd name="T27" fmla="*/ 3 h 187"/>
                <a:gd name="T28" fmla="*/ 557 w 566"/>
                <a:gd name="T29" fmla="*/ 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6" h="187">
                  <a:moveTo>
                    <a:pt x="557" y="4"/>
                  </a:moveTo>
                  <a:cubicBezTo>
                    <a:pt x="547" y="50"/>
                    <a:pt x="533" y="95"/>
                    <a:pt x="497" y="129"/>
                  </a:cubicBezTo>
                  <a:cubicBezTo>
                    <a:pt x="461" y="163"/>
                    <a:pt x="406" y="171"/>
                    <a:pt x="358" y="173"/>
                  </a:cubicBezTo>
                  <a:cubicBezTo>
                    <a:pt x="242" y="178"/>
                    <a:pt x="121" y="157"/>
                    <a:pt x="10" y="127"/>
                  </a:cubicBezTo>
                  <a:cubicBezTo>
                    <a:pt x="8" y="126"/>
                    <a:pt x="0" y="129"/>
                    <a:pt x="4" y="131"/>
                  </a:cubicBezTo>
                  <a:cubicBezTo>
                    <a:pt x="4" y="131"/>
                    <a:pt x="5" y="131"/>
                    <a:pt x="5" y="131"/>
                  </a:cubicBezTo>
                  <a:cubicBezTo>
                    <a:pt x="0" y="135"/>
                    <a:pt x="7" y="136"/>
                    <a:pt x="10" y="134"/>
                  </a:cubicBezTo>
                  <a:cubicBezTo>
                    <a:pt x="11" y="134"/>
                    <a:pt x="12" y="133"/>
                    <a:pt x="13" y="133"/>
                  </a:cubicBezTo>
                  <a:cubicBezTo>
                    <a:pt x="15" y="132"/>
                    <a:pt x="16" y="130"/>
                    <a:pt x="14" y="129"/>
                  </a:cubicBezTo>
                  <a:cubicBezTo>
                    <a:pt x="13" y="128"/>
                    <a:pt x="12" y="128"/>
                    <a:pt x="11" y="127"/>
                  </a:cubicBezTo>
                  <a:cubicBezTo>
                    <a:pt x="9" y="129"/>
                    <a:pt x="7" y="130"/>
                    <a:pt x="5" y="132"/>
                  </a:cubicBezTo>
                  <a:cubicBezTo>
                    <a:pt x="124" y="164"/>
                    <a:pt x="256" y="187"/>
                    <a:pt x="381" y="176"/>
                  </a:cubicBezTo>
                  <a:cubicBezTo>
                    <a:pt x="424" y="173"/>
                    <a:pt x="466" y="161"/>
                    <a:pt x="500" y="135"/>
                  </a:cubicBezTo>
                  <a:cubicBezTo>
                    <a:pt x="541" y="102"/>
                    <a:pt x="555" y="50"/>
                    <a:pt x="565" y="3"/>
                  </a:cubicBezTo>
                  <a:cubicBezTo>
                    <a:pt x="566" y="0"/>
                    <a:pt x="557" y="1"/>
                    <a:pt x="557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99"/>
            <p:cNvSpPr/>
            <p:nvPr>
              <p:custDataLst>
                <p:tags r:id="rId72"/>
              </p:custDataLst>
            </p:nvPr>
          </p:nvSpPr>
          <p:spPr bwMode="auto">
            <a:xfrm>
              <a:off x="3496" y="1679"/>
              <a:ext cx="142" cy="185"/>
            </a:xfrm>
            <a:custGeom>
              <a:avLst/>
              <a:gdLst>
                <a:gd name="T0" fmla="*/ 0 w 60"/>
                <a:gd name="T1" fmla="*/ 30 h 78"/>
                <a:gd name="T2" fmla="*/ 20 w 60"/>
                <a:gd name="T3" fmla="*/ 76 h 78"/>
                <a:gd name="T4" fmla="*/ 29 w 60"/>
                <a:gd name="T5" fmla="*/ 74 h 78"/>
                <a:gd name="T6" fmla="*/ 54 w 60"/>
                <a:gd name="T7" fmla="*/ 3 h 78"/>
                <a:gd name="T8" fmla="*/ 51 w 60"/>
                <a:gd name="T9" fmla="*/ 1 h 78"/>
                <a:gd name="T10" fmla="*/ 16 w 60"/>
                <a:gd name="T11" fmla="*/ 25 h 78"/>
                <a:gd name="T12" fmla="*/ 20 w 60"/>
                <a:gd name="T13" fmla="*/ 76 h 78"/>
                <a:gd name="T14" fmla="*/ 29 w 60"/>
                <a:gd name="T15" fmla="*/ 74 h 78"/>
                <a:gd name="T16" fmla="*/ 8 w 60"/>
                <a:gd name="T17" fmla="*/ 28 h 78"/>
                <a:gd name="T18" fmla="*/ 0 w 60"/>
                <a:gd name="T19" fmla="*/ 3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78">
                  <a:moveTo>
                    <a:pt x="0" y="30"/>
                  </a:moveTo>
                  <a:cubicBezTo>
                    <a:pt x="5" y="46"/>
                    <a:pt x="12" y="61"/>
                    <a:pt x="20" y="76"/>
                  </a:cubicBezTo>
                  <a:cubicBezTo>
                    <a:pt x="23" y="75"/>
                    <a:pt x="26" y="74"/>
                    <a:pt x="29" y="74"/>
                  </a:cubicBezTo>
                  <a:cubicBezTo>
                    <a:pt x="12" y="44"/>
                    <a:pt x="18" y="15"/>
                    <a:pt x="54" y="3"/>
                  </a:cubicBezTo>
                  <a:cubicBezTo>
                    <a:pt x="60" y="1"/>
                    <a:pt x="54" y="0"/>
                    <a:pt x="51" y="1"/>
                  </a:cubicBezTo>
                  <a:cubicBezTo>
                    <a:pt x="37" y="6"/>
                    <a:pt x="24" y="13"/>
                    <a:pt x="16" y="25"/>
                  </a:cubicBezTo>
                  <a:cubicBezTo>
                    <a:pt x="5" y="41"/>
                    <a:pt x="12" y="61"/>
                    <a:pt x="20" y="76"/>
                  </a:cubicBezTo>
                  <a:cubicBezTo>
                    <a:pt x="21" y="78"/>
                    <a:pt x="29" y="75"/>
                    <a:pt x="29" y="74"/>
                  </a:cubicBezTo>
                  <a:cubicBezTo>
                    <a:pt x="21" y="59"/>
                    <a:pt x="13" y="44"/>
                    <a:pt x="8" y="28"/>
                  </a:cubicBezTo>
                  <a:cubicBezTo>
                    <a:pt x="8" y="26"/>
                    <a:pt x="0" y="28"/>
                    <a:pt x="0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00"/>
            <p:cNvSpPr/>
            <p:nvPr>
              <p:custDataLst>
                <p:tags r:id="rId73"/>
              </p:custDataLst>
            </p:nvPr>
          </p:nvSpPr>
          <p:spPr bwMode="auto">
            <a:xfrm>
              <a:off x="5313" y="1899"/>
              <a:ext cx="55" cy="74"/>
            </a:xfrm>
            <a:custGeom>
              <a:avLst/>
              <a:gdLst>
                <a:gd name="T0" fmla="*/ 2 w 23"/>
                <a:gd name="T1" fmla="*/ 7 h 31"/>
                <a:gd name="T2" fmla="*/ 13 w 23"/>
                <a:gd name="T3" fmla="*/ 28 h 31"/>
                <a:gd name="T4" fmla="*/ 21 w 23"/>
                <a:gd name="T5" fmla="*/ 24 h 31"/>
                <a:gd name="T6" fmla="*/ 9 w 23"/>
                <a:gd name="T7" fmla="*/ 3 h 31"/>
                <a:gd name="T8" fmla="*/ 2 w 23"/>
                <a:gd name="T9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1">
                  <a:moveTo>
                    <a:pt x="2" y="7"/>
                  </a:moveTo>
                  <a:cubicBezTo>
                    <a:pt x="5" y="14"/>
                    <a:pt x="9" y="21"/>
                    <a:pt x="13" y="28"/>
                  </a:cubicBezTo>
                  <a:cubicBezTo>
                    <a:pt x="15" y="31"/>
                    <a:pt x="23" y="28"/>
                    <a:pt x="21" y="24"/>
                  </a:cubicBezTo>
                  <a:cubicBezTo>
                    <a:pt x="17" y="17"/>
                    <a:pt x="13" y="10"/>
                    <a:pt x="9" y="3"/>
                  </a:cubicBezTo>
                  <a:cubicBezTo>
                    <a:pt x="8" y="0"/>
                    <a:pt x="0" y="3"/>
                    <a:pt x="2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01"/>
            <p:cNvSpPr/>
            <p:nvPr>
              <p:custDataLst>
                <p:tags r:id="rId74"/>
              </p:custDataLst>
            </p:nvPr>
          </p:nvSpPr>
          <p:spPr bwMode="auto">
            <a:xfrm>
              <a:off x="5183" y="1573"/>
              <a:ext cx="213" cy="125"/>
            </a:xfrm>
            <a:custGeom>
              <a:avLst/>
              <a:gdLst>
                <a:gd name="T0" fmla="*/ 9 w 90"/>
                <a:gd name="T1" fmla="*/ 49 h 53"/>
                <a:gd name="T2" fmla="*/ 57 w 90"/>
                <a:gd name="T3" fmla="*/ 6 h 53"/>
                <a:gd name="T4" fmla="*/ 74 w 90"/>
                <a:gd name="T5" fmla="*/ 25 h 53"/>
                <a:gd name="T6" fmla="*/ 51 w 90"/>
                <a:gd name="T7" fmla="*/ 45 h 53"/>
                <a:gd name="T8" fmla="*/ 56 w 90"/>
                <a:gd name="T9" fmla="*/ 47 h 53"/>
                <a:gd name="T10" fmla="*/ 84 w 90"/>
                <a:gd name="T11" fmla="*/ 20 h 53"/>
                <a:gd name="T12" fmla="*/ 69 w 90"/>
                <a:gd name="T13" fmla="*/ 1 h 53"/>
                <a:gd name="T14" fmla="*/ 1 w 90"/>
                <a:gd name="T15" fmla="*/ 50 h 53"/>
                <a:gd name="T16" fmla="*/ 9 w 90"/>
                <a:gd name="T17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53">
                  <a:moveTo>
                    <a:pt x="9" y="49"/>
                  </a:moveTo>
                  <a:cubicBezTo>
                    <a:pt x="14" y="29"/>
                    <a:pt x="37" y="11"/>
                    <a:pt x="57" y="6"/>
                  </a:cubicBezTo>
                  <a:cubicBezTo>
                    <a:pt x="73" y="2"/>
                    <a:pt x="82" y="13"/>
                    <a:pt x="74" y="25"/>
                  </a:cubicBezTo>
                  <a:cubicBezTo>
                    <a:pt x="69" y="33"/>
                    <a:pt x="60" y="40"/>
                    <a:pt x="51" y="45"/>
                  </a:cubicBezTo>
                  <a:cubicBezTo>
                    <a:pt x="46" y="47"/>
                    <a:pt x="53" y="48"/>
                    <a:pt x="56" y="47"/>
                  </a:cubicBezTo>
                  <a:cubicBezTo>
                    <a:pt x="68" y="41"/>
                    <a:pt x="78" y="31"/>
                    <a:pt x="84" y="20"/>
                  </a:cubicBezTo>
                  <a:cubicBezTo>
                    <a:pt x="90" y="9"/>
                    <a:pt x="80" y="1"/>
                    <a:pt x="69" y="1"/>
                  </a:cubicBezTo>
                  <a:cubicBezTo>
                    <a:pt x="42" y="0"/>
                    <a:pt x="7" y="25"/>
                    <a:pt x="1" y="50"/>
                  </a:cubicBezTo>
                  <a:cubicBezTo>
                    <a:pt x="0" y="53"/>
                    <a:pt x="9" y="51"/>
                    <a:pt x="9" y="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102"/>
            <p:cNvSpPr/>
            <p:nvPr>
              <p:custDataLst>
                <p:tags r:id="rId75"/>
              </p:custDataLst>
            </p:nvPr>
          </p:nvSpPr>
          <p:spPr bwMode="auto">
            <a:xfrm>
              <a:off x="5218" y="1708"/>
              <a:ext cx="138" cy="267"/>
            </a:xfrm>
            <a:custGeom>
              <a:avLst/>
              <a:gdLst>
                <a:gd name="T0" fmla="*/ 1 w 58"/>
                <a:gd name="T1" fmla="*/ 4 h 113"/>
                <a:gd name="T2" fmla="*/ 49 w 58"/>
                <a:gd name="T3" fmla="*/ 112 h 113"/>
                <a:gd name="T4" fmla="*/ 57 w 58"/>
                <a:gd name="T5" fmla="*/ 109 h 113"/>
                <a:gd name="T6" fmla="*/ 9 w 58"/>
                <a:gd name="T7" fmla="*/ 2 h 113"/>
                <a:gd name="T8" fmla="*/ 1 w 58"/>
                <a:gd name="T9" fmla="*/ 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13">
                  <a:moveTo>
                    <a:pt x="1" y="4"/>
                  </a:moveTo>
                  <a:cubicBezTo>
                    <a:pt x="20" y="38"/>
                    <a:pt x="31" y="76"/>
                    <a:pt x="49" y="112"/>
                  </a:cubicBezTo>
                  <a:cubicBezTo>
                    <a:pt x="50" y="113"/>
                    <a:pt x="58" y="111"/>
                    <a:pt x="57" y="109"/>
                  </a:cubicBezTo>
                  <a:cubicBezTo>
                    <a:pt x="39" y="74"/>
                    <a:pt x="29" y="36"/>
                    <a:pt x="9" y="2"/>
                  </a:cubicBezTo>
                  <a:cubicBezTo>
                    <a:pt x="8" y="0"/>
                    <a:pt x="0" y="2"/>
                    <a:pt x="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103"/>
            <p:cNvSpPr/>
            <p:nvPr>
              <p:custDataLst>
                <p:tags r:id="rId76"/>
              </p:custDataLst>
            </p:nvPr>
          </p:nvSpPr>
          <p:spPr bwMode="auto">
            <a:xfrm>
              <a:off x="5465" y="1608"/>
              <a:ext cx="156" cy="126"/>
            </a:xfrm>
            <a:custGeom>
              <a:avLst/>
              <a:gdLst>
                <a:gd name="T0" fmla="*/ 9 w 66"/>
                <a:gd name="T1" fmla="*/ 48 h 53"/>
                <a:gd name="T2" fmla="*/ 31 w 66"/>
                <a:gd name="T3" fmla="*/ 22 h 53"/>
                <a:gd name="T4" fmla="*/ 59 w 66"/>
                <a:gd name="T5" fmla="*/ 6 h 53"/>
                <a:gd name="T6" fmla="*/ 60 w 66"/>
                <a:gd name="T7" fmla="*/ 0 h 53"/>
                <a:gd name="T8" fmla="*/ 25 w 66"/>
                <a:gd name="T9" fmla="*/ 18 h 53"/>
                <a:gd name="T10" fmla="*/ 0 w 66"/>
                <a:gd name="T11" fmla="*/ 48 h 53"/>
                <a:gd name="T12" fmla="*/ 9 w 66"/>
                <a:gd name="T13" fmla="*/ 4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3">
                  <a:moveTo>
                    <a:pt x="9" y="48"/>
                  </a:moveTo>
                  <a:cubicBezTo>
                    <a:pt x="10" y="38"/>
                    <a:pt x="23" y="28"/>
                    <a:pt x="31" y="22"/>
                  </a:cubicBezTo>
                  <a:cubicBezTo>
                    <a:pt x="38" y="16"/>
                    <a:pt x="50" y="6"/>
                    <a:pt x="59" y="6"/>
                  </a:cubicBezTo>
                  <a:cubicBezTo>
                    <a:pt x="64" y="5"/>
                    <a:pt x="66" y="0"/>
                    <a:pt x="60" y="0"/>
                  </a:cubicBezTo>
                  <a:cubicBezTo>
                    <a:pt x="47" y="1"/>
                    <a:pt x="35" y="11"/>
                    <a:pt x="25" y="18"/>
                  </a:cubicBezTo>
                  <a:cubicBezTo>
                    <a:pt x="16" y="25"/>
                    <a:pt x="1" y="36"/>
                    <a:pt x="0" y="48"/>
                  </a:cubicBezTo>
                  <a:cubicBezTo>
                    <a:pt x="0" y="53"/>
                    <a:pt x="8" y="51"/>
                    <a:pt x="9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04"/>
            <p:cNvSpPr/>
            <p:nvPr>
              <p:custDataLst>
                <p:tags r:id="rId77"/>
              </p:custDataLst>
            </p:nvPr>
          </p:nvSpPr>
          <p:spPr bwMode="auto">
            <a:xfrm>
              <a:off x="5467" y="1599"/>
              <a:ext cx="270" cy="189"/>
            </a:xfrm>
            <a:custGeom>
              <a:avLst/>
              <a:gdLst>
                <a:gd name="T0" fmla="*/ 11 w 114"/>
                <a:gd name="T1" fmla="*/ 77 h 80"/>
                <a:gd name="T2" fmla="*/ 110 w 114"/>
                <a:gd name="T3" fmla="*/ 5 h 80"/>
                <a:gd name="T4" fmla="*/ 104 w 114"/>
                <a:gd name="T5" fmla="*/ 2 h 80"/>
                <a:gd name="T6" fmla="*/ 4 w 114"/>
                <a:gd name="T7" fmla="*/ 75 h 80"/>
                <a:gd name="T8" fmla="*/ 11 w 114"/>
                <a:gd name="T9" fmla="*/ 7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80">
                  <a:moveTo>
                    <a:pt x="11" y="77"/>
                  </a:moveTo>
                  <a:cubicBezTo>
                    <a:pt x="41" y="50"/>
                    <a:pt x="75" y="27"/>
                    <a:pt x="110" y="5"/>
                  </a:cubicBezTo>
                  <a:cubicBezTo>
                    <a:pt x="114" y="2"/>
                    <a:pt x="107" y="0"/>
                    <a:pt x="104" y="2"/>
                  </a:cubicBezTo>
                  <a:cubicBezTo>
                    <a:pt x="69" y="24"/>
                    <a:pt x="34" y="47"/>
                    <a:pt x="4" y="75"/>
                  </a:cubicBezTo>
                  <a:cubicBezTo>
                    <a:pt x="0" y="79"/>
                    <a:pt x="8" y="80"/>
                    <a:pt x="11" y="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05"/>
            <p:cNvSpPr/>
            <p:nvPr>
              <p:custDataLst>
                <p:tags r:id="rId78"/>
              </p:custDataLst>
            </p:nvPr>
          </p:nvSpPr>
          <p:spPr bwMode="auto">
            <a:xfrm>
              <a:off x="5751" y="1374"/>
              <a:ext cx="113" cy="227"/>
            </a:xfrm>
            <a:custGeom>
              <a:avLst/>
              <a:gdLst>
                <a:gd name="T0" fmla="*/ 1 w 48"/>
                <a:gd name="T1" fmla="*/ 6 h 96"/>
                <a:gd name="T2" fmla="*/ 38 w 48"/>
                <a:gd name="T3" fmla="*/ 93 h 96"/>
                <a:gd name="T4" fmla="*/ 46 w 48"/>
                <a:gd name="T5" fmla="*/ 90 h 96"/>
                <a:gd name="T6" fmla="*/ 10 w 48"/>
                <a:gd name="T7" fmla="*/ 3 h 96"/>
                <a:gd name="T8" fmla="*/ 1 w 48"/>
                <a:gd name="T9" fmla="*/ 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96">
                  <a:moveTo>
                    <a:pt x="1" y="6"/>
                  </a:moveTo>
                  <a:cubicBezTo>
                    <a:pt x="9" y="36"/>
                    <a:pt x="26" y="63"/>
                    <a:pt x="38" y="93"/>
                  </a:cubicBezTo>
                  <a:cubicBezTo>
                    <a:pt x="39" y="96"/>
                    <a:pt x="48" y="93"/>
                    <a:pt x="46" y="90"/>
                  </a:cubicBezTo>
                  <a:cubicBezTo>
                    <a:pt x="34" y="61"/>
                    <a:pt x="17" y="34"/>
                    <a:pt x="10" y="3"/>
                  </a:cubicBezTo>
                  <a:cubicBezTo>
                    <a:pt x="9" y="0"/>
                    <a:pt x="0" y="2"/>
                    <a:pt x="1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06"/>
            <p:cNvSpPr/>
            <p:nvPr>
              <p:custDataLst>
                <p:tags r:id="rId79"/>
              </p:custDataLst>
            </p:nvPr>
          </p:nvSpPr>
          <p:spPr bwMode="auto">
            <a:xfrm>
              <a:off x="5737" y="1260"/>
              <a:ext cx="260" cy="346"/>
            </a:xfrm>
            <a:custGeom>
              <a:avLst/>
              <a:gdLst>
                <a:gd name="T0" fmla="*/ 12 w 110"/>
                <a:gd name="T1" fmla="*/ 44 h 146"/>
                <a:gd name="T2" fmla="*/ 16 w 110"/>
                <a:gd name="T3" fmla="*/ 19 h 146"/>
                <a:gd name="T4" fmla="*/ 39 w 110"/>
                <a:gd name="T5" fmla="*/ 14 h 146"/>
                <a:gd name="T6" fmla="*/ 39 w 110"/>
                <a:gd name="T7" fmla="*/ 31 h 146"/>
                <a:gd name="T8" fmla="*/ 38 w 110"/>
                <a:gd name="T9" fmla="*/ 81 h 146"/>
                <a:gd name="T10" fmla="*/ 77 w 110"/>
                <a:gd name="T11" fmla="*/ 104 h 146"/>
                <a:gd name="T12" fmla="*/ 51 w 110"/>
                <a:gd name="T13" fmla="*/ 143 h 146"/>
                <a:gd name="T14" fmla="*/ 60 w 110"/>
                <a:gd name="T15" fmla="*/ 142 h 146"/>
                <a:gd name="T16" fmla="*/ 82 w 110"/>
                <a:gd name="T17" fmla="*/ 100 h 146"/>
                <a:gd name="T18" fmla="*/ 51 w 110"/>
                <a:gd name="T19" fmla="*/ 83 h 146"/>
                <a:gd name="T20" fmla="*/ 45 w 110"/>
                <a:gd name="T21" fmla="*/ 43 h 146"/>
                <a:gd name="T22" fmla="*/ 30 w 110"/>
                <a:gd name="T23" fmla="*/ 3 h 146"/>
                <a:gd name="T24" fmla="*/ 3 w 110"/>
                <a:gd name="T25" fmla="*/ 47 h 146"/>
                <a:gd name="T26" fmla="*/ 12 w 110"/>
                <a:gd name="T27" fmla="*/ 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146">
                  <a:moveTo>
                    <a:pt x="12" y="44"/>
                  </a:moveTo>
                  <a:cubicBezTo>
                    <a:pt x="10" y="35"/>
                    <a:pt x="12" y="27"/>
                    <a:pt x="16" y="19"/>
                  </a:cubicBezTo>
                  <a:cubicBezTo>
                    <a:pt x="20" y="10"/>
                    <a:pt x="33" y="3"/>
                    <a:pt x="39" y="14"/>
                  </a:cubicBezTo>
                  <a:cubicBezTo>
                    <a:pt x="41" y="19"/>
                    <a:pt x="40" y="26"/>
                    <a:pt x="39" y="31"/>
                  </a:cubicBezTo>
                  <a:cubicBezTo>
                    <a:pt x="37" y="48"/>
                    <a:pt x="29" y="65"/>
                    <a:pt x="38" y="81"/>
                  </a:cubicBezTo>
                  <a:cubicBezTo>
                    <a:pt x="45" y="93"/>
                    <a:pt x="66" y="97"/>
                    <a:pt x="77" y="104"/>
                  </a:cubicBezTo>
                  <a:cubicBezTo>
                    <a:pt x="97" y="118"/>
                    <a:pt x="54" y="129"/>
                    <a:pt x="51" y="143"/>
                  </a:cubicBezTo>
                  <a:cubicBezTo>
                    <a:pt x="51" y="146"/>
                    <a:pt x="59" y="145"/>
                    <a:pt x="60" y="142"/>
                  </a:cubicBezTo>
                  <a:cubicBezTo>
                    <a:pt x="62" y="127"/>
                    <a:pt x="110" y="120"/>
                    <a:pt x="82" y="100"/>
                  </a:cubicBezTo>
                  <a:cubicBezTo>
                    <a:pt x="73" y="93"/>
                    <a:pt x="61" y="89"/>
                    <a:pt x="51" y="83"/>
                  </a:cubicBezTo>
                  <a:cubicBezTo>
                    <a:pt x="38" y="73"/>
                    <a:pt x="43" y="56"/>
                    <a:pt x="45" y="43"/>
                  </a:cubicBezTo>
                  <a:cubicBezTo>
                    <a:pt x="48" y="31"/>
                    <a:pt x="55" y="0"/>
                    <a:pt x="30" y="3"/>
                  </a:cubicBezTo>
                  <a:cubicBezTo>
                    <a:pt x="9" y="6"/>
                    <a:pt x="0" y="29"/>
                    <a:pt x="3" y="47"/>
                  </a:cubicBezTo>
                  <a:cubicBezTo>
                    <a:pt x="4" y="49"/>
                    <a:pt x="12" y="47"/>
                    <a:pt x="12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07"/>
            <p:cNvSpPr/>
            <p:nvPr>
              <p:custDataLst>
                <p:tags r:id="rId80"/>
              </p:custDataLst>
            </p:nvPr>
          </p:nvSpPr>
          <p:spPr bwMode="auto">
            <a:xfrm>
              <a:off x="1688" y="2056"/>
              <a:ext cx="331" cy="158"/>
            </a:xfrm>
            <a:custGeom>
              <a:avLst/>
              <a:gdLst>
                <a:gd name="T0" fmla="*/ 45 w 140"/>
                <a:gd name="T1" fmla="*/ 2 h 67"/>
                <a:gd name="T2" fmla="*/ 30 w 140"/>
                <a:gd name="T3" fmla="*/ 52 h 67"/>
                <a:gd name="T4" fmla="*/ 103 w 140"/>
                <a:gd name="T5" fmla="*/ 34 h 67"/>
                <a:gd name="T6" fmla="*/ 96 w 140"/>
                <a:gd name="T7" fmla="*/ 35 h 67"/>
                <a:gd name="T8" fmla="*/ 137 w 140"/>
                <a:gd name="T9" fmla="*/ 29 h 67"/>
                <a:gd name="T10" fmla="*/ 99 w 140"/>
                <a:gd name="T11" fmla="*/ 34 h 67"/>
                <a:gd name="T12" fmla="*/ 108 w 140"/>
                <a:gd name="T13" fmla="*/ 33 h 67"/>
                <a:gd name="T14" fmla="*/ 129 w 140"/>
                <a:gd name="T15" fmla="*/ 27 h 67"/>
                <a:gd name="T16" fmla="*/ 104 w 140"/>
                <a:gd name="T17" fmla="*/ 32 h 67"/>
                <a:gd name="T18" fmla="*/ 97 w 140"/>
                <a:gd name="T19" fmla="*/ 33 h 67"/>
                <a:gd name="T20" fmla="*/ 27 w 140"/>
                <a:gd name="T21" fmla="*/ 37 h 67"/>
                <a:gd name="T22" fmla="*/ 51 w 140"/>
                <a:gd name="T23" fmla="*/ 2 h 67"/>
                <a:gd name="T24" fmla="*/ 45 w 140"/>
                <a:gd name="T25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67">
                  <a:moveTo>
                    <a:pt x="45" y="2"/>
                  </a:moveTo>
                  <a:cubicBezTo>
                    <a:pt x="30" y="11"/>
                    <a:pt x="0" y="39"/>
                    <a:pt x="30" y="52"/>
                  </a:cubicBezTo>
                  <a:cubicBezTo>
                    <a:pt x="58" y="65"/>
                    <a:pt x="81" y="50"/>
                    <a:pt x="103" y="34"/>
                  </a:cubicBezTo>
                  <a:cubicBezTo>
                    <a:pt x="101" y="34"/>
                    <a:pt x="98" y="34"/>
                    <a:pt x="96" y="35"/>
                  </a:cubicBezTo>
                  <a:cubicBezTo>
                    <a:pt x="107" y="47"/>
                    <a:pt x="136" y="51"/>
                    <a:pt x="137" y="29"/>
                  </a:cubicBezTo>
                  <a:cubicBezTo>
                    <a:pt x="140" y="3"/>
                    <a:pt x="106" y="24"/>
                    <a:pt x="99" y="34"/>
                  </a:cubicBezTo>
                  <a:cubicBezTo>
                    <a:pt x="99" y="35"/>
                    <a:pt x="106" y="35"/>
                    <a:pt x="108" y="33"/>
                  </a:cubicBezTo>
                  <a:cubicBezTo>
                    <a:pt x="111" y="28"/>
                    <a:pt x="127" y="13"/>
                    <a:pt x="129" y="27"/>
                  </a:cubicBezTo>
                  <a:cubicBezTo>
                    <a:pt x="132" y="43"/>
                    <a:pt x="111" y="41"/>
                    <a:pt x="104" y="32"/>
                  </a:cubicBezTo>
                  <a:cubicBezTo>
                    <a:pt x="103" y="31"/>
                    <a:pt x="98" y="32"/>
                    <a:pt x="97" y="33"/>
                  </a:cubicBezTo>
                  <a:cubicBezTo>
                    <a:pt x="77" y="48"/>
                    <a:pt x="42" y="67"/>
                    <a:pt x="27" y="37"/>
                  </a:cubicBezTo>
                  <a:cubicBezTo>
                    <a:pt x="19" y="23"/>
                    <a:pt x="41" y="9"/>
                    <a:pt x="51" y="2"/>
                  </a:cubicBezTo>
                  <a:cubicBezTo>
                    <a:pt x="55" y="0"/>
                    <a:pt x="47" y="1"/>
                    <a:pt x="4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108"/>
            <p:cNvSpPr/>
            <p:nvPr>
              <p:custDataLst>
                <p:tags r:id="rId81"/>
              </p:custDataLst>
            </p:nvPr>
          </p:nvSpPr>
          <p:spPr bwMode="auto">
            <a:xfrm>
              <a:off x="2005" y="2058"/>
              <a:ext cx="142" cy="90"/>
            </a:xfrm>
            <a:custGeom>
              <a:avLst/>
              <a:gdLst>
                <a:gd name="T0" fmla="*/ 17 w 60"/>
                <a:gd name="T1" fmla="*/ 2 h 38"/>
                <a:gd name="T2" fmla="*/ 19 w 60"/>
                <a:gd name="T3" fmla="*/ 27 h 38"/>
                <a:gd name="T4" fmla="*/ 38 w 60"/>
                <a:gd name="T5" fmla="*/ 23 h 38"/>
                <a:gd name="T6" fmla="*/ 45 w 60"/>
                <a:gd name="T7" fmla="*/ 31 h 38"/>
                <a:gd name="T8" fmla="*/ 51 w 60"/>
                <a:gd name="T9" fmla="*/ 37 h 38"/>
                <a:gd name="T10" fmla="*/ 58 w 60"/>
                <a:gd name="T11" fmla="*/ 34 h 38"/>
                <a:gd name="T12" fmla="*/ 51 w 60"/>
                <a:gd name="T13" fmla="*/ 21 h 38"/>
                <a:gd name="T14" fmla="*/ 51 w 60"/>
                <a:gd name="T15" fmla="*/ 21 h 38"/>
                <a:gd name="T16" fmla="*/ 26 w 60"/>
                <a:gd name="T17" fmla="*/ 24 h 38"/>
                <a:gd name="T18" fmla="*/ 26 w 60"/>
                <a:gd name="T19" fmla="*/ 0 h 38"/>
                <a:gd name="T20" fmla="*/ 17 w 60"/>
                <a:gd name="T21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38">
                  <a:moveTo>
                    <a:pt x="17" y="2"/>
                  </a:moveTo>
                  <a:cubicBezTo>
                    <a:pt x="11" y="9"/>
                    <a:pt x="0" y="29"/>
                    <a:pt x="19" y="27"/>
                  </a:cubicBezTo>
                  <a:cubicBezTo>
                    <a:pt x="26" y="27"/>
                    <a:pt x="32" y="26"/>
                    <a:pt x="38" y="23"/>
                  </a:cubicBezTo>
                  <a:cubicBezTo>
                    <a:pt x="44" y="20"/>
                    <a:pt x="44" y="28"/>
                    <a:pt x="45" y="31"/>
                  </a:cubicBezTo>
                  <a:cubicBezTo>
                    <a:pt x="46" y="34"/>
                    <a:pt x="48" y="37"/>
                    <a:pt x="51" y="37"/>
                  </a:cubicBezTo>
                  <a:cubicBezTo>
                    <a:pt x="53" y="38"/>
                    <a:pt x="60" y="35"/>
                    <a:pt x="58" y="34"/>
                  </a:cubicBezTo>
                  <a:cubicBezTo>
                    <a:pt x="54" y="33"/>
                    <a:pt x="52" y="25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1" y="18"/>
                    <a:pt x="35" y="23"/>
                    <a:pt x="26" y="24"/>
                  </a:cubicBezTo>
                  <a:cubicBezTo>
                    <a:pt x="8" y="27"/>
                    <a:pt x="21" y="6"/>
                    <a:pt x="26" y="0"/>
                  </a:cubicBezTo>
                  <a:cubicBezTo>
                    <a:pt x="26" y="0"/>
                    <a:pt x="19" y="0"/>
                    <a:pt x="17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109"/>
            <p:cNvSpPr/>
            <p:nvPr>
              <p:custDataLst>
                <p:tags r:id="rId82"/>
              </p:custDataLst>
            </p:nvPr>
          </p:nvSpPr>
          <p:spPr bwMode="auto">
            <a:xfrm>
              <a:off x="2152" y="2056"/>
              <a:ext cx="144" cy="125"/>
            </a:xfrm>
            <a:custGeom>
              <a:avLst/>
              <a:gdLst>
                <a:gd name="T0" fmla="*/ 55 w 61"/>
                <a:gd name="T1" fmla="*/ 1 h 53"/>
                <a:gd name="T2" fmla="*/ 29 w 61"/>
                <a:gd name="T3" fmla="*/ 24 h 53"/>
                <a:gd name="T4" fmla="*/ 31 w 61"/>
                <a:gd name="T5" fmla="*/ 37 h 53"/>
                <a:gd name="T6" fmla="*/ 9 w 61"/>
                <a:gd name="T7" fmla="*/ 49 h 53"/>
                <a:gd name="T8" fmla="*/ 6 w 61"/>
                <a:gd name="T9" fmla="*/ 52 h 53"/>
                <a:gd name="T10" fmla="*/ 38 w 61"/>
                <a:gd name="T11" fmla="*/ 39 h 53"/>
                <a:gd name="T12" fmla="*/ 38 w 61"/>
                <a:gd name="T13" fmla="*/ 29 h 53"/>
                <a:gd name="T14" fmla="*/ 56 w 61"/>
                <a:gd name="T15" fmla="*/ 3 h 53"/>
                <a:gd name="T16" fmla="*/ 55 w 61"/>
                <a:gd name="T17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53">
                  <a:moveTo>
                    <a:pt x="55" y="1"/>
                  </a:moveTo>
                  <a:cubicBezTo>
                    <a:pt x="41" y="5"/>
                    <a:pt x="34" y="11"/>
                    <a:pt x="29" y="24"/>
                  </a:cubicBezTo>
                  <a:cubicBezTo>
                    <a:pt x="28" y="28"/>
                    <a:pt x="31" y="33"/>
                    <a:pt x="31" y="37"/>
                  </a:cubicBezTo>
                  <a:cubicBezTo>
                    <a:pt x="32" y="45"/>
                    <a:pt x="15" y="49"/>
                    <a:pt x="9" y="49"/>
                  </a:cubicBezTo>
                  <a:cubicBezTo>
                    <a:pt x="7" y="49"/>
                    <a:pt x="0" y="53"/>
                    <a:pt x="6" y="52"/>
                  </a:cubicBezTo>
                  <a:cubicBezTo>
                    <a:pt x="18" y="52"/>
                    <a:pt x="31" y="48"/>
                    <a:pt x="38" y="39"/>
                  </a:cubicBezTo>
                  <a:cubicBezTo>
                    <a:pt x="41" y="35"/>
                    <a:pt x="39" y="32"/>
                    <a:pt x="38" y="29"/>
                  </a:cubicBezTo>
                  <a:cubicBezTo>
                    <a:pt x="35" y="17"/>
                    <a:pt x="45" y="6"/>
                    <a:pt x="56" y="3"/>
                  </a:cubicBezTo>
                  <a:cubicBezTo>
                    <a:pt x="61" y="2"/>
                    <a:pt x="60" y="0"/>
                    <a:pt x="5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110"/>
            <p:cNvSpPr/>
            <p:nvPr>
              <p:custDataLst>
                <p:tags r:id="rId83"/>
              </p:custDataLst>
            </p:nvPr>
          </p:nvSpPr>
          <p:spPr bwMode="auto">
            <a:xfrm>
              <a:off x="2348" y="1954"/>
              <a:ext cx="135" cy="225"/>
            </a:xfrm>
            <a:custGeom>
              <a:avLst/>
              <a:gdLst>
                <a:gd name="T0" fmla="*/ 9 w 57"/>
                <a:gd name="T1" fmla="*/ 3 h 95"/>
                <a:gd name="T2" fmla="*/ 0 w 57"/>
                <a:gd name="T3" fmla="*/ 45 h 95"/>
                <a:gd name="T4" fmla="*/ 10 w 57"/>
                <a:gd name="T5" fmla="*/ 83 h 95"/>
                <a:gd name="T6" fmla="*/ 51 w 57"/>
                <a:gd name="T7" fmla="*/ 65 h 95"/>
                <a:gd name="T8" fmla="*/ 42 w 57"/>
                <a:gd name="T9" fmla="*/ 67 h 95"/>
                <a:gd name="T10" fmla="*/ 15 w 57"/>
                <a:gd name="T11" fmla="*/ 77 h 95"/>
                <a:gd name="T12" fmla="*/ 9 w 57"/>
                <a:gd name="T13" fmla="*/ 54 h 95"/>
                <a:gd name="T14" fmla="*/ 17 w 57"/>
                <a:gd name="T15" fmla="*/ 4 h 95"/>
                <a:gd name="T16" fmla="*/ 9 w 57"/>
                <a:gd name="T17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95">
                  <a:moveTo>
                    <a:pt x="9" y="3"/>
                  </a:moveTo>
                  <a:cubicBezTo>
                    <a:pt x="1" y="15"/>
                    <a:pt x="0" y="31"/>
                    <a:pt x="0" y="45"/>
                  </a:cubicBezTo>
                  <a:cubicBezTo>
                    <a:pt x="0" y="57"/>
                    <a:pt x="0" y="74"/>
                    <a:pt x="10" y="83"/>
                  </a:cubicBezTo>
                  <a:cubicBezTo>
                    <a:pt x="23" y="95"/>
                    <a:pt x="57" y="85"/>
                    <a:pt x="51" y="65"/>
                  </a:cubicBezTo>
                  <a:cubicBezTo>
                    <a:pt x="49" y="61"/>
                    <a:pt x="41" y="64"/>
                    <a:pt x="42" y="67"/>
                  </a:cubicBezTo>
                  <a:cubicBezTo>
                    <a:pt x="47" y="83"/>
                    <a:pt x="25" y="86"/>
                    <a:pt x="15" y="77"/>
                  </a:cubicBezTo>
                  <a:cubicBezTo>
                    <a:pt x="10" y="72"/>
                    <a:pt x="10" y="61"/>
                    <a:pt x="9" y="54"/>
                  </a:cubicBezTo>
                  <a:cubicBezTo>
                    <a:pt x="7" y="38"/>
                    <a:pt x="7" y="17"/>
                    <a:pt x="17" y="4"/>
                  </a:cubicBezTo>
                  <a:cubicBezTo>
                    <a:pt x="20" y="0"/>
                    <a:pt x="11" y="0"/>
                    <a:pt x="9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111"/>
            <p:cNvSpPr/>
            <p:nvPr>
              <p:custDataLst>
                <p:tags r:id="rId84"/>
              </p:custDataLst>
            </p:nvPr>
          </p:nvSpPr>
          <p:spPr bwMode="auto">
            <a:xfrm>
              <a:off x="2282" y="2023"/>
              <a:ext cx="154" cy="33"/>
            </a:xfrm>
            <a:custGeom>
              <a:avLst/>
              <a:gdLst>
                <a:gd name="T0" fmla="*/ 10 w 65"/>
                <a:gd name="T1" fmla="*/ 13 h 14"/>
                <a:gd name="T2" fmla="*/ 60 w 65"/>
                <a:gd name="T3" fmla="*/ 4 h 14"/>
                <a:gd name="T4" fmla="*/ 59 w 65"/>
                <a:gd name="T5" fmla="*/ 1 h 14"/>
                <a:gd name="T6" fmla="*/ 5 w 65"/>
                <a:gd name="T7" fmla="*/ 12 h 14"/>
                <a:gd name="T8" fmla="*/ 10 w 65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4">
                  <a:moveTo>
                    <a:pt x="10" y="13"/>
                  </a:moveTo>
                  <a:cubicBezTo>
                    <a:pt x="26" y="7"/>
                    <a:pt x="44" y="7"/>
                    <a:pt x="60" y="4"/>
                  </a:cubicBezTo>
                  <a:cubicBezTo>
                    <a:pt x="65" y="3"/>
                    <a:pt x="64" y="0"/>
                    <a:pt x="59" y="1"/>
                  </a:cubicBezTo>
                  <a:cubicBezTo>
                    <a:pt x="41" y="5"/>
                    <a:pt x="22" y="5"/>
                    <a:pt x="5" y="12"/>
                  </a:cubicBezTo>
                  <a:cubicBezTo>
                    <a:pt x="0" y="14"/>
                    <a:pt x="8" y="14"/>
                    <a:pt x="10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112"/>
            <p:cNvSpPr/>
            <p:nvPr>
              <p:custDataLst>
                <p:tags r:id="rId85"/>
              </p:custDataLst>
            </p:nvPr>
          </p:nvSpPr>
          <p:spPr bwMode="auto">
            <a:xfrm>
              <a:off x="2481" y="2151"/>
              <a:ext cx="30" cy="30"/>
            </a:xfrm>
            <a:custGeom>
              <a:avLst/>
              <a:gdLst>
                <a:gd name="T0" fmla="*/ 8 w 13"/>
                <a:gd name="T1" fmla="*/ 12 h 13"/>
                <a:gd name="T2" fmla="*/ 12 w 13"/>
                <a:gd name="T3" fmla="*/ 7 h 13"/>
                <a:gd name="T4" fmla="*/ 13 w 13"/>
                <a:gd name="T5" fmla="*/ 3 h 13"/>
                <a:gd name="T6" fmla="*/ 5 w 13"/>
                <a:gd name="T7" fmla="*/ 4 h 13"/>
                <a:gd name="T8" fmla="*/ 4 w 13"/>
                <a:gd name="T9" fmla="*/ 7 h 13"/>
                <a:gd name="T10" fmla="*/ 2 w 13"/>
                <a:gd name="T11" fmla="*/ 10 h 13"/>
                <a:gd name="T12" fmla="*/ 2 w 13"/>
                <a:gd name="T13" fmla="*/ 13 h 13"/>
                <a:gd name="T14" fmla="*/ 8 w 13"/>
                <a:gd name="T1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3">
                  <a:moveTo>
                    <a:pt x="8" y="12"/>
                  </a:moveTo>
                  <a:cubicBezTo>
                    <a:pt x="10" y="10"/>
                    <a:pt x="11" y="9"/>
                    <a:pt x="12" y="7"/>
                  </a:cubicBezTo>
                  <a:cubicBezTo>
                    <a:pt x="13" y="6"/>
                    <a:pt x="13" y="5"/>
                    <a:pt x="13" y="3"/>
                  </a:cubicBezTo>
                  <a:cubicBezTo>
                    <a:pt x="13" y="0"/>
                    <a:pt x="5" y="2"/>
                    <a:pt x="5" y="4"/>
                  </a:cubicBezTo>
                  <a:cubicBezTo>
                    <a:pt x="5" y="5"/>
                    <a:pt x="5" y="7"/>
                    <a:pt x="4" y="7"/>
                  </a:cubicBezTo>
                  <a:cubicBezTo>
                    <a:pt x="4" y="8"/>
                    <a:pt x="3" y="9"/>
                    <a:pt x="2" y="10"/>
                  </a:cubicBezTo>
                  <a:cubicBezTo>
                    <a:pt x="0" y="11"/>
                    <a:pt x="1" y="13"/>
                    <a:pt x="2" y="13"/>
                  </a:cubicBezTo>
                  <a:cubicBezTo>
                    <a:pt x="4" y="13"/>
                    <a:pt x="7" y="13"/>
                    <a:pt x="8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C183F356-0A07-4593-91D0-E25B203A1FE8}"/>
              </a:ext>
            </a:extLst>
      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0" y="59068"/>
            <a:ext cx="4938188" cy="719390"/>
          </a:xfrm>
          <a:prstGeom prst="rect">
            <a:avLst/>
          </a:prstGeom>
        </p:spPr>
      </p:pic>
      <p:sp>
        <p:nvSpPr>
          <p:cNvPr id="89" name="标题 1">
            <a:extLst>
              <a:ext uri="{FF2B5EF4-FFF2-40B4-BE49-F238E27FC236}">
                <a16:creationId xmlns:a16="http://schemas.microsoft.com/office/drawing/2014/main" id="{F660AD89-ACB8-4274-B9BA-24CC141242CE}"/>
              </a:ext>
            </a:extLst>
          </p:cNvPr>
          <p:cNvSpPr txBox="1">
            <a:spLocks/>
          </p:cNvSpPr>
          <p:nvPr/>
        </p:nvSpPr>
        <p:spPr>
          <a:xfrm>
            <a:off x="-1458964" y="1103214"/>
            <a:ext cx="8596668" cy="7414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rgbClr val="FF0000"/>
                </a:solidFill>
              </a:rPr>
              <a:t>学习目标：</a:t>
            </a: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5818AF30-2860-403A-91C0-1A6FF1B836AB}"/>
              </a:ext>
            </a:extLst>
          </p:cNvPr>
          <p:cNvSpPr txBox="1"/>
          <p:nvPr/>
        </p:nvSpPr>
        <p:spPr>
          <a:xfrm>
            <a:off x="1774658" y="2062826"/>
            <a:ext cx="699836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2175" indent="-892175"/>
            <a:r>
              <a:rPr lang="en-US" altLang="zh-CN" sz="2800" b="1" kern="1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2800" b="1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、深刻理解自变量与复合函数的概念，会求抽象函数的定义域；</a:t>
            </a:r>
            <a:endParaRPr lang="zh-CN" altLang="zh-CN" sz="2800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892175" indent="-892175"/>
            <a:endParaRPr lang="en-US" altLang="zh-CN" sz="2800" b="1" kern="100" dirty="0">
              <a:solidFill>
                <a:schemeClr val="bg1"/>
              </a:solidFill>
              <a:effectLst/>
              <a:latin typeface="宋体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892175" indent="-892175"/>
            <a:r>
              <a:rPr lang="en-US" altLang="zh-CN" sz="2800" b="1" kern="1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800" b="1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、体会对等思想在求抽象函数定义域中的重要作用；</a:t>
            </a:r>
            <a:endParaRPr lang="zh-CN" altLang="zh-CN" sz="2800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892175" indent="-892175"/>
            <a:endParaRPr lang="en-US" altLang="zh-CN" sz="2800" b="1" kern="100" dirty="0">
              <a:solidFill>
                <a:schemeClr val="bg1"/>
              </a:solidFill>
              <a:effectLst/>
              <a:latin typeface="宋体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892175" indent="-892175"/>
            <a:r>
              <a:rPr lang="en-US" altLang="zh-CN" sz="2800" b="1" kern="1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2800" b="1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、使学生感受函数知识的深刻性，激发学生学习函数的积极性。</a:t>
            </a:r>
            <a:endParaRPr lang="zh-CN" altLang="zh-CN" sz="2800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5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12205072" cy="457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714" y="5722027"/>
            <a:ext cx="1766090" cy="96308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37" name="图片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71" y="6301399"/>
            <a:ext cx="657364" cy="116674"/>
          </a:xfrm>
          <a:prstGeom prst="rect">
            <a:avLst/>
          </a:prstGeom>
          <a:effectLst/>
        </p:spPr>
      </p:pic>
      <p:grpSp>
        <p:nvGrpSpPr>
          <p:cNvPr id="167" name="Group 30"/>
          <p:cNvGrpSpPr>
            <a:grpSpLocks noChangeAspect="1"/>
          </p:cNvGrpSpPr>
          <p:nvPr/>
        </p:nvGrpSpPr>
        <p:grpSpPr bwMode="auto">
          <a:xfrm>
            <a:off x="10166744" y="252312"/>
            <a:ext cx="1619689" cy="1020904"/>
            <a:chOff x="1688" y="801"/>
            <a:chExt cx="4309" cy="2716"/>
          </a:xfrm>
          <a:solidFill>
            <a:schemeClr val="bg1">
              <a:lumMod val="95000"/>
              <a:alpha val="60000"/>
            </a:schemeClr>
          </a:solidFill>
        </p:grpSpPr>
        <p:sp>
          <p:nvSpPr>
            <p:cNvPr id="168" name="Freeform 31"/>
            <p:cNvSpPr/>
            <p:nvPr>
              <p:custDataLst>
                <p:tags r:id="rId4"/>
              </p:custDataLst>
            </p:nvPr>
          </p:nvSpPr>
          <p:spPr bwMode="auto">
            <a:xfrm>
              <a:off x="2523" y="3280"/>
              <a:ext cx="187" cy="187"/>
            </a:xfrm>
            <a:custGeom>
              <a:avLst/>
              <a:gdLst>
                <a:gd name="T0" fmla="*/ 68 w 79"/>
                <a:gd name="T1" fmla="*/ 2 h 79"/>
                <a:gd name="T2" fmla="*/ 4 w 79"/>
                <a:gd name="T3" fmla="*/ 75 h 79"/>
                <a:gd name="T4" fmla="*/ 10 w 79"/>
                <a:gd name="T5" fmla="*/ 77 h 79"/>
                <a:gd name="T6" fmla="*/ 75 w 79"/>
                <a:gd name="T7" fmla="*/ 4 h 79"/>
                <a:gd name="T8" fmla="*/ 68 w 79"/>
                <a:gd name="T9" fmla="*/ 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68" y="2"/>
                  </a:moveTo>
                  <a:cubicBezTo>
                    <a:pt x="44" y="23"/>
                    <a:pt x="28" y="53"/>
                    <a:pt x="4" y="75"/>
                  </a:cubicBezTo>
                  <a:cubicBezTo>
                    <a:pt x="0" y="78"/>
                    <a:pt x="8" y="79"/>
                    <a:pt x="10" y="77"/>
                  </a:cubicBezTo>
                  <a:cubicBezTo>
                    <a:pt x="35" y="55"/>
                    <a:pt x="50" y="25"/>
                    <a:pt x="75" y="4"/>
                  </a:cubicBezTo>
                  <a:cubicBezTo>
                    <a:pt x="79" y="0"/>
                    <a:pt x="71" y="0"/>
                    <a:pt x="6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32"/>
            <p:cNvSpPr/>
            <p:nvPr>
              <p:custDataLst>
                <p:tags r:id="rId5"/>
              </p:custDataLst>
            </p:nvPr>
          </p:nvSpPr>
          <p:spPr bwMode="auto">
            <a:xfrm>
              <a:off x="3515" y="3406"/>
              <a:ext cx="158" cy="19"/>
            </a:xfrm>
            <a:custGeom>
              <a:avLst/>
              <a:gdLst>
                <a:gd name="T0" fmla="*/ 6 w 67"/>
                <a:gd name="T1" fmla="*/ 7 h 8"/>
                <a:gd name="T2" fmla="*/ 57 w 67"/>
                <a:gd name="T3" fmla="*/ 7 h 8"/>
                <a:gd name="T4" fmla="*/ 62 w 67"/>
                <a:gd name="T5" fmla="*/ 4 h 8"/>
                <a:gd name="T6" fmla="*/ 8 w 67"/>
                <a:gd name="T7" fmla="*/ 4 h 8"/>
                <a:gd name="T8" fmla="*/ 6 w 67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">
                  <a:moveTo>
                    <a:pt x="6" y="7"/>
                  </a:moveTo>
                  <a:cubicBezTo>
                    <a:pt x="23" y="3"/>
                    <a:pt x="40" y="7"/>
                    <a:pt x="57" y="7"/>
                  </a:cubicBezTo>
                  <a:cubicBezTo>
                    <a:pt x="59" y="7"/>
                    <a:pt x="67" y="4"/>
                    <a:pt x="62" y="4"/>
                  </a:cubicBezTo>
                  <a:cubicBezTo>
                    <a:pt x="44" y="4"/>
                    <a:pt x="26" y="0"/>
                    <a:pt x="8" y="4"/>
                  </a:cubicBezTo>
                  <a:cubicBezTo>
                    <a:pt x="5" y="5"/>
                    <a:pt x="0" y="8"/>
                    <a:pt x="6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33"/>
            <p:cNvSpPr/>
            <p:nvPr>
              <p:custDataLst>
                <p:tags r:id="rId6"/>
              </p:custDataLst>
            </p:nvPr>
          </p:nvSpPr>
          <p:spPr bwMode="auto">
            <a:xfrm>
              <a:off x="3269" y="3297"/>
              <a:ext cx="118" cy="125"/>
            </a:xfrm>
            <a:custGeom>
              <a:avLst/>
              <a:gdLst>
                <a:gd name="T0" fmla="*/ 39 w 50"/>
                <a:gd name="T1" fmla="*/ 3 h 53"/>
                <a:gd name="T2" fmla="*/ 4 w 50"/>
                <a:gd name="T3" fmla="*/ 46 h 53"/>
                <a:gd name="T4" fmla="*/ 10 w 50"/>
                <a:gd name="T5" fmla="*/ 51 h 53"/>
                <a:gd name="T6" fmla="*/ 48 w 50"/>
                <a:gd name="T7" fmla="*/ 5 h 53"/>
                <a:gd name="T8" fmla="*/ 39 w 50"/>
                <a:gd name="T9" fmla="*/ 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3">
                  <a:moveTo>
                    <a:pt x="39" y="3"/>
                  </a:moveTo>
                  <a:cubicBezTo>
                    <a:pt x="31" y="20"/>
                    <a:pt x="19" y="35"/>
                    <a:pt x="4" y="46"/>
                  </a:cubicBezTo>
                  <a:cubicBezTo>
                    <a:pt x="0" y="50"/>
                    <a:pt x="6" y="53"/>
                    <a:pt x="10" y="51"/>
                  </a:cubicBezTo>
                  <a:cubicBezTo>
                    <a:pt x="26" y="38"/>
                    <a:pt x="38" y="22"/>
                    <a:pt x="48" y="5"/>
                  </a:cubicBezTo>
                  <a:cubicBezTo>
                    <a:pt x="50" y="0"/>
                    <a:pt x="41" y="0"/>
                    <a:pt x="39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34"/>
            <p:cNvSpPr/>
            <p:nvPr>
              <p:custDataLst>
                <p:tags r:id="rId7"/>
              </p:custDataLst>
            </p:nvPr>
          </p:nvSpPr>
          <p:spPr bwMode="auto">
            <a:xfrm>
              <a:off x="3243" y="3323"/>
              <a:ext cx="137" cy="118"/>
            </a:xfrm>
            <a:custGeom>
              <a:avLst/>
              <a:gdLst>
                <a:gd name="T0" fmla="*/ 2 w 58"/>
                <a:gd name="T1" fmla="*/ 7 h 50"/>
                <a:gd name="T2" fmla="*/ 47 w 58"/>
                <a:gd name="T3" fmla="*/ 48 h 50"/>
                <a:gd name="T4" fmla="*/ 54 w 58"/>
                <a:gd name="T5" fmla="*/ 43 h 50"/>
                <a:gd name="T6" fmla="*/ 10 w 58"/>
                <a:gd name="T7" fmla="*/ 3 h 50"/>
                <a:gd name="T8" fmla="*/ 2 w 58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0">
                  <a:moveTo>
                    <a:pt x="2" y="7"/>
                  </a:moveTo>
                  <a:cubicBezTo>
                    <a:pt x="15" y="23"/>
                    <a:pt x="31" y="36"/>
                    <a:pt x="47" y="48"/>
                  </a:cubicBezTo>
                  <a:cubicBezTo>
                    <a:pt x="50" y="50"/>
                    <a:pt x="58" y="46"/>
                    <a:pt x="54" y="43"/>
                  </a:cubicBezTo>
                  <a:cubicBezTo>
                    <a:pt x="38" y="31"/>
                    <a:pt x="22" y="19"/>
                    <a:pt x="10" y="3"/>
                  </a:cubicBezTo>
                  <a:cubicBezTo>
                    <a:pt x="8" y="0"/>
                    <a:pt x="0" y="4"/>
                    <a:pt x="2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35"/>
            <p:cNvSpPr/>
            <p:nvPr>
              <p:custDataLst>
                <p:tags r:id="rId8"/>
              </p:custDataLst>
            </p:nvPr>
          </p:nvSpPr>
          <p:spPr bwMode="auto">
            <a:xfrm>
              <a:off x="3493" y="3275"/>
              <a:ext cx="52" cy="242"/>
            </a:xfrm>
            <a:custGeom>
              <a:avLst/>
              <a:gdLst>
                <a:gd name="T0" fmla="*/ 1 w 22"/>
                <a:gd name="T1" fmla="*/ 6 h 102"/>
                <a:gd name="T2" fmla="*/ 5 w 22"/>
                <a:gd name="T3" fmla="*/ 97 h 102"/>
                <a:gd name="T4" fmla="*/ 13 w 22"/>
                <a:gd name="T5" fmla="*/ 98 h 102"/>
                <a:gd name="T6" fmla="*/ 9 w 22"/>
                <a:gd name="T7" fmla="*/ 4 h 102"/>
                <a:gd name="T8" fmla="*/ 1 w 22"/>
                <a:gd name="T9" fmla="*/ 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02">
                  <a:moveTo>
                    <a:pt x="1" y="6"/>
                  </a:moveTo>
                  <a:cubicBezTo>
                    <a:pt x="10" y="34"/>
                    <a:pt x="14" y="68"/>
                    <a:pt x="5" y="97"/>
                  </a:cubicBezTo>
                  <a:cubicBezTo>
                    <a:pt x="4" y="102"/>
                    <a:pt x="12" y="102"/>
                    <a:pt x="13" y="98"/>
                  </a:cubicBezTo>
                  <a:cubicBezTo>
                    <a:pt x="22" y="69"/>
                    <a:pt x="18" y="33"/>
                    <a:pt x="9" y="4"/>
                  </a:cubicBezTo>
                  <a:cubicBezTo>
                    <a:pt x="8" y="0"/>
                    <a:pt x="0" y="2"/>
                    <a:pt x="1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36"/>
            <p:cNvSpPr/>
            <p:nvPr>
              <p:custDataLst>
                <p:tags r:id="rId9"/>
              </p:custDataLst>
            </p:nvPr>
          </p:nvSpPr>
          <p:spPr bwMode="auto">
            <a:xfrm>
              <a:off x="4068" y="3328"/>
              <a:ext cx="90" cy="111"/>
            </a:xfrm>
            <a:custGeom>
              <a:avLst/>
              <a:gdLst>
                <a:gd name="T0" fmla="*/ 0 w 38"/>
                <a:gd name="T1" fmla="*/ 4 h 47"/>
                <a:gd name="T2" fmla="*/ 29 w 38"/>
                <a:gd name="T3" fmla="*/ 45 h 47"/>
                <a:gd name="T4" fmla="*/ 37 w 38"/>
                <a:gd name="T5" fmla="*/ 42 h 47"/>
                <a:gd name="T6" fmla="*/ 9 w 38"/>
                <a:gd name="T7" fmla="*/ 2 h 47"/>
                <a:gd name="T8" fmla="*/ 0 w 38"/>
                <a:gd name="T9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7">
                  <a:moveTo>
                    <a:pt x="0" y="4"/>
                  </a:moveTo>
                  <a:cubicBezTo>
                    <a:pt x="8" y="19"/>
                    <a:pt x="19" y="31"/>
                    <a:pt x="29" y="45"/>
                  </a:cubicBezTo>
                  <a:cubicBezTo>
                    <a:pt x="30" y="47"/>
                    <a:pt x="38" y="43"/>
                    <a:pt x="37" y="42"/>
                  </a:cubicBezTo>
                  <a:cubicBezTo>
                    <a:pt x="28" y="29"/>
                    <a:pt x="16" y="17"/>
                    <a:pt x="9" y="2"/>
                  </a:cubicBezTo>
                  <a:cubicBezTo>
                    <a:pt x="8" y="0"/>
                    <a:pt x="0" y="3"/>
                    <a:pt x="0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37"/>
            <p:cNvSpPr/>
            <p:nvPr>
              <p:custDataLst>
                <p:tags r:id="rId10"/>
              </p:custDataLst>
            </p:nvPr>
          </p:nvSpPr>
          <p:spPr bwMode="auto">
            <a:xfrm>
              <a:off x="2566" y="2127"/>
              <a:ext cx="184" cy="298"/>
            </a:xfrm>
            <a:custGeom>
              <a:avLst/>
              <a:gdLst>
                <a:gd name="T0" fmla="*/ 69 w 78"/>
                <a:gd name="T1" fmla="*/ 3 h 126"/>
                <a:gd name="T2" fmla="*/ 40 w 78"/>
                <a:gd name="T3" fmla="*/ 69 h 126"/>
                <a:gd name="T4" fmla="*/ 5 w 78"/>
                <a:gd name="T5" fmla="*/ 124 h 126"/>
                <a:gd name="T6" fmla="*/ 13 w 78"/>
                <a:gd name="T7" fmla="*/ 123 h 126"/>
                <a:gd name="T8" fmla="*/ 9 w 78"/>
                <a:gd name="T9" fmla="*/ 115 h 126"/>
                <a:gd name="T10" fmla="*/ 0 w 78"/>
                <a:gd name="T11" fmla="*/ 117 h 126"/>
                <a:gd name="T12" fmla="*/ 4 w 78"/>
                <a:gd name="T13" fmla="*/ 125 h 126"/>
                <a:gd name="T14" fmla="*/ 12 w 78"/>
                <a:gd name="T15" fmla="*/ 123 h 126"/>
                <a:gd name="T16" fmla="*/ 46 w 78"/>
                <a:gd name="T17" fmla="*/ 72 h 126"/>
                <a:gd name="T18" fmla="*/ 77 w 78"/>
                <a:gd name="T19" fmla="*/ 1 h 126"/>
                <a:gd name="T20" fmla="*/ 69 w 78"/>
                <a:gd name="T21" fmla="*/ 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126">
                  <a:moveTo>
                    <a:pt x="69" y="3"/>
                  </a:moveTo>
                  <a:cubicBezTo>
                    <a:pt x="58" y="24"/>
                    <a:pt x="50" y="47"/>
                    <a:pt x="40" y="69"/>
                  </a:cubicBezTo>
                  <a:cubicBezTo>
                    <a:pt x="31" y="88"/>
                    <a:pt x="24" y="111"/>
                    <a:pt x="5" y="124"/>
                  </a:cubicBezTo>
                  <a:cubicBezTo>
                    <a:pt x="7" y="124"/>
                    <a:pt x="10" y="123"/>
                    <a:pt x="13" y="123"/>
                  </a:cubicBezTo>
                  <a:cubicBezTo>
                    <a:pt x="10" y="121"/>
                    <a:pt x="8" y="118"/>
                    <a:pt x="9" y="115"/>
                  </a:cubicBezTo>
                  <a:cubicBezTo>
                    <a:pt x="8" y="114"/>
                    <a:pt x="0" y="115"/>
                    <a:pt x="0" y="117"/>
                  </a:cubicBezTo>
                  <a:cubicBezTo>
                    <a:pt x="0" y="120"/>
                    <a:pt x="1" y="123"/>
                    <a:pt x="4" y="125"/>
                  </a:cubicBezTo>
                  <a:cubicBezTo>
                    <a:pt x="6" y="126"/>
                    <a:pt x="11" y="124"/>
                    <a:pt x="12" y="123"/>
                  </a:cubicBezTo>
                  <a:cubicBezTo>
                    <a:pt x="30" y="111"/>
                    <a:pt x="38" y="90"/>
                    <a:pt x="46" y="72"/>
                  </a:cubicBezTo>
                  <a:cubicBezTo>
                    <a:pt x="57" y="48"/>
                    <a:pt x="65" y="24"/>
                    <a:pt x="77" y="1"/>
                  </a:cubicBezTo>
                  <a:cubicBezTo>
                    <a:pt x="78" y="0"/>
                    <a:pt x="70" y="1"/>
                    <a:pt x="69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38"/>
            <p:cNvSpPr/>
            <p:nvPr>
              <p:custDataLst>
                <p:tags r:id="rId11"/>
              </p:custDataLst>
            </p:nvPr>
          </p:nvSpPr>
          <p:spPr bwMode="auto">
            <a:xfrm>
              <a:off x="2530" y="2205"/>
              <a:ext cx="253" cy="199"/>
            </a:xfrm>
            <a:custGeom>
              <a:avLst/>
              <a:gdLst>
                <a:gd name="T0" fmla="*/ 9 w 107"/>
                <a:gd name="T1" fmla="*/ 13 h 84"/>
                <a:gd name="T2" fmla="*/ 60 w 107"/>
                <a:gd name="T3" fmla="*/ 48 h 84"/>
                <a:gd name="T4" fmla="*/ 97 w 107"/>
                <a:gd name="T5" fmla="*/ 81 h 84"/>
                <a:gd name="T6" fmla="*/ 103 w 107"/>
                <a:gd name="T7" fmla="*/ 77 h 84"/>
                <a:gd name="T8" fmla="*/ 50 w 107"/>
                <a:gd name="T9" fmla="*/ 28 h 84"/>
                <a:gd name="T10" fmla="*/ 5 w 107"/>
                <a:gd name="T11" fmla="*/ 8 h 84"/>
                <a:gd name="T12" fmla="*/ 9 w 107"/>
                <a:gd name="T13" fmla="*/ 1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84">
                  <a:moveTo>
                    <a:pt x="9" y="13"/>
                  </a:moveTo>
                  <a:cubicBezTo>
                    <a:pt x="21" y="6"/>
                    <a:pt x="54" y="41"/>
                    <a:pt x="60" y="48"/>
                  </a:cubicBezTo>
                  <a:cubicBezTo>
                    <a:pt x="72" y="59"/>
                    <a:pt x="84" y="72"/>
                    <a:pt x="97" y="81"/>
                  </a:cubicBezTo>
                  <a:cubicBezTo>
                    <a:pt x="100" y="84"/>
                    <a:pt x="107" y="80"/>
                    <a:pt x="103" y="77"/>
                  </a:cubicBezTo>
                  <a:cubicBezTo>
                    <a:pt x="84" y="63"/>
                    <a:pt x="68" y="44"/>
                    <a:pt x="50" y="28"/>
                  </a:cubicBezTo>
                  <a:cubicBezTo>
                    <a:pt x="40" y="20"/>
                    <a:pt x="20" y="0"/>
                    <a:pt x="5" y="8"/>
                  </a:cubicBezTo>
                  <a:cubicBezTo>
                    <a:pt x="0" y="11"/>
                    <a:pt x="5" y="15"/>
                    <a:pt x="9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39"/>
            <p:cNvSpPr/>
            <p:nvPr>
              <p:custDataLst>
                <p:tags r:id="rId12"/>
              </p:custDataLst>
            </p:nvPr>
          </p:nvSpPr>
          <p:spPr bwMode="auto">
            <a:xfrm>
              <a:off x="2765" y="2023"/>
              <a:ext cx="191" cy="168"/>
            </a:xfrm>
            <a:custGeom>
              <a:avLst/>
              <a:gdLst>
                <a:gd name="T0" fmla="*/ 9 w 81"/>
                <a:gd name="T1" fmla="*/ 15 h 71"/>
                <a:gd name="T2" fmla="*/ 25 w 81"/>
                <a:gd name="T3" fmla="*/ 15 h 71"/>
                <a:gd name="T4" fmla="*/ 22 w 81"/>
                <a:gd name="T5" fmla="*/ 30 h 71"/>
                <a:gd name="T6" fmla="*/ 22 w 81"/>
                <a:gd name="T7" fmla="*/ 55 h 71"/>
                <a:gd name="T8" fmla="*/ 71 w 81"/>
                <a:gd name="T9" fmla="*/ 71 h 71"/>
                <a:gd name="T10" fmla="*/ 77 w 81"/>
                <a:gd name="T11" fmla="*/ 67 h 71"/>
                <a:gd name="T12" fmla="*/ 35 w 81"/>
                <a:gd name="T13" fmla="*/ 58 h 71"/>
                <a:gd name="T14" fmla="*/ 31 w 81"/>
                <a:gd name="T15" fmla="*/ 23 h 71"/>
                <a:gd name="T16" fmla="*/ 25 w 81"/>
                <a:gd name="T17" fmla="*/ 1 h 71"/>
                <a:gd name="T18" fmla="*/ 1 w 81"/>
                <a:gd name="T19" fmla="*/ 15 h 71"/>
                <a:gd name="T20" fmla="*/ 9 w 81"/>
                <a:gd name="T21" fmla="*/ 1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71">
                  <a:moveTo>
                    <a:pt x="9" y="15"/>
                  </a:moveTo>
                  <a:cubicBezTo>
                    <a:pt x="14" y="8"/>
                    <a:pt x="25" y="3"/>
                    <a:pt x="25" y="15"/>
                  </a:cubicBezTo>
                  <a:cubicBezTo>
                    <a:pt x="24" y="20"/>
                    <a:pt x="23" y="25"/>
                    <a:pt x="22" y="30"/>
                  </a:cubicBezTo>
                  <a:cubicBezTo>
                    <a:pt x="20" y="38"/>
                    <a:pt x="18" y="47"/>
                    <a:pt x="22" y="55"/>
                  </a:cubicBezTo>
                  <a:cubicBezTo>
                    <a:pt x="28" y="70"/>
                    <a:pt x="58" y="69"/>
                    <a:pt x="71" y="71"/>
                  </a:cubicBezTo>
                  <a:cubicBezTo>
                    <a:pt x="74" y="71"/>
                    <a:pt x="81" y="67"/>
                    <a:pt x="77" y="67"/>
                  </a:cubicBezTo>
                  <a:cubicBezTo>
                    <a:pt x="63" y="65"/>
                    <a:pt x="47" y="65"/>
                    <a:pt x="35" y="58"/>
                  </a:cubicBezTo>
                  <a:cubicBezTo>
                    <a:pt x="23" y="51"/>
                    <a:pt x="29" y="34"/>
                    <a:pt x="31" y="23"/>
                  </a:cubicBezTo>
                  <a:cubicBezTo>
                    <a:pt x="33" y="16"/>
                    <a:pt x="37" y="3"/>
                    <a:pt x="25" y="1"/>
                  </a:cubicBezTo>
                  <a:cubicBezTo>
                    <a:pt x="14" y="0"/>
                    <a:pt x="6" y="8"/>
                    <a:pt x="1" y="15"/>
                  </a:cubicBezTo>
                  <a:cubicBezTo>
                    <a:pt x="0" y="18"/>
                    <a:pt x="8" y="17"/>
                    <a:pt x="9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40"/>
            <p:cNvSpPr/>
            <p:nvPr>
              <p:custDataLst>
                <p:tags r:id="rId13"/>
              </p:custDataLst>
            </p:nvPr>
          </p:nvSpPr>
          <p:spPr bwMode="auto">
            <a:xfrm>
              <a:off x="2980" y="2136"/>
              <a:ext cx="66" cy="244"/>
            </a:xfrm>
            <a:custGeom>
              <a:avLst/>
              <a:gdLst>
                <a:gd name="T0" fmla="*/ 11 w 28"/>
                <a:gd name="T1" fmla="*/ 2 h 103"/>
                <a:gd name="T2" fmla="*/ 19 w 28"/>
                <a:gd name="T3" fmla="*/ 102 h 103"/>
                <a:gd name="T4" fmla="*/ 28 w 28"/>
                <a:gd name="T5" fmla="*/ 100 h 103"/>
                <a:gd name="T6" fmla="*/ 19 w 28"/>
                <a:gd name="T7" fmla="*/ 1 h 103"/>
                <a:gd name="T8" fmla="*/ 11 w 28"/>
                <a:gd name="T9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3">
                  <a:moveTo>
                    <a:pt x="11" y="2"/>
                  </a:moveTo>
                  <a:cubicBezTo>
                    <a:pt x="0" y="36"/>
                    <a:pt x="14" y="69"/>
                    <a:pt x="19" y="102"/>
                  </a:cubicBezTo>
                  <a:cubicBezTo>
                    <a:pt x="19" y="103"/>
                    <a:pt x="28" y="101"/>
                    <a:pt x="28" y="100"/>
                  </a:cubicBezTo>
                  <a:cubicBezTo>
                    <a:pt x="23" y="67"/>
                    <a:pt x="8" y="34"/>
                    <a:pt x="19" y="1"/>
                  </a:cubicBezTo>
                  <a:cubicBezTo>
                    <a:pt x="20" y="0"/>
                    <a:pt x="12" y="1"/>
                    <a:pt x="1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41"/>
            <p:cNvSpPr/>
            <p:nvPr>
              <p:custDataLst>
                <p:tags r:id="rId14"/>
              </p:custDataLst>
            </p:nvPr>
          </p:nvSpPr>
          <p:spPr bwMode="auto">
            <a:xfrm>
              <a:off x="2949" y="2229"/>
              <a:ext cx="215" cy="85"/>
            </a:xfrm>
            <a:custGeom>
              <a:avLst/>
              <a:gdLst>
                <a:gd name="T0" fmla="*/ 12 w 91"/>
                <a:gd name="T1" fmla="*/ 29 h 36"/>
                <a:gd name="T2" fmla="*/ 17 w 91"/>
                <a:gd name="T3" fmla="*/ 23 h 36"/>
                <a:gd name="T4" fmla="*/ 41 w 91"/>
                <a:gd name="T5" fmla="*/ 18 h 36"/>
                <a:gd name="T6" fmla="*/ 86 w 91"/>
                <a:gd name="T7" fmla="*/ 7 h 36"/>
                <a:gd name="T8" fmla="*/ 84 w 91"/>
                <a:gd name="T9" fmla="*/ 2 h 36"/>
                <a:gd name="T10" fmla="*/ 3 w 91"/>
                <a:gd name="T11" fmla="*/ 21 h 36"/>
                <a:gd name="T12" fmla="*/ 0 w 91"/>
                <a:gd name="T13" fmla="*/ 24 h 36"/>
                <a:gd name="T14" fmla="*/ 4 w 91"/>
                <a:gd name="T15" fmla="*/ 33 h 36"/>
                <a:gd name="T16" fmla="*/ 12 w 91"/>
                <a:gd name="T17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36">
                  <a:moveTo>
                    <a:pt x="12" y="29"/>
                  </a:moveTo>
                  <a:cubicBezTo>
                    <a:pt x="7" y="25"/>
                    <a:pt x="11" y="25"/>
                    <a:pt x="17" y="23"/>
                  </a:cubicBezTo>
                  <a:cubicBezTo>
                    <a:pt x="25" y="21"/>
                    <a:pt x="33" y="20"/>
                    <a:pt x="41" y="18"/>
                  </a:cubicBezTo>
                  <a:cubicBezTo>
                    <a:pt x="56" y="15"/>
                    <a:pt x="71" y="12"/>
                    <a:pt x="86" y="7"/>
                  </a:cubicBezTo>
                  <a:cubicBezTo>
                    <a:pt x="91" y="6"/>
                    <a:pt x="89" y="0"/>
                    <a:pt x="84" y="2"/>
                  </a:cubicBezTo>
                  <a:cubicBezTo>
                    <a:pt x="58" y="10"/>
                    <a:pt x="30" y="14"/>
                    <a:pt x="3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28"/>
                    <a:pt x="1" y="30"/>
                    <a:pt x="4" y="33"/>
                  </a:cubicBezTo>
                  <a:cubicBezTo>
                    <a:pt x="7" y="36"/>
                    <a:pt x="15" y="32"/>
                    <a:pt x="12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42"/>
            <p:cNvSpPr/>
            <p:nvPr>
              <p:custDataLst>
                <p:tags r:id="rId15"/>
              </p:custDataLst>
            </p:nvPr>
          </p:nvSpPr>
          <p:spPr bwMode="auto">
            <a:xfrm>
              <a:off x="3143" y="2160"/>
              <a:ext cx="227" cy="483"/>
            </a:xfrm>
            <a:custGeom>
              <a:avLst/>
              <a:gdLst>
                <a:gd name="T0" fmla="*/ 11 w 96"/>
                <a:gd name="T1" fmla="*/ 4 h 204"/>
                <a:gd name="T2" fmla="*/ 43 w 96"/>
                <a:gd name="T3" fmla="*/ 28 h 204"/>
                <a:gd name="T4" fmla="*/ 80 w 96"/>
                <a:gd name="T5" fmla="*/ 28 h 204"/>
                <a:gd name="T6" fmla="*/ 82 w 96"/>
                <a:gd name="T7" fmla="*/ 78 h 204"/>
                <a:gd name="T8" fmla="*/ 65 w 96"/>
                <a:gd name="T9" fmla="*/ 164 h 204"/>
                <a:gd name="T10" fmla="*/ 24 w 96"/>
                <a:gd name="T11" fmla="*/ 185 h 204"/>
                <a:gd name="T12" fmla="*/ 13 w 96"/>
                <a:gd name="T13" fmla="*/ 144 h 204"/>
                <a:gd name="T14" fmla="*/ 59 w 96"/>
                <a:gd name="T15" fmla="*/ 83 h 204"/>
                <a:gd name="T16" fmla="*/ 51 w 96"/>
                <a:gd name="T17" fmla="*/ 83 h 204"/>
                <a:gd name="T18" fmla="*/ 5 w 96"/>
                <a:gd name="T19" fmla="*/ 145 h 204"/>
                <a:gd name="T20" fmla="*/ 30 w 96"/>
                <a:gd name="T21" fmla="*/ 196 h 204"/>
                <a:gd name="T22" fmla="*/ 81 w 96"/>
                <a:gd name="T23" fmla="*/ 132 h 204"/>
                <a:gd name="T24" fmla="*/ 91 w 96"/>
                <a:gd name="T25" fmla="*/ 69 h 204"/>
                <a:gd name="T26" fmla="*/ 86 w 96"/>
                <a:gd name="T27" fmla="*/ 22 h 204"/>
                <a:gd name="T28" fmla="*/ 19 w 96"/>
                <a:gd name="T29" fmla="*/ 3 h 204"/>
                <a:gd name="T30" fmla="*/ 11 w 96"/>
                <a:gd name="T31" fmla="*/ 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" h="204">
                  <a:moveTo>
                    <a:pt x="11" y="4"/>
                  </a:moveTo>
                  <a:cubicBezTo>
                    <a:pt x="3" y="30"/>
                    <a:pt x="20" y="34"/>
                    <a:pt x="43" y="28"/>
                  </a:cubicBezTo>
                  <a:cubicBezTo>
                    <a:pt x="55" y="25"/>
                    <a:pt x="73" y="14"/>
                    <a:pt x="80" y="28"/>
                  </a:cubicBezTo>
                  <a:cubicBezTo>
                    <a:pt x="87" y="43"/>
                    <a:pt x="84" y="63"/>
                    <a:pt x="82" y="78"/>
                  </a:cubicBezTo>
                  <a:cubicBezTo>
                    <a:pt x="79" y="106"/>
                    <a:pt x="76" y="138"/>
                    <a:pt x="65" y="164"/>
                  </a:cubicBezTo>
                  <a:cubicBezTo>
                    <a:pt x="60" y="178"/>
                    <a:pt x="41" y="202"/>
                    <a:pt x="24" y="185"/>
                  </a:cubicBezTo>
                  <a:cubicBezTo>
                    <a:pt x="14" y="175"/>
                    <a:pt x="12" y="157"/>
                    <a:pt x="13" y="144"/>
                  </a:cubicBezTo>
                  <a:cubicBezTo>
                    <a:pt x="17" y="120"/>
                    <a:pt x="43" y="101"/>
                    <a:pt x="59" y="83"/>
                  </a:cubicBezTo>
                  <a:cubicBezTo>
                    <a:pt x="62" y="80"/>
                    <a:pt x="53" y="81"/>
                    <a:pt x="51" y="83"/>
                  </a:cubicBezTo>
                  <a:cubicBezTo>
                    <a:pt x="34" y="102"/>
                    <a:pt x="12" y="120"/>
                    <a:pt x="5" y="145"/>
                  </a:cubicBezTo>
                  <a:cubicBezTo>
                    <a:pt x="0" y="163"/>
                    <a:pt x="10" y="191"/>
                    <a:pt x="30" y="196"/>
                  </a:cubicBezTo>
                  <a:cubicBezTo>
                    <a:pt x="65" y="204"/>
                    <a:pt x="77" y="154"/>
                    <a:pt x="81" y="132"/>
                  </a:cubicBezTo>
                  <a:cubicBezTo>
                    <a:pt x="86" y="111"/>
                    <a:pt x="90" y="90"/>
                    <a:pt x="91" y="69"/>
                  </a:cubicBezTo>
                  <a:cubicBezTo>
                    <a:pt x="93" y="55"/>
                    <a:pt x="96" y="33"/>
                    <a:pt x="86" y="22"/>
                  </a:cubicBezTo>
                  <a:cubicBezTo>
                    <a:pt x="68" y="0"/>
                    <a:pt x="4" y="54"/>
                    <a:pt x="19" y="3"/>
                  </a:cubicBezTo>
                  <a:cubicBezTo>
                    <a:pt x="20" y="0"/>
                    <a:pt x="11" y="1"/>
                    <a:pt x="1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43"/>
            <p:cNvSpPr/>
            <p:nvPr>
              <p:custDataLst>
                <p:tags r:id="rId16"/>
              </p:custDataLst>
            </p:nvPr>
          </p:nvSpPr>
          <p:spPr bwMode="auto">
            <a:xfrm>
              <a:off x="3411" y="2044"/>
              <a:ext cx="184" cy="168"/>
            </a:xfrm>
            <a:custGeom>
              <a:avLst/>
              <a:gdLst>
                <a:gd name="T0" fmla="*/ 5 w 78"/>
                <a:gd name="T1" fmla="*/ 5 h 71"/>
                <a:gd name="T2" fmla="*/ 17 w 78"/>
                <a:gd name="T3" fmla="*/ 29 h 71"/>
                <a:gd name="T4" fmla="*/ 23 w 78"/>
                <a:gd name="T5" fmla="*/ 54 h 71"/>
                <a:gd name="T6" fmla="*/ 71 w 78"/>
                <a:gd name="T7" fmla="*/ 66 h 71"/>
                <a:gd name="T8" fmla="*/ 72 w 78"/>
                <a:gd name="T9" fmla="*/ 61 h 71"/>
                <a:gd name="T10" fmla="*/ 37 w 78"/>
                <a:gd name="T11" fmla="*/ 58 h 71"/>
                <a:gd name="T12" fmla="*/ 26 w 78"/>
                <a:gd name="T13" fmla="*/ 31 h 71"/>
                <a:gd name="T14" fmla="*/ 9 w 78"/>
                <a:gd name="T15" fmla="*/ 0 h 71"/>
                <a:gd name="T16" fmla="*/ 5 w 78"/>
                <a:gd name="T17" fmla="*/ 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71">
                  <a:moveTo>
                    <a:pt x="5" y="5"/>
                  </a:moveTo>
                  <a:cubicBezTo>
                    <a:pt x="17" y="6"/>
                    <a:pt x="17" y="21"/>
                    <a:pt x="17" y="29"/>
                  </a:cubicBezTo>
                  <a:cubicBezTo>
                    <a:pt x="18" y="38"/>
                    <a:pt x="18" y="46"/>
                    <a:pt x="23" y="54"/>
                  </a:cubicBezTo>
                  <a:cubicBezTo>
                    <a:pt x="33" y="71"/>
                    <a:pt x="55" y="68"/>
                    <a:pt x="71" y="66"/>
                  </a:cubicBezTo>
                  <a:cubicBezTo>
                    <a:pt x="75" y="65"/>
                    <a:pt x="78" y="61"/>
                    <a:pt x="72" y="61"/>
                  </a:cubicBezTo>
                  <a:cubicBezTo>
                    <a:pt x="60" y="63"/>
                    <a:pt x="47" y="66"/>
                    <a:pt x="37" y="58"/>
                  </a:cubicBezTo>
                  <a:cubicBezTo>
                    <a:pt x="28" y="52"/>
                    <a:pt x="26" y="41"/>
                    <a:pt x="26" y="31"/>
                  </a:cubicBezTo>
                  <a:cubicBezTo>
                    <a:pt x="26" y="18"/>
                    <a:pt x="26" y="2"/>
                    <a:pt x="9" y="0"/>
                  </a:cubicBezTo>
                  <a:cubicBezTo>
                    <a:pt x="6" y="0"/>
                    <a:pt x="0" y="4"/>
                    <a:pt x="5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44"/>
            <p:cNvSpPr/>
            <p:nvPr>
              <p:custDataLst>
                <p:tags r:id="rId17"/>
              </p:custDataLst>
            </p:nvPr>
          </p:nvSpPr>
          <p:spPr bwMode="auto">
            <a:xfrm>
              <a:off x="3626" y="2262"/>
              <a:ext cx="199" cy="16"/>
            </a:xfrm>
            <a:custGeom>
              <a:avLst/>
              <a:gdLst>
                <a:gd name="T0" fmla="*/ 9 w 84"/>
                <a:gd name="T1" fmla="*/ 5 h 7"/>
                <a:gd name="T2" fmla="*/ 45 w 84"/>
                <a:gd name="T3" fmla="*/ 5 h 7"/>
                <a:gd name="T4" fmla="*/ 75 w 84"/>
                <a:gd name="T5" fmla="*/ 7 h 7"/>
                <a:gd name="T6" fmla="*/ 80 w 84"/>
                <a:gd name="T7" fmla="*/ 4 h 7"/>
                <a:gd name="T8" fmla="*/ 28 w 84"/>
                <a:gd name="T9" fmla="*/ 1 h 7"/>
                <a:gd name="T10" fmla="*/ 1 w 84"/>
                <a:gd name="T11" fmla="*/ 6 h 7"/>
                <a:gd name="T12" fmla="*/ 9 w 84"/>
                <a:gd name="T1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">
                  <a:moveTo>
                    <a:pt x="9" y="5"/>
                  </a:moveTo>
                  <a:cubicBezTo>
                    <a:pt x="13" y="0"/>
                    <a:pt x="39" y="5"/>
                    <a:pt x="45" y="5"/>
                  </a:cubicBezTo>
                  <a:cubicBezTo>
                    <a:pt x="55" y="6"/>
                    <a:pt x="65" y="7"/>
                    <a:pt x="75" y="7"/>
                  </a:cubicBezTo>
                  <a:cubicBezTo>
                    <a:pt x="77" y="7"/>
                    <a:pt x="84" y="4"/>
                    <a:pt x="80" y="4"/>
                  </a:cubicBezTo>
                  <a:cubicBezTo>
                    <a:pt x="63" y="4"/>
                    <a:pt x="46" y="1"/>
                    <a:pt x="28" y="1"/>
                  </a:cubicBezTo>
                  <a:cubicBezTo>
                    <a:pt x="21" y="1"/>
                    <a:pt x="6" y="0"/>
                    <a:pt x="1" y="6"/>
                  </a:cubicBezTo>
                  <a:cubicBezTo>
                    <a:pt x="0" y="7"/>
                    <a:pt x="8" y="7"/>
                    <a:pt x="9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45"/>
            <p:cNvSpPr/>
            <p:nvPr>
              <p:custDataLst>
                <p:tags r:id="rId18"/>
              </p:custDataLst>
            </p:nvPr>
          </p:nvSpPr>
          <p:spPr bwMode="auto">
            <a:xfrm>
              <a:off x="3960" y="2120"/>
              <a:ext cx="104" cy="310"/>
            </a:xfrm>
            <a:custGeom>
              <a:avLst/>
              <a:gdLst>
                <a:gd name="T0" fmla="*/ 9 w 44"/>
                <a:gd name="T1" fmla="*/ 66 h 131"/>
                <a:gd name="T2" fmla="*/ 18 w 44"/>
                <a:gd name="T3" fmla="*/ 5 h 131"/>
                <a:gd name="T4" fmla="*/ 9 w 44"/>
                <a:gd name="T5" fmla="*/ 6 h 131"/>
                <a:gd name="T6" fmla="*/ 22 w 44"/>
                <a:gd name="T7" fmla="*/ 76 h 131"/>
                <a:gd name="T8" fmla="*/ 34 w 44"/>
                <a:gd name="T9" fmla="*/ 128 h 131"/>
                <a:gd name="T10" fmla="*/ 41 w 44"/>
                <a:gd name="T11" fmla="*/ 125 h 131"/>
                <a:gd name="T12" fmla="*/ 30 w 44"/>
                <a:gd name="T13" fmla="*/ 69 h 131"/>
                <a:gd name="T14" fmla="*/ 18 w 44"/>
                <a:gd name="T15" fmla="*/ 4 h 131"/>
                <a:gd name="T16" fmla="*/ 9 w 44"/>
                <a:gd name="T17" fmla="*/ 5 h 131"/>
                <a:gd name="T18" fmla="*/ 1 w 44"/>
                <a:gd name="T19" fmla="*/ 65 h 131"/>
                <a:gd name="T20" fmla="*/ 9 w 44"/>
                <a:gd name="T21" fmla="*/ 6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131">
                  <a:moveTo>
                    <a:pt x="9" y="66"/>
                  </a:moveTo>
                  <a:cubicBezTo>
                    <a:pt x="17" y="46"/>
                    <a:pt x="18" y="26"/>
                    <a:pt x="18" y="5"/>
                  </a:cubicBezTo>
                  <a:cubicBezTo>
                    <a:pt x="15" y="5"/>
                    <a:pt x="12" y="6"/>
                    <a:pt x="9" y="6"/>
                  </a:cubicBezTo>
                  <a:cubicBezTo>
                    <a:pt x="16" y="29"/>
                    <a:pt x="18" y="53"/>
                    <a:pt x="22" y="76"/>
                  </a:cubicBezTo>
                  <a:cubicBezTo>
                    <a:pt x="25" y="95"/>
                    <a:pt x="23" y="112"/>
                    <a:pt x="34" y="128"/>
                  </a:cubicBezTo>
                  <a:cubicBezTo>
                    <a:pt x="36" y="131"/>
                    <a:pt x="44" y="128"/>
                    <a:pt x="41" y="125"/>
                  </a:cubicBezTo>
                  <a:cubicBezTo>
                    <a:pt x="30" y="108"/>
                    <a:pt x="33" y="88"/>
                    <a:pt x="30" y="69"/>
                  </a:cubicBezTo>
                  <a:cubicBezTo>
                    <a:pt x="26" y="47"/>
                    <a:pt x="24" y="25"/>
                    <a:pt x="18" y="4"/>
                  </a:cubicBezTo>
                  <a:cubicBezTo>
                    <a:pt x="16" y="0"/>
                    <a:pt x="9" y="2"/>
                    <a:pt x="9" y="5"/>
                  </a:cubicBezTo>
                  <a:cubicBezTo>
                    <a:pt x="9" y="26"/>
                    <a:pt x="9" y="46"/>
                    <a:pt x="1" y="65"/>
                  </a:cubicBezTo>
                  <a:cubicBezTo>
                    <a:pt x="0" y="70"/>
                    <a:pt x="8" y="70"/>
                    <a:pt x="9" y="6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46"/>
            <p:cNvSpPr/>
            <p:nvPr>
              <p:custDataLst>
                <p:tags r:id="rId19"/>
              </p:custDataLst>
            </p:nvPr>
          </p:nvSpPr>
          <p:spPr bwMode="auto">
            <a:xfrm>
              <a:off x="4177" y="2174"/>
              <a:ext cx="239" cy="64"/>
            </a:xfrm>
            <a:custGeom>
              <a:avLst/>
              <a:gdLst>
                <a:gd name="T0" fmla="*/ 11 w 101"/>
                <a:gd name="T1" fmla="*/ 8 h 27"/>
                <a:gd name="T2" fmla="*/ 8 w 101"/>
                <a:gd name="T3" fmla="*/ 10 h 27"/>
                <a:gd name="T4" fmla="*/ 7 w 101"/>
                <a:gd name="T5" fmla="*/ 14 h 27"/>
                <a:gd name="T6" fmla="*/ 91 w 101"/>
                <a:gd name="T7" fmla="*/ 25 h 27"/>
                <a:gd name="T8" fmla="*/ 99 w 101"/>
                <a:gd name="T9" fmla="*/ 22 h 27"/>
                <a:gd name="T10" fmla="*/ 6 w 101"/>
                <a:gd name="T11" fmla="*/ 10 h 27"/>
                <a:gd name="T12" fmla="*/ 5 w 101"/>
                <a:gd name="T13" fmla="*/ 15 h 27"/>
                <a:gd name="T14" fmla="*/ 18 w 101"/>
                <a:gd name="T15" fmla="*/ 9 h 27"/>
                <a:gd name="T16" fmla="*/ 11 w 101"/>
                <a:gd name="T17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27">
                  <a:moveTo>
                    <a:pt x="11" y="8"/>
                  </a:moveTo>
                  <a:cubicBezTo>
                    <a:pt x="10" y="9"/>
                    <a:pt x="9" y="9"/>
                    <a:pt x="8" y="10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32" y="7"/>
                    <a:pt x="72" y="5"/>
                    <a:pt x="91" y="25"/>
                  </a:cubicBezTo>
                  <a:cubicBezTo>
                    <a:pt x="93" y="27"/>
                    <a:pt x="101" y="24"/>
                    <a:pt x="99" y="22"/>
                  </a:cubicBezTo>
                  <a:cubicBezTo>
                    <a:pt x="78" y="0"/>
                    <a:pt x="33" y="2"/>
                    <a:pt x="6" y="10"/>
                  </a:cubicBezTo>
                  <a:cubicBezTo>
                    <a:pt x="3" y="11"/>
                    <a:pt x="0" y="15"/>
                    <a:pt x="5" y="15"/>
                  </a:cubicBezTo>
                  <a:cubicBezTo>
                    <a:pt x="10" y="14"/>
                    <a:pt x="13" y="13"/>
                    <a:pt x="18" y="9"/>
                  </a:cubicBezTo>
                  <a:cubicBezTo>
                    <a:pt x="21" y="6"/>
                    <a:pt x="13" y="6"/>
                    <a:pt x="11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47"/>
            <p:cNvSpPr/>
            <p:nvPr>
              <p:custDataLst>
                <p:tags r:id="rId20"/>
              </p:custDataLst>
            </p:nvPr>
          </p:nvSpPr>
          <p:spPr bwMode="auto">
            <a:xfrm>
              <a:off x="4222" y="2286"/>
              <a:ext cx="223" cy="45"/>
            </a:xfrm>
            <a:custGeom>
              <a:avLst/>
              <a:gdLst>
                <a:gd name="T0" fmla="*/ 5 w 94"/>
                <a:gd name="T1" fmla="*/ 10 h 19"/>
                <a:gd name="T2" fmla="*/ 89 w 94"/>
                <a:gd name="T3" fmla="*/ 6 h 19"/>
                <a:gd name="T4" fmla="*/ 87 w 94"/>
                <a:gd name="T5" fmla="*/ 0 h 19"/>
                <a:gd name="T6" fmla="*/ 10 w 94"/>
                <a:gd name="T7" fmla="*/ 4 h 19"/>
                <a:gd name="T8" fmla="*/ 5 w 94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9">
                  <a:moveTo>
                    <a:pt x="5" y="10"/>
                  </a:moveTo>
                  <a:cubicBezTo>
                    <a:pt x="32" y="19"/>
                    <a:pt x="62" y="11"/>
                    <a:pt x="89" y="6"/>
                  </a:cubicBezTo>
                  <a:cubicBezTo>
                    <a:pt x="94" y="5"/>
                    <a:pt x="93" y="0"/>
                    <a:pt x="87" y="0"/>
                  </a:cubicBezTo>
                  <a:cubicBezTo>
                    <a:pt x="63" y="4"/>
                    <a:pt x="34" y="12"/>
                    <a:pt x="10" y="4"/>
                  </a:cubicBezTo>
                  <a:cubicBezTo>
                    <a:pt x="6" y="3"/>
                    <a:pt x="0" y="8"/>
                    <a:pt x="5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48"/>
            <p:cNvSpPr/>
            <p:nvPr>
              <p:custDataLst>
                <p:tags r:id="rId21"/>
              </p:custDataLst>
            </p:nvPr>
          </p:nvSpPr>
          <p:spPr bwMode="auto">
            <a:xfrm>
              <a:off x="4561" y="2108"/>
              <a:ext cx="229" cy="317"/>
            </a:xfrm>
            <a:custGeom>
              <a:avLst/>
              <a:gdLst>
                <a:gd name="T0" fmla="*/ 11 w 97"/>
                <a:gd name="T1" fmla="*/ 0 h 134"/>
                <a:gd name="T2" fmla="*/ 7 w 97"/>
                <a:gd name="T3" fmla="*/ 0 h 134"/>
                <a:gd name="T4" fmla="*/ 5 w 97"/>
                <a:gd name="T5" fmla="*/ 5 h 134"/>
                <a:gd name="T6" fmla="*/ 24 w 97"/>
                <a:gd name="T7" fmla="*/ 102 h 134"/>
                <a:gd name="T8" fmla="*/ 94 w 97"/>
                <a:gd name="T9" fmla="*/ 110 h 134"/>
                <a:gd name="T10" fmla="*/ 87 w 97"/>
                <a:gd name="T11" fmla="*/ 108 h 134"/>
                <a:gd name="T12" fmla="*/ 37 w 97"/>
                <a:gd name="T13" fmla="*/ 110 h 134"/>
                <a:gd name="T14" fmla="*/ 35 w 97"/>
                <a:gd name="T15" fmla="*/ 84 h 134"/>
                <a:gd name="T16" fmla="*/ 48 w 97"/>
                <a:gd name="T17" fmla="*/ 37 h 134"/>
                <a:gd name="T18" fmla="*/ 8 w 97"/>
                <a:gd name="T19" fmla="*/ 0 h 134"/>
                <a:gd name="T20" fmla="*/ 6 w 97"/>
                <a:gd name="T21" fmla="*/ 5 h 134"/>
                <a:gd name="T22" fmla="*/ 8 w 97"/>
                <a:gd name="T23" fmla="*/ 5 h 134"/>
                <a:gd name="T24" fmla="*/ 11 w 97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34">
                  <a:moveTo>
                    <a:pt x="11" y="0"/>
                  </a:moveTo>
                  <a:cubicBezTo>
                    <a:pt x="10" y="0"/>
                    <a:pt x="8" y="0"/>
                    <a:pt x="7" y="0"/>
                  </a:cubicBezTo>
                  <a:cubicBezTo>
                    <a:pt x="4" y="0"/>
                    <a:pt x="0" y="4"/>
                    <a:pt x="5" y="5"/>
                  </a:cubicBezTo>
                  <a:cubicBezTo>
                    <a:pt x="68" y="10"/>
                    <a:pt x="23" y="68"/>
                    <a:pt x="24" y="102"/>
                  </a:cubicBezTo>
                  <a:cubicBezTo>
                    <a:pt x="26" y="134"/>
                    <a:pt x="79" y="126"/>
                    <a:pt x="94" y="110"/>
                  </a:cubicBezTo>
                  <a:cubicBezTo>
                    <a:pt x="97" y="106"/>
                    <a:pt x="89" y="105"/>
                    <a:pt x="87" y="108"/>
                  </a:cubicBezTo>
                  <a:cubicBezTo>
                    <a:pt x="75" y="122"/>
                    <a:pt x="51" y="123"/>
                    <a:pt x="37" y="110"/>
                  </a:cubicBezTo>
                  <a:cubicBezTo>
                    <a:pt x="30" y="104"/>
                    <a:pt x="33" y="92"/>
                    <a:pt x="35" y="84"/>
                  </a:cubicBezTo>
                  <a:cubicBezTo>
                    <a:pt x="39" y="68"/>
                    <a:pt x="45" y="53"/>
                    <a:pt x="48" y="37"/>
                  </a:cubicBezTo>
                  <a:cubicBezTo>
                    <a:pt x="52" y="11"/>
                    <a:pt x="31" y="2"/>
                    <a:pt x="8" y="0"/>
                  </a:cubicBezTo>
                  <a:cubicBezTo>
                    <a:pt x="7" y="1"/>
                    <a:pt x="7" y="3"/>
                    <a:pt x="6" y="5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12" y="5"/>
                    <a:pt x="17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49"/>
            <p:cNvSpPr/>
            <p:nvPr>
              <p:custDataLst>
                <p:tags r:id="rId22"/>
              </p:custDataLst>
            </p:nvPr>
          </p:nvSpPr>
          <p:spPr bwMode="auto">
            <a:xfrm>
              <a:off x="4584" y="2236"/>
              <a:ext cx="152" cy="38"/>
            </a:xfrm>
            <a:custGeom>
              <a:avLst/>
              <a:gdLst>
                <a:gd name="T0" fmla="*/ 8 w 64"/>
                <a:gd name="T1" fmla="*/ 12 h 16"/>
                <a:gd name="T2" fmla="*/ 8 w 64"/>
                <a:gd name="T3" fmla="*/ 8 h 16"/>
                <a:gd name="T4" fmla="*/ 5 w 64"/>
                <a:gd name="T5" fmla="*/ 10 h 16"/>
                <a:gd name="T6" fmla="*/ 55 w 64"/>
                <a:gd name="T7" fmla="*/ 7 h 16"/>
                <a:gd name="T8" fmla="*/ 58 w 64"/>
                <a:gd name="T9" fmla="*/ 3 h 16"/>
                <a:gd name="T10" fmla="*/ 2 w 64"/>
                <a:gd name="T11" fmla="*/ 8 h 16"/>
                <a:gd name="T12" fmla="*/ 0 w 64"/>
                <a:gd name="T13" fmla="*/ 10 h 16"/>
                <a:gd name="T14" fmla="*/ 0 w 64"/>
                <a:gd name="T15" fmla="*/ 14 h 16"/>
                <a:gd name="T16" fmla="*/ 8 w 64"/>
                <a:gd name="T1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6">
                  <a:moveTo>
                    <a:pt x="8" y="12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7" y="9"/>
                    <a:pt x="6" y="10"/>
                    <a:pt x="5" y="10"/>
                  </a:cubicBezTo>
                  <a:cubicBezTo>
                    <a:pt x="21" y="4"/>
                    <a:pt x="38" y="7"/>
                    <a:pt x="55" y="7"/>
                  </a:cubicBezTo>
                  <a:cubicBezTo>
                    <a:pt x="57" y="7"/>
                    <a:pt x="64" y="3"/>
                    <a:pt x="58" y="3"/>
                  </a:cubicBezTo>
                  <a:cubicBezTo>
                    <a:pt x="39" y="3"/>
                    <a:pt x="20" y="0"/>
                    <a:pt x="2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8" y="15"/>
                    <a:pt x="8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50"/>
            <p:cNvSpPr/>
            <p:nvPr>
              <p:custDataLst>
                <p:tags r:id="rId23"/>
              </p:custDataLst>
            </p:nvPr>
          </p:nvSpPr>
          <p:spPr bwMode="auto">
            <a:xfrm>
              <a:off x="2599" y="2783"/>
              <a:ext cx="182" cy="282"/>
            </a:xfrm>
            <a:custGeom>
              <a:avLst/>
              <a:gdLst>
                <a:gd name="T0" fmla="*/ 67 w 77"/>
                <a:gd name="T1" fmla="*/ 3 h 119"/>
                <a:gd name="T2" fmla="*/ 34 w 77"/>
                <a:gd name="T3" fmla="*/ 66 h 119"/>
                <a:gd name="T4" fmla="*/ 7 w 77"/>
                <a:gd name="T5" fmla="*/ 115 h 119"/>
                <a:gd name="T6" fmla="*/ 6 w 77"/>
                <a:gd name="T7" fmla="*/ 118 h 119"/>
                <a:gd name="T8" fmla="*/ 35 w 77"/>
                <a:gd name="T9" fmla="*/ 87 h 119"/>
                <a:gd name="T10" fmla="*/ 75 w 77"/>
                <a:gd name="T11" fmla="*/ 2 h 119"/>
                <a:gd name="T12" fmla="*/ 67 w 77"/>
                <a:gd name="T13" fmla="*/ 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9">
                  <a:moveTo>
                    <a:pt x="67" y="3"/>
                  </a:moveTo>
                  <a:cubicBezTo>
                    <a:pt x="52" y="22"/>
                    <a:pt x="41" y="43"/>
                    <a:pt x="34" y="66"/>
                  </a:cubicBezTo>
                  <a:cubicBezTo>
                    <a:pt x="30" y="79"/>
                    <a:pt x="25" y="113"/>
                    <a:pt x="7" y="115"/>
                  </a:cubicBezTo>
                  <a:cubicBezTo>
                    <a:pt x="4" y="116"/>
                    <a:pt x="0" y="119"/>
                    <a:pt x="6" y="118"/>
                  </a:cubicBezTo>
                  <a:cubicBezTo>
                    <a:pt x="23" y="116"/>
                    <a:pt x="30" y="102"/>
                    <a:pt x="35" y="87"/>
                  </a:cubicBezTo>
                  <a:cubicBezTo>
                    <a:pt x="47" y="57"/>
                    <a:pt x="54" y="29"/>
                    <a:pt x="75" y="2"/>
                  </a:cubicBezTo>
                  <a:cubicBezTo>
                    <a:pt x="77" y="0"/>
                    <a:pt x="69" y="1"/>
                    <a:pt x="67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51"/>
            <p:cNvSpPr/>
            <p:nvPr>
              <p:custDataLst>
                <p:tags r:id="rId24"/>
              </p:custDataLst>
            </p:nvPr>
          </p:nvSpPr>
          <p:spPr bwMode="auto">
            <a:xfrm>
              <a:off x="2568" y="2871"/>
              <a:ext cx="253" cy="120"/>
            </a:xfrm>
            <a:custGeom>
              <a:avLst/>
              <a:gdLst>
                <a:gd name="T0" fmla="*/ 10 w 107"/>
                <a:gd name="T1" fmla="*/ 8 h 51"/>
                <a:gd name="T2" fmla="*/ 58 w 107"/>
                <a:gd name="T3" fmla="*/ 31 h 51"/>
                <a:gd name="T4" fmla="*/ 97 w 107"/>
                <a:gd name="T5" fmla="*/ 51 h 51"/>
                <a:gd name="T6" fmla="*/ 104 w 107"/>
                <a:gd name="T7" fmla="*/ 48 h 51"/>
                <a:gd name="T8" fmla="*/ 41 w 107"/>
                <a:gd name="T9" fmla="*/ 13 h 51"/>
                <a:gd name="T10" fmla="*/ 5 w 107"/>
                <a:gd name="T11" fmla="*/ 7 h 51"/>
                <a:gd name="T12" fmla="*/ 10 w 107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51">
                  <a:moveTo>
                    <a:pt x="10" y="8"/>
                  </a:moveTo>
                  <a:cubicBezTo>
                    <a:pt x="21" y="2"/>
                    <a:pt x="49" y="26"/>
                    <a:pt x="58" y="31"/>
                  </a:cubicBezTo>
                  <a:cubicBezTo>
                    <a:pt x="70" y="39"/>
                    <a:pt x="83" y="48"/>
                    <a:pt x="97" y="51"/>
                  </a:cubicBezTo>
                  <a:cubicBezTo>
                    <a:pt x="99" y="51"/>
                    <a:pt x="107" y="48"/>
                    <a:pt x="104" y="48"/>
                  </a:cubicBezTo>
                  <a:cubicBezTo>
                    <a:pt x="81" y="43"/>
                    <a:pt x="61" y="24"/>
                    <a:pt x="41" y="13"/>
                  </a:cubicBezTo>
                  <a:cubicBezTo>
                    <a:pt x="30" y="7"/>
                    <a:pt x="17" y="0"/>
                    <a:pt x="5" y="7"/>
                  </a:cubicBezTo>
                  <a:cubicBezTo>
                    <a:pt x="0" y="9"/>
                    <a:pt x="8" y="9"/>
                    <a:pt x="10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52"/>
            <p:cNvSpPr/>
            <p:nvPr>
              <p:custDataLst>
                <p:tags r:id="rId25"/>
              </p:custDataLst>
            </p:nvPr>
          </p:nvSpPr>
          <p:spPr bwMode="auto">
            <a:xfrm>
              <a:off x="2838" y="2653"/>
              <a:ext cx="156" cy="201"/>
            </a:xfrm>
            <a:custGeom>
              <a:avLst/>
              <a:gdLst>
                <a:gd name="T0" fmla="*/ 11 w 66"/>
                <a:gd name="T1" fmla="*/ 16 h 85"/>
                <a:gd name="T2" fmla="*/ 27 w 66"/>
                <a:gd name="T3" fmla="*/ 14 h 85"/>
                <a:gd name="T4" fmla="*/ 27 w 66"/>
                <a:gd name="T5" fmla="*/ 31 h 85"/>
                <a:gd name="T6" fmla="*/ 26 w 66"/>
                <a:gd name="T7" fmla="*/ 55 h 85"/>
                <a:gd name="T8" fmla="*/ 56 w 66"/>
                <a:gd name="T9" fmla="*/ 83 h 85"/>
                <a:gd name="T10" fmla="*/ 62 w 66"/>
                <a:gd name="T11" fmla="*/ 78 h 85"/>
                <a:gd name="T12" fmla="*/ 35 w 66"/>
                <a:gd name="T13" fmla="*/ 55 h 85"/>
                <a:gd name="T14" fmla="*/ 36 w 66"/>
                <a:gd name="T15" fmla="*/ 19 h 85"/>
                <a:gd name="T16" fmla="*/ 24 w 66"/>
                <a:gd name="T17" fmla="*/ 1 h 85"/>
                <a:gd name="T18" fmla="*/ 3 w 66"/>
                <a:gd name="T19" fmla="*/ 15 h 85"/>
                <a:gd name="T20" fmla="*/ 11 w 66"/>
                <a:gd name="T21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85">
                  <a:moveTo>
                    <a:pt x="11" y="16"/>
                  </a:moveTo>
                  <a:cubicBezTo>
                    <a:pt x="14" y="11"/>
                    <a:pt x="24" y="3"/>
                    <a:pt x="27" y="14"/>
                  </a:cubicBezTo>
                  <a:cubicBezTo>
                    <a:pt x="28" y="19"/>
                    <a:pt x="28" y="25"/>
                    <a:pt x="27" y="31"/>
                  </a:cubicBezTo>
                  <a:cubicBezTo>
                    <a:pt x="27" y="39"/>
                    <a:pt x="25" y="47"/>
                    <a:pt x="26" y="55"/>
                  </a:cubicBezTo>
                  <a:cubicBezTo>
                    <a:pt x="28" y="68"/>
                    <a:pt x="46" y="75"/>
                    <a:pt x="56" y="83"/>
                  </a:cubicBezTo>
                  <a:cubicBezTo>
                    <a:pt x="59" y="85"/>
                    <a:pt x="66" y="81"/>
                    <a:pt x="62" y="78"/>
                  </a:cubicBezTo>
                  <a:cubicBezTo>
                    <a:pt x="53" y="72"/>
                    <a:pt x="40" y="66"/>
                    <a:pt x="35" y="55"/>
                  </a:cubicBezTo>
                  <a:cubicBezTo>
                    <a:pt x="31" y="44"/>
                    <a:pt x="37" y="30"/>
                    <a:pt x="36" y="19"/>
                  </a:cubicBezTo>
                  <a:cubicBezTo>
                    <a:pt x="35" y="11"/>
                    <a:pt x="34" y="2"/>
                    <a:pt x="24" y="1"/>
                  </a:cubicBezTo>
                  <a:cubicBezTo>
                    <a:pt x="14" y="0"/>
                    <a:pt x="7" y="8"/>
                    <a:pt x="3" y="15"/>
                  </a:cubicBezTo>
                  <a:cubicBezTo>
                    <a:pt x="0" y="19"/>
                    <a:pt x="9" y="19"/>
                    <a:pt x="11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53"/>
            <p:cNvSpPr/>
            <p:nvPr>
              <p:custDataLst>
                <p:tags r:id="rId26"/>
              </p:custDataLst>
            </p:nvPr>
          </p:nvSpPr>
          <p:spPr bwMode="auto">
            <a:xfrm>
              <a:off x="3013" y="2823"/>
              <a:ext cx="69" cy="246"/>
            </a:xfrm>
            <a:custGeom>
              <a:avLst/>
              <a:gdLst>
                <a:gd name="T0" fmla="*/ 1 w 29"/>
                <a:gd name="T1" fmla="*/ 6 h 104"/>
                <a:gd name="T2" fmla="*/ 17 w 29"/>
                <a:gd name="T3" fmla="*/ 100 h 104"/>
                <a:gd name="T4" fmla="*/ 26 w 29"/>
                <a:gd name="T5" fmla="*/ 99 h 104"/>
                <a:gd name="T6" fmla="*/ 10 w 29"/>
                <a:gd name="T7" fmla="*/ 4 h 104"/>
                <a:gd name="T8" fmla="*/ 1 w 29"/>
                <a:gd name="T9" fmla="*/ 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4">
                  <a:moveTo>
                    <a:pt x="1" y="6"/>
                  </a:moveTo>
                  <a:cubicBezTo>
                    <a:pt x="11" y="35"/>
                    <a:pt x="21" y="69"/>
                    <a:pt x="17" y="100"/>
                  </a:cubicBezTo>
                  <a:cubicBezTo>
                    <a:pt x="17" y="104"/>
                    <a:pt x="25" y="102"/>
                    <a:pt x="26" y="99"/>
                  </a:cubicBezTo>
                  <a:cubicBezTo>
                    <a:pt x="29" y="67"/>
                    <a:pt x="20" y="34"/>
                    <a:pt x="10" y="4"/>
                  </a:cubicBezTo>
                  <a:cubicBezTo>
                    <a:pt x="8" y="0"/>
                    <a:pt x="0" y="3"/>
                    <a:pt x="1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54"/>
            <p:cNvSpPr/>
            <p:nvPr>
              <p:custDataLst>
                <p:tags r:id="rId27"/>
              </p:custDataLst>
            </p:nvPr>
          </p:nvSpPr>
          <p:spPr bwMode="auto">
            <a:xfrm>
              <a:off x="2942" y="2918"/>
              <a:ext cx="187" cy="66"/>
            </a:xfrm>
            <a:custGeom>
              <a:avLst/>
              <a:gdLst>
                <a:gd name="T0" fmla="*/ 10 w 79"/>
                <a:gd name="T1" fmla="*/ 26 h 28"/>
                <a:gd name="T2" fmla="*/ 70 w 79"/>
                <a:gd name="T3" fmla="*/ 5 h 28"/>
                <a:gd name="T4" fmla="*/ 73 w 79"/>
                <a:gd name="T5" fmla="*/ 0 h 28"/>
                <a:gd name="T6" fmla="*/ 4 w 79"/>
                <a:gd name="T7" fmla="*/ 25 h 28"/>
                <a:gd name="T8" fmla="*/ 10 w 79"/>
                <a:gd name="T9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28">
                  <a:moveTo>
                    <a:pt x="10" y="26"/>
                  </a:moveTo>
                  <a:cubicBezTo>
                    <a:pt x="26" y="12"/>
                    <a:pt x="49" y="6"/>
                    <a:pt x="70" y="5"/>
                  </a:cubicBezTo>
                  <a:cubicBezTo>
                    <a:pt x="74" y="5"/>
                    <a:pt x="79" y="0"/>
                    <a:pt x="73" y="0"/>
                  </a:cubicBezTo>
                  <a:cubicBezTo>
                    <a:pt x="48" y="1"/>
                    <a:pt x="22" y="8"/>
                    <a:pt x="4" y="25"/>
                  </a:cubicBezTo>
                  <a:cubicBezTo>
                    <a:pt x="0" y="28"/>
                    <a:pt x="8" y="28"/>
                    <a:pt x="10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55"/>
            <p:cNvSpPr/>
            <p:nvPr>
              <p:custDataLst>
                <p:tags r:id="rId28"/>
              </p:custDataLst>
            </p:nvPr>
          </p:nvSpPr>
          <p:spPr bwMode="auto">
            <a:xfrm>
              <a:off x="3155" y="2790"/>
              <a:ext cx="144" cy="234"/>
            </a:xfrm>
            <a:custGeom>
              <a:avLst/>
              <a:gdLst>
                <a:gd name="T0" fmla="*/ 10 w 61"/>
                <a:gd name="T1" fmla="*/ 23 h 99"/>
                <a:gd name="T2" fmla="*/ 16 w 61"/>
                <a:gd name="T3" fmla="*/ 13 h 99"/>
                <a:gd name="T4" fmla="*/ 34 w 61"/>
                <a:gd name="T5" fmla="*/ 22 h 99"/>
                <a:gd name="T6" fmla="*/ 29 w 61"/>
                <a:gd name="T7" fmla="*/ 40 h 99"/>
                <a:gd name="T8" fmla="*/ 13 w 61"/>
                <a:gd name="T9" fmla="*/ 74 h 99"/>
                <a:gd name="T10" fmla="*/ 54 w 61"/>
                <a:gd name="T11" fmla="*/ 94 h 99"/>
                <a:gd name="T12" fmla="*/ 55 w 61"/>
                <a:gd name="T13" fmla="*/ 88 h 99"/>
                <a:gd name="T14" fmla="*/ 30 w 61"/>
                <a:gd name="T15" fmla="*/ 89 h 99"/>
                <a:gd name="T16" fmla="*/ 26 w 61"/>
                <a:gd name="T17" fmla="*/ 63 h 99"/>
                <a:gd name="T18" fmla="*/ 42 w 61"/>
                <a:gd name="T19" fmla="*/ 25 h 99"/>
                <a:gd name="T20" fmla="*/ 27 w 61"/>
                <a:gd name="T21" fmla="*/ 4 h 99"/>
                <a:gd name="T22" fmla="*/ 2 w 61"/>
                <a:gd name="T23" fmla="*/ 22 h 99"/>
                <a:gd name="T24" fmla="*/ 10 w 61"/>
                <a:gd name="T25" fmla="*/ 2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9">
                  <a:moveTo>
                    <a:pt x="10" y="23"/>
                  </a:moveTo>
                  <a:cubicBezTo>
                    <a:pt x="11" y="19"/>
                    <a:pt x="13" y="16"/>
                    <a:pt x="16" y="13"/>
                  </a:cubicBezTo>
                  <a:cubicBezTo>
                    <a:pt x="25" y="0"/>
                    <a:pt x="34" y="15"/>
                    <a:pt x="34" y="22"/>
                  </a:cubicBezTo>
                  <a:cubicBezTo>
                    <a:pt x="34" y="28"/>
                    <a:pt x="31" y="35"/>
                    <a:pt x="29" y="40"/>
                  </a:cubicBezTo>
                  <a:cubicBezTo>
                    <a:pt x="25" y="52"/>
                    <a:pt x="17" y="62"/>
                    <a:pt x="13" y="74"/>
                  </a:cubicBezTo>
                  <a:cubicBezTo>
                    <a:pt x="5" y="99"/>
                    <a:pt x="37" y="94"/>
                    <a:pt x="54" y="94"/>
                  </a:cubicBezTo>
                  <a:cubicBezTo>
                    <a:pt x="59" y="93"/>
                    <a:pt x="61" y="88"/>
                    <a:pt x="55" y="88"/>
                  </a:cubicBezTo>
                  <a:cubicBezTo>
                    <a:pt x="47" y="89"/>
                    <a:pt x="38" y="89"/>
                    <a:pt x="30" y="89"/>
                  </a:cubicBezTo>
                  <a:cubicBezTo>
                    <a:pt x="13" y="88"/>
                    <a:pt x="22" y="71"/>
                    <a:pt x="26" y="63"/>
                  </a:cubicBezTo>
                  <a:cubicBezTo>
                    <a:pt x="33" y="50"/>
                    <a:pt x="39" y="39"/>
                    <a:pt x="42" y="25"/>
                  </a:cubicBezTo>
                  <a:cubicBezTo>
                    <a:pt x="44" y="14"/>
                    <a:pt x="40" y="5"/>
                    <a:pt x="27" y="4"/>
                  </a:cubicBezTo>
                  <a:cubicBezTo>
                    <a:pt x="14" y="3"/>
                    <a:pt x="6" y="12"/>
                    <a:pt x="2" y="22"/>
                  </a:cubicBezTo>
                  <a:cubicBezTo>
                    <a:pt x="0" y="26"/>
                    <a:pt x="9" y="26"/>
                    <a:pt x="10" y="2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56"/>
            <p:cNvSpPr/>
            <p:nvPr>
              <p:custDataLst>
                <p:tags r:id="rId29"/>
              </p:custDataLst>
            </p:nvPr>
          </p:nvSpPr>
          <p:spPr bwMode="auto">
            <a:xfrm>
              <a:off x="3380" y="2766"/>
              <a:ext cx="165" cy="434"/>
            </a:xfrm>
            <a:custGeom>
              <a:avLst/>
              <a:gdLst>
                <a:gd name="T0" fmla="*/ 20 w 70"/>
                <a:gd name="T1" fmla="*/ 2 h 183"/>
                <a:gd name="T2" fmla="*/ 16 w 70"/>
                <a:gd name="T3" fmla="*/ 36 h 183"/>
                <a:gd name="T4" fmla="*/ 47 w 70"/>
                <a:gd name="T5" fmla="*/ 29 h 183"/>
                <a:gd name="T6" fmla="*/ 40 w 70"/>
                <a:gd name="T7" fmla="*/ 30 h 183"/>
                <a:gd name="T8" fmla="*/ 51 w 70"/>
                <a:gd name="T9" fmla="*/ 59 h 183"/>
                <a:gd name="T10" fmla="*/ 58 w 70"/>
                <a:gd name="T11" fmla="*/ 109 h 183"/>
                <a:gd name="T12" fmla="*/ 56 w 70"/>
                <a:gd name="T13" fmla="*/ 153 h 183"/>
                <a:gd name="T14" fmla="*/ 29 w 70"/>
                <a:gd name="T15" fmla="*/ 147 h 183"/>
                <a:gd name="T16" fmla="*/ 20 w 70"/>
                <a:gd name="T17" fmla="*/ 116 h 183"/>
                <a:gd name="T18" fmla="*/ 12 w 70"/>
                <a:gd name="T19" fmla="*/ 117 h 183"/>
                <a:gd name="T20" fmla="*/ 66 w 70"/>
                <a:gd name="T21" fmla="*/ 144 h 183"/>
                <a:gd name="T22" fmla="*/ 63 w 70"/>
                <a:gd name="T23" fmla="*/ 77 h 183"/>
                <a:gd name="T24" fmla="*/ 48 w 70"/>
                <a:gd name="T25" fmla="*/ 27 h 183"/>
                <a:gd name="T26" fmla="*/ 41 w 70"/>
                <a:gd name="T27" fmla="*/ 28 h 183"/>
                <a:gd name="T28" fmla="*/ 28 w 70"/>
                <a:gd name="T29" fmla="*/ 2 h 183"/>
                <a:gd name="T30" fmla="*/ 20 w 70"/>
                <a:gd name="T3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183">
                  <a:moveTo>
                    <a:pt x="20" y="2"/>
                  </a:moveTo>
                  <a:cubicBezTo>
                    <a:pt x="10" y="11"/>
                    <a:pt x="5" y="26"/>
                    <a:pt x="16" y="36"/>
                  </a:cubicBezTo>
                  <a:cubicBezTo>
                    <a:pt x="25" y="43"/>
                    <a:pt x="41" y="34"/>
                    <a:pt x="47" y="29"/>
                  </a:cubicBezTo>
                  <a:cubicBezTo>
                    <a:pt x="45" y="29"/>
                    <a:pt x="43" y="30"/>
                    <a:pt x="40" y="30"/>
                  </a:cubicBezTo>
                  <a:cubicBezTo>
                    <a:pt x="48" y="34"/>
                    <a:pt x="50" y="52"/>
                    <a:pt x="51" y="59"/>
                  </a:cubicBezTo>
                  <a:cubicBezTo>
                    <a:pt x="55" y="75"/>
                    <a:pt x="57" y="92"/>
                    <a:pt x="58" y="109"/>
                  </a:cubicBezTo>
                  <a:cubicBezTo>
                    <a:pt x="59" y="123"/>
                    <a:pt x="60" y="139"/>
                    <a:pt x="56" y="153"/>
                  </a:cubicBezTo>
                  <a:cubicBezTo>
                    <a:pt x="52" y="166"/>
                    <a:pt x="35" y="153"/>
                    <a:pt x="29" y="147"/>
                  </a:cubicBezTo>
                  <a:cubicBezTo>
                    <a:pt x="22" y="139"/>
                    <a:pt x="16" y="126"/>
                    <a:pt x="20" y="116"/>
                  </a:cubicBezTo>
                  <a:cubicBezTo>
                    <a:pt x="21" y="114"/>
                    <a:pt x="13" y="115"/>
                    <a:pt x="12" y="117"/>
                  </a:cubicBezTo>
                  <a:cubicBezTo>
                    <a:pt x="0" y="149"/>
                    <a:pt x="59" y="183"/>
                    <a:pt x="66" y="144"/>
                  </a:cubicBezTo>
                  <a:cubicBezTo>
                    <a:pt x="70" y="122"/>
                    <a:pt x="67" y="98"/>
                    <a:pt x="63" y="77"/>
                  </a:cubicBezTo>
                  <a:cubicBezTo>
                    <a:pt x="62" y="66"/>
                    <a:pt x="60" y="34"/>
                    <a:pt x="48" y="27"/>
                  </a:cubicBezTo>
                  <a:cubicBezTo>
                    <a:pt x="46" y="26"/>
                    <a:pt x="43" y="27"/>
                    <a:pt x="41" y="28"/>
                  </a:cubicBezTo>
                  <a:cubicBezTo>
                    <a:pt x="14" y="47"/>
                    <a:pt x="16" y="13"/>
                    <a:pt x="28" y="2"/>
                  </a:cubicBezTo>
                  <a:cubicBezTo>
                    <a:pt x="30" y="0"/>
                    <a:pt x="22" y="1"/>
                    <a:pt x="2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57"/>
            <p:cNvSpPr/>
            <p:nvPr>
              <p:custDataLst>
                <p:tags r:id="rId30"/>
              </p:custDataLst>
            </p:nvPr>
          </p:nvSpPr>
          <p:spPr bwMode="auto">
            <a:xfrm>
              <a:off x="3486" y="2707"/>
              <a:ext cx="185" cy="190"/>
            </a:xfrm>
            <a:custGeom>
              <a:avLst/>
              <a:gdLst>
                <a:gd name="T0" fmla="*/ 9 w 78"/>
                <a:gd name="T1" fmla="*/ 26 h 80"/>
                <a:gd name="T2" fmla="*/ 39 w 78"/>
                <a:gd name="T3" fmla="*/ 57 h 80"/>
                <a:gd name="T4" fmla="*/ 73 w 78"/>
                <a:gd name="T5" fmla="*/ 76 h 80"/>
                <a:gd name="T6" fmla="*/ 71 w 78"/>
                <a:gd name="T7" fmla="*/ 70 h 80"/>
                <a:gd name="T8" fmla="*/ 5 w 78"/>
                <a:gd name="T9" fmla="*/ 21 h 80"/>
                <a:gd name="T10" fmla="*/ 9 w 78"/>
                <a:gd name="T11" fmla="*/ 2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80">
                  <a:moveTo>
                    <a:pt x="9" y="26"/>
                  </a:moveTo>
                  <a:cubicBezTo>
                    <a:pt x="28" y="17"/>
                    <a:pt x="33" y="46"/>
                    <a:pt x="39" y="57"/>
                  </a:cubicBezTo>
                  <a:cubicBezTo>
                    <a:pt x="45" y="71"/>
                    <a:pt x="56" y="80"/>
                    <a:pt x="73" y="76"/>
                  </a:cubicBezTo>
                  <a:cubicBezTo>
                    <a:pt x="78" y="74"/>
                    <a:pt x="76" y="69"/>
                    <a:pt x="71" y="70"/>
                  </a:cubicBezTo>
                  <a:cubicBezTo>
                    <a:pt x="35" y="79"/>
                    <a:pt x="48" y="0"/>
                    <a:pt x="5" y="21"/>
                  </a:cubicBezTo>
                  <a:cubicBezTo>
                    <a:pt x="0" y="23"/>
                    <a:pt x="5" y="28"/>
                    <a:pt x="9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58"/>
            <p:cNvSpPr/>
            <p:nvPr>
              <p:custDataLst>
                <p:tags r:id="rId31"/>
              </p:custDataLst>
            </p:nvPr>
          </p:nvSpPr>
          <p:spPr bwMode="auto">
            <a:xfrm>
              <a:off x="3721" y="2871"/>
              <a:ext cx="172" cy="52"/>
            </a:xfrm>
            <a:custGeom>
              <a:avLst/>
              <a:gdLst>
                <a:gd name="T0" fmla="*/ 9 w 73"/>
                <a:gd name="T1" fmla="*/ 18 h 22"/>
                <a:gd name="T2" fmla="*/ 64 w 73"/>
                <a:gd name="T3" fmla="*/ 9 h 22"/>
                <a:gd name="T4" fmla="*/ 68 w 73"/>
                <a:gd name="T5" fmla="*/ 6 h 22"/>
                <a:gd name="T6" fmla="*/ 1 w 73"/>
                <a:gd name="T7" fmla="*/ 20 h 22"/>
                <a:gd name="T8" fmla="*/ 9 w 7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2">
                  <a:moveTo>
                    <a:pt x="9" y="18"/>
                  </a:moveTo>
                  <a:cubicBezTo>
                    <a:pt x="15" y="4"/>
                    <a:pt x="51" y="9"/>
                    <a:pt x="64" y="9"/>
                  </a:cubicBezTo>
                  <a:cubicBezTo>
                    <a:pt x="67" y="9"/>
                    <a:pt x="73" y="6"/>
                    <a:pt x="68" y="6"/>
                  </a:cubicBezTo>
                  <a:cubicBezTo>
                    <a:pt x="51" y="5"/>
                    <a:pt x="8" y="0"/>
                    <a:pt x="1" y="20"/>
                  </a:cubicBezTo>
                  <a:cubicBezTo>
                    <a:pt x="0" y="22"/>
                    <a:pt x="9" y="21"/>
                    <a:pt x="9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59"/>
            <p:cNvSpPr/>
            <p:nvPr>
              <p:custDataLst>
                <p:tags r:id="rId32"/>
              </p:custDataLst>
            </p:nvPr>
          </p:nvSpPr>
          <p:spPr bwMode="auto">
            <a:xfrm>
              <a:off x="3945" y="2728"/>
              <a:ext cx="197" cy="287"/>
            </a:xfrm>
            <a:custGeom>
              <a:avLst/>
              <a:gdLst>
                <a:gd name="T0" fmla="*/ 11 w 83"/>
                <a:gd name="T1" fmla="*/ 19 h 121"/>
                <a:gd name="T2" fmla="*/ 27 w 83"/>
                <a:gd name="T3" fmla="*/ 45 h 121"/>
                <a:gd name="T4" fmla="*/ 38 w 83"/>
                <a:gd name="T5" fmla="*/ 64 h 121"/>
                <a:gd name="T6" fmla="*/ 56 w 83"/>
                <a:gd name="T7" fmla="*/ 80 h 121"/>
                <a:gd name="T8" fmla="*/ 63 w 83"/>
                <a:gd name="T9" fmla="*/ 87 h 121"/>
                <a:gd name="T10" fmla="*/ 54 w 83"/>
                <a:gd name="T11" fmla="*/ 112 h 121"/>
                <a:gd name="T12" fmla="*/ 39 w 83"/>
                <a:gd name="T13" fmla="*/ 114 h 121"/>
                <a:gd name="T14" fmla="*/ 40 w 83"/>
                <a:gd name="T15" fmla="*/ 120 h 121"/>
                <a:gd name="T16" fmla="*/ 78 w 83"/>
                <a:gd name="T17" fmla="*/ 101 h 121"/>
                <a:gd name="T18" fmla="*/ 51 w 83"/>
                <a:gd name="T19" fmla="*/ 66 h 121"/>
                <a:gd name="T20" fmla="*/ 37 w 83"/>
                <a:gd name="T21" fmla="*/ 32 h 121"/>
                <a:gd name="T22" fmla="*/ 29 w 83"/>
                <a:gd name="T23" fmla="*/ 10 h 121"/>
                <a:gd name="T24" fmla="*/ 4 w 83"/>
                <a:gd name="T25" fmla="*/ 17 h 121"/>
                <a:gd name="T26" fmla="*/ 11 w 83"/>
                <a:gd name="T27" fmla="*/ 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21">
                  <a:moveTo>
                    <a:pt x="11" y="19"/>
                  </a:moveTo>
                  <a:cubicBezTo>
                    <a:pt x="29" y="0"/>
                    <a:pt x="28" y="38"/>
                    <a:pt x="27" y="45"/>
                  </a:cubicBezTo>
                  <a:cubicBezTo>
                    <a:pt x="26" y="51"/>
                    <a:pt x="34" y="60"/>
                    <a:pt x="38" y="64"/>
                  </a:cubicBezTo>
                  <a:cubicBezTo>
                    <a:pt x="43" y="70"/>
                    <a:pt x="50" y="75"/>
                    <a:pt x="56" y="80"/>
                  </a:cubicBezTo>
                  <a:cubicBezTo>
                    <a:pt x="59" y="83"/>
                    <a:pt x="61" y="85"/>
                    <a:pt x="63" y="87"/>
                  </a:cubicBezTo>
                  <a:cubicBezTo>
                    <a:pt x="72" y="94"/>
                    <a:pt x="68" y="103"/>
                    <a:pt x="54" y="112"/>
                  </a:cubicBezTo>
                  <a:cubicBezTo>
                    <a:pt x="49" y="112"/>
                    <a:pt x="44" y="113"/>
                    <a:pt x="39" y="114"/>
                  </a:cubicBezTo>
                  <a:cubicBezTo>
                    <a:pt x="34" y="116"/>
                    <a:pt x="35" y="121"/>
                    <a:pt x="40" y="120"/>
                  </a:cubicBezTo>
                  <a:cubicBezTo>
                    <a:pt x="56" y="115"/>
                    <a:pt x="70" y="118"/>
                    <a:pt x="78" y="101"/>
                  </a:cubicBezTo>
                  <a:cubicBezTo>
                    <a:pt x="83" y="88"/>
                    <a:pt x="59" y="73"/>
                    <a:pt x="51" y="66"/>
                  </a:cubicBezTo>
                  <a:cubicBezTo>
                    <a:pt x="39" y="55"/>
                    <a:pt x="36" y="47"/>
                    <a:pt x="37" y="32"/>
                  </a:cubicBezTo>
                  <a:cubicBezTo>
                    <a:pt x="38" y="24"/>
                    <a:pt x="34" y="16"/>
                    <a:pt x="29" y="10"/>
                  </a:cubicBezTo>
                  <a:cubicBezTo>
                    <a:pt x="21" y="1"/>
                    <a:pt x="9" y="11"/>
                    <a:pt x="4" y="17"/>
                  </a:cubicBezTo>
                  <a:cubicBezTo>
                    <a:pt x="0" y="21"/>
                    <a:pt x="8" y="22"/>
                    <a:pt x="11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60"/>
            <p:cNvSpPr/>
            <p:nvPr>
              <p:custDataLst>
                <p:tags r:id="rId33"/>
              </p:custDataLst>
            </p:nvPr>
          </p:nvSpPr>
          <p:spPr bwMode="auto">
            <a:xfrm>
              <a:off x="4165" y="2790"/>
              <a:ext cx="213" cy="62"/>
            </a:xfrm>
            <a:custGeom>
              <a:avLst/>
              <a:gdLst>
                <a:gd name="T0" fmla="*/ 9 w 90"/>
                <a:gd name="T1" fmla="*/ 24 h 26"/>
                <a:gd name="T2" fmla="*/ 80 w 90"/>
                <a:gd name="T3" fmla="*/ 20 h 26"/>
                <a:gd name="T4" fmla="*/ 88 w 90"/>
                <a:gd name="T5" fmla="*/ 17 h 26"/>
                <a:gd name="T6" fmla="*/ 5 w 90"/>
                <a:gd name="T7" fmla="*/ 21 h 26"/>
                <a:gd name="T8" fmla="*/ 9 w 90"/>
                <a:gd name="T9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6">
                  <a:moveTo>
                    <a:pt x="9" y="24"/>
                  </a:moveTo>
                  <a:cubicBezTo>
                    <a:pt x="28" y="16"/>
                    <a:pt x="62" y="6"/>
                    <a:pt x="80" y="20"/>
                  </a:cubicBezTo>
                  <a:cubicBezTo>
                    <a:pt x="82" y="22"/>
                    <a:pt x="90" y="19"/>
                    <a:pt x="88" y="17"/>
                  </a:cubicBezTo>
                  <a:cubicBezTo>
                    <a:pt x="67" y="0"/>
                    <a:pt x="28" y="11"/>
                    <a:pt x="5" y="21"/>
                  </a:cubicBezTo>
                  <a:cubicBezTo>
                    <a:pt x="0" y="23"/>
                    <a:pt x="5" y="26"/>
                    <a:pt x="9" y="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61"/>
            <p:cNvSpPr/>
            <p:nvPr>
              <p:custDataLst>
                <p:tags r:id="rId34"/>
              </p:custDataLst>
            </p:nvPr>
          </p:nvSpPr>
          <p:spPr bwMode="auto">
            <a:xfrm>
              <a:off x="4217" y="2899"/>
              <a:ext cx="173" cy="33"/>
            </a:xfrm>
            <a:custGeom>
              <a:avLst/>
              <a:gdLst>
                <a:gd name="T0" fmla="*/ 1 w 73"/>
                <a:gd name="T1" fmla="*/ 5 h 14"/>
                <a:gd name="T2" fmla="*/ 64 w 73"/>
                <a:gd name="T3" fmla="*/ 5 h 14"/>
                <a:gd name="T4" fmla="*/ 68 w 73"/>
                <a:gd name="T5" fmla="*/ 1 h 14"/>
                <a:gd name="T6" fmla="*/ 9 w 73"/>
                <a:gd name="T7" fmla="*/ 2 h 14"/>
                <a:gd name="T8" fmla="*/ 1 w 73"/>
                <a:gd name="T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4">
                  <a:moveTo>
                    <a:pt x="1" y="5"/>
                  </a:moveTo>
                  <a:cubicBezTo>
                    <a:pt x="19" y="14"/>
                    <a:pt x="45" y="5"/>
                    <a:pt x="64" y="5"/>
                  </a:cubicBezTo>
                  <a:cubicBezTo>
                    <a:pt x="67" y="5"/>
                    <a:pt x="73" y="1"/>
                    <a:pt x="68" y="1"/>
                  </a:cubicBezTo>
                  <a:cubicBezTo>
                    <a:pt x="50" y="2"/>
                    <a:pt x="26" y="10"/>
                    <a:pt x="9" y="2"/>
                  </a:cubicBezTo>
                  <a:cubicBezTo>
                    <a:pt x="7" y="0"/>
                    <a:pt x="0" y="4"/>
                    <a:pt x="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62"/>
            <p:cNvSpPr/>
            <p:nvPr>
              <p:custDataLst>
                <p:tags r:id="rId35"/>
              </p:custDataLst>
            </p:nvPr>
          </p:nvSpPr>
          <p:spPr bwMode="auto">
            <a:xfrm>
              <a:off x="4459" y="2740"/>
              <a:ext cx="234" cy="292"/>
            </a:xfrm>
            <a:custGeom>
              <a:avLst/>
              <a:gdLst>
                <a:gd name="T0" fmla="*/ 13 w 99"/>
                <a:gd name="T1" fmla="*/ 31 h 123"/>
                <a:gd name="T2" fmla="*/ 36 w 99"/>
                <a:gd name="T3" fmla="*/ 25 h 123"/>
                <a:gd name="T4" fmla="*/ 37 w 99"/>
                <a:gd name="T5" fmla="*/ 39 h 123"/>
                <a:gd name="T6" fmla="*/ 33 w 99"/>
                <a:gd name="T7" fmla="*/ 56 h 123"/>
                <a:gd name="T8" fmla="*/ 29 w 99"/>
                <a:gd name="T9" fmla="*/ 95 h 123"/>
                <a:gd name="T10" fmla="*/ 94 w 99"/>
                <a:gd name="T11" fmla="*/ 103 h 123"/>
                <a:gd name="T12" fmla="*/ 92 w 99"/>
                <a:gd name="T13" fmla="*/ 98 h 123"/>
                <a:gd name="T14" fmla="*/ 51 w 99"/>
                <a:gd name="T15" fmla="*/ 106 h 123"/>
                <a:gd name="T16" fmla="*/ 38 w 99"/>
                <a:gd name="T17" fmla="*/ 72 h 123"/>
                <a:gd name="T18" fmla="*/ 46 w 99"/>
                <a:gd name="T19" fmla="*/ 26 h 123"/>
                <a:gd name="T20" fmla="*/ 4 w 99"/>
                <a:gd name="T21" fmla="*/ 33 h 123"/>
                <a:gd name="T22" fmla="*/ 13 w 99"/>
                <a:gd name="T23" fmla="*/ 3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123">
                  <a:moveTo>
                    <a:pt x="13" y="31"/>
                  </a:moveTo>
                  <a:cubicBezTo>
                    <a:pt x="25" y="16"/>
                    <a:pt x="33" y="14"/>
                    <a:pt x="36" y="25"/>
                  </a:cubicBezTo>
                  <a:cubicBezTo>
                    <a:pt x="38" y="29"/>
                    <a:pt x="37" y="35"/>
                    <a:pt x="37" y="39"/>
                  </a:cubicBezTo>
                  <a:cubicBezTo>
                    <a:pt x="37" y="45"/>
                    <a:pt x="35" y="51"/>
                    <a:pt x="33" y="56"/>
                  </a:cubicBezTo>
                  <a:cubicBezTo>
                    <a:pt x="29" y="69"/>
                    <a:pt x="26" y="82"/>
                    <a:pt x="29" y="95"/>
                  </a:cubicBezTo>
                  <a:cubicBezTo>
                    <a:pt x="35" y="123"/>
                    <a:pt x="77" y="109"/>
                    <a:pt x="94" y="103"/>
                  </a:cubicBezTo>
                  <a:cubicBezTo>
                    <a:pt x="99" y="102"/>
                    <a:pt x="98" y="96"/>
                    <a:pt x="92" y="98"/>
                  </a:cubicBezTo>
                  <a:cubicBezTo>
                    <a:pt x="80" y="102"/>
                    <a:pt x="65" y="108"/>
                    <a:pt x="51" y="106"/>
                  </a:cubicBezTo>
                  <a:cubicBezTo>
                    <a:pt x="34" y="102"/>
                    <a:pt x="36" y="84"/>
                    <a:pt x="38" y="72"/>
                  </a:cubicBezTo>
                  <a:cubicBezTo>
                    <a:pt x="41" y="56"/>
                    <a:pt x="47" y="42"/>
                    <a:pt x="46" y="26"/>
                  </a:cubicBezTo>
                  <a:cubicBezTo>
                    <a:pt x="43" y="0"/>
                    <a:pt x="0" y="7"/>
                    <a:pt x="4" y="33"/>
                  </a:cubicBezTo>
                  <a:cubicBezTo>
                    <a:pt x="5" y="37"/>
                    <a:pt x="13" y="35"/>
                    <a:pt x="13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63"/>
            <p:cNvSpPr/>
            <p:nvPr>
              <p:custDataLst>
                <p:tags r:id="rId36"/>
              </p:custDataLst>
            </p:nvPr>
          </p:nvSpPr>
          <p:spPr bwMode="auto">
            <a:xfrm>
              <a:off x="4646" y="2747"/>
              <a:ext cx="236" cy="247"/>
            </a:xfrm>
            <a:custGeom>
              <a:avLst/>
              <a:gdLst>
                <a:gd name="T0" fmla="*/ 10 w 100"/>
                <a:gd name="T1" fmla="*/ 17 h 104"/>
                <a:gd name="T2" fmla="*/ 38 w 100"/>
                <a:gd name="T3" fmla="*/ 34 h 104"/>
                <a:gd name="T4" fmla="*/ 47 w 100"/>
                <a:gd name="T5" fmla="*/ 70 h 104"/>
                <a:gd name="T6" fmla="*/ 99 w 100"/>
                <a:gd name="T7" fmla="*/ 82 h 104"/>
                <a:gd name="T8" fmla="*/ 91 w 100"/>
                <a:gd name="T9" fmla="*/ 83 h 104"/>
                <a:gd name="T10" fmla="*/ 54 w 100"/>
                <a:gd name="T11" fmla="*/ 63 h 104"/>
                <a:gd name="T12" fmla="*/ 44 w 100"/>
                <a:gd name="T13" fmla="*/ 24 h 104"/>
                <a:gd name="T14" fmla="*/ 2 w 100"/>
                <a:gd name="T15" fmla="*/ 18 h 104"/>
                <a:gd name="T16" fmla="*/ 10 w 100"/>
                <a:gd name="T17" fmla="*/ 1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10" y="17"/>
                  </a:moveTo>
                  <a:cubicBezTo>
                    <a:pt x="28" y="0"/>
                    <a:pt x="34" y="19"/>
                    <a:pt x="38" y="34"/>
                  </a:cubicBezTo>
                  <a:cubicBezTo>
                    <a:pt x="41" y="46"/>
                    <a:pt x="42" y="59"/>
                    <a:pt x="47" y="70"/>
                  </a:cubicBezTo>
                  <a:cubicBezTo>
                    <a:pt x="54" y="83"/>
                    <a:pt x="92" y="104"/>
                    <a:pt x="99" y="82"/>
                  </a:cubicBezTo>
                  <a:cubicBezTo>
                    <a:pt x="100" y="80"/>
                    <a:pt x="92" y="81"/>
                    <a:pt x="91" y="83"/>
                  </a:cubicBezTo>
                  <a:cubicBezTo>
                    <a:pt x="86" y="98"/>
                    <a:pt x="56" y="71"/>
                    <a:pt x="54" y="63"/>
                  </a:cubicBezTo>
                  <a:cubicBezTo>
                    <a:pt x="49" y="51"/>
                    <a:pt x="48" y="37"/>
                    <a:pt x="44" y="24"/>
                  </a:cubicBezTo>
                  <a:cubicBezTo>
                    <a:pt x="37" y="0"/>
                    <a:pt x="18" y="2"/>
                    <a:pt x="2" y="18"/>
                  </a:cubicBezTo>
                  <a:cubicBezTo>
                    <a:pt x="0" y="20"/>
                    <a:pt x="9" y="19"/>
                    <a:pt x="10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64"/>
            <p:cNvSpPr/>
            <p:nvPr>
              <p:custDataLst>
                <p:tags r:id="rId37"/>
              </p:custDataLst>
            </p:nvPr>
          </p:nvSpPr>
          <p:spPr bwMode="auto">
            <a:xfrm>
              <a:off x="4674" y="2816"/>
              <a:ext cx="211" cy="55"/>
            </a:xfrm>
            <a:custGeom>
              <a:avLst/>
              <a:gdLst>
                <a:gd name="T0" fmla="*/ 6 w 89"/>
                <a:gd name="T1" fmla="*/ 22 h 23"/>
                <a:gd name="T2" fmla="*/ 83 w 89"/>
                <a:gd name="T3" fmla="*/ 6 h 23"/>
                <a:gd name="T4" fmla="*/ 83 w 89"/>
                <a:gd name="T5" fmla="*/ 1 h 23"/>
                <a:gd name="T6" fmla="*/ 7 w 89"/>
                <a:gd name="T7" fmla="*/ 16 h 23"/>
                <a:gd name="T8" fmla="*/ 6 w 89"/>
                <a:gd name="T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3">
                  <a:moveTo>
                    <a:pt x="6" y="22"/>
                  </a:moveTo>
                  <a:cubicBezTo>
                    <a:pt x="32" y="17"/>
                    <a:pt x="57" y="10"/>
                    <a:pt x="83" y="6"/>
                  </a:cubicBezTo>
                  <a:cubicBezTo>
                    <a:pt x="87" y="6"/>
                    <a:pt x="89" y="0"/>
                    <a:pt x="83" y="1"/>
                  </a:cubicBezTo>
                  <a:cubicBezTo>
                    <a:pt x="58" y="5"/>
                    <a:pt x="32" y="12"/>
                    <a:pt x="7" y="16"/>
                  </a:cubicBezTo>
                  <a:cubicBezTo>
                    <a:pt x="2" y="17"/>
                    <a:pt x="0" y="23"/>
                    <a:pt x="6" y="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65"/>
            <p:cNvSpPr/>
            <p:nvPr>
              <p:custDataLst>
                <p:tags r:id="rId38"/>
              </p:custDataLst>
            </p:nvPr>
          </p:nvSpPr>
          <p:spPr bwMode="auto">
            <a:xfrm>
              <a:off x="2365" y="2792"/>
              <a:ext cx="196" cy="320"/>
            </a:xfrm>
            <a:custGeom>
              <a:avLst/>
              <a:gdLst>
                <a:gd name="T0" fmla="*/ 9 w 83"/>
                <a:gd name="T1" fmla="*/ 25 h 135"/>
                <a:gd name="T2" fmla="*/ 39 w 83"/>
                <a:gd name="T3" fmla="*/ 19 h 135"/>
                <a:gd name="T4" fmla="*/ 32 w 83"/>
                <a:gd name="T5" fmla="*/ 41 h 135"/>
                <a:gd name="T6" fmla="*/ 40 w 83"/>
                <a:gd name="T7" fmla="*/ 72 h 135"/>
                <a:gd name="T8" fmla="*/ 72 w 83"/>
                <a:gd name="T9" fmla="*/ 102 h 135"/>
                <a:gd name="T10" fmla="*/ 19 w 83"/>
                <a:gd name="T11" fmla="*/ 131 h 135"/>
                <a:gd name="T12" fmla="*/ 22 w 83"/>
                <a:gd name="T13" fmla="*/ 133 h 135"/>
                <a:gd name="T14" fmla="*/ 62 w 83"/>
                <a:gd name="T15" fmla="*/ 129 h 135"/>
                <a:gd name="T16" fmla="*/ 80 w 83"/>
                <a:gd name="T17" fmla="*/ 103 h 135"/>
                <a:gd name="T18" fmla="*/ 39 w 83"/>
                <a:gd name="T19" fmla="*/ 59 h 135"/>
                <a:gd name="T20" fmla="*/ 40 w 83"/>
                <a:gd name="T21" fmla="*/ 3 h 135"/>
                <a:gd name="T22" fmla="*/ 0 w 83"/>
                <a:gd name="T23" fmla="*/ 26 h 135"/>
                <a:gd name="T24" fmla="*/ 9 w 83"/>
                <a:gd name="T25" fmla="*/ 2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135">
                  <a:moveTo>
                    <a:pt x="9" y="25"/>
                  </a:moveTo>
                  <a:cubicBezTo>
                    <a:pt x="12" y="12"/>
                    <a:pt x="42" y="0"/>
                    <a:pt x="39" y="19"/>
                  </a:cubicBezTo>
                  <a:cubicBezTo>
                    <a:pt x="38" y="27"/>
                    <a:pt x="35" y="34"/>
                    <a:pt x="32" y="41"/>
                  </a:cubicBezTo>
                  <a:cubicBezTo>
                    <a:pt x="28" y="53"/>
                    <a:pt x="29" y="63"/>
                    <a:pt x="40" y="72"/>
                  </a:cubicBezTo>
                  <a:cubicBezTo>
                    <a:pt x="51" y="82"/>
                    <a:pt x="67" y="87"/>
                    <a:pt x="72" y="102"/>
                  </a:cubicBezTo>
                  <a:cubicBezTo>
                    <a:pt x="79" y="127"/>
                    <a:pt x="36" y="125"/>
                    <a:pt x="19" y="131"/>
                  </a:cubicBezTo>
                  <a:cubicBezTo>
                    <a:pt x="14" y="133"/>
                    <a:pt x="19" y="134"/>
                    <a:pt x="22" y="133"/>
                  </a:cubicBezTo>
                  <a:cubicBezTo>
                    <a:pt x="35" y="129"/>
                    <a:pt x="50" y="135"/>
                    <a:pt x="62" y="129"/>
                  </a:cubicBezTo>
                  <a:cubicBezTo>
                    <a:pt x="72" y="124"/>
                    <a:pt x="79" y="113"/>
                    <a:pt x="80" y="103"/>
                  </a:cubicBezTo>
                  <a:cubicBezTo>
                    <a:pt x="83" y="84"/>
                    <a:pt x="48" y="73"/>
                    <a:pt x="39" y="59"/>
                  </a:cubicBezTo>
                  <a:cubicBezTo>
                    <a:pt x="33" y="49"/>
                    <a:pt x="61" y="5"/>
                    <a:pt x="40" y="3"/>
                  </a:cubicBezTo>
                  <a:cubicBezTo>
                    <a:pt x="25" y="2"/>
                    <a:pt x="4" y="11"/>
                    <a:pt x="0" y="26"/>
                  </a:cubicBezTo>
                  <a:cubicBezTo>
                    <a:pt x="0" y="28"/>
                    <a:pt x="8" y="27"/>
                    <a:pt x="9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66"/>
            <p:cNvSpPr/>
            <p:nvPr>
              <p:custDataLst>
                <p:tags r:id="rId39"/>
              </p:custDataLst>
            </p:nvPr>
          </p:nvSpPr>
          <p:spPr bwMode="auto">
            <a:xfrm>
              <a:off x="1882" y="2608"/>
              <a:ext cx="135" cy="132"/>
            </a:xfrm>
            <a:custGeom>
              <a:avLst/>
              <a:gdLst>
                <a:gd name="T0" fmla="*/ 48 w 57"/>
                <a:gd name="T1" fmla="*/ 2 h 56"/>
                <a:gd name="T2" fmla="*/ 5 w 57"/>
                <a:gd name="T3" fmla="*/ 54 h 56"/>
                <a:gd name="T4" fmla="*/ 10 w 57"/>
                <a:gd name="T5" fmla="*/ 55 h 56"/>
                <a:gd name="T6" fmla="*/ 56 w 57"/>
                <a:gd name="T7" fmla="*/ 1 h 56"/>
                <a:gd name="T8" fmla="*/ 48 w 57"/>
                <a:gd name="T9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6">
                  <a:moveTo>
                    <a:pt x="48" y="2"/>
                  </a:moveTo>
                  <a:cubicBezTo>
                    <a:pt x="40" y="22"/>
                    <a:pt x="27" y="45"/>
                    <a:pt x="5" y="54"/>
                  </a:cubicBezTo>
                  <a:cubicBezTo>
                    <a:pt x="0" y="56"/>
                    <a:pt x="8" y="56"/>
                    <a:pt x="10" y="55"/>
                  </a:cubicBezTo>
                  <a:cubicBezTo>
                    <a:pt x="33" y="45"/>
                    <a:pt x="47" y="22"/>
                    <a:pt x="56" y="1"/>
                  </a:cubicBezTo>
                  <a:cubicBezTo>
                    <a:pt x="57" y="0"/>
                    <a:pt x="49" y="0"/>
                    <a:pt x="4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67"/>
            <p:cNvSpPr/>
            <p:nvPr>
              <p:custDataLst>
                <p:tags r:id="rId40"/>
              </p:custDataLst>
            </p:nvPr>
          </p:nvSpPr>
          <p:spPr bwMode="auto">
            <a:xfrm>
              <a:off x="1898" y="2622"/>
              <a:ext cx="138" cy="95"/>
            </a:xfrm>
            <a:custGeom>
              <a:avLst/>
              <a:gdLst>
                <a:gd name="T0" fmla="*/ 1 w 58"/>
                <a:gd name="T1" fmla="*/ 4 h 40"/>
                <a:gd name="T2" fmla="*/ 49 w 58"/>
                <a:gd name="T3" fmla="*/ 39 h 40"/>
                <a:gd name="T4" fmla="*/ 57 w 58"/>
                <a:gd name="T5" fmla="*/ 36 h 40"/>
                <a:gd name="T6" fmla="*/ 9 w 58"/>
                <a:gd name="T7" fmla="*/ 2 h 40"/>
                <a:gd name="T8" fmla="*/ 1 w 58"/>
                <a:gd name="T9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0">
                  <a:moveTo>
                    <a:pt x="1" y="4"/>
                  </a:moveTo>
                  <a:cubicBezTo>
                    <a:pt x="17" y="16"/>
                    <a:pt x="35" y="25"/>
                    <a:pt x="49" y="39"/>
                  </a:cubicBezTo>
                  <a:cubicBezTo>
                    <a:pt x="51" y="40"/>
                    <a:pt x="58" y="37"/>
                    <a:pt x="57" y="36"/>
                  </a:cubicBezTo>
                  <a:cubicBezTo>
                    <a:pt x="43" y="23"/>
                    <a:pt x="25" y="13"/>
                    <a:pt x="9" y="2"/>
                  </a:cubicBezTo>
                  <a:cubicBezTo>
                    <a:pt x="7" y="0"/>
                    <a:pt x="0" y="4"/>
                    <a:pt x="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68"/>
            <p:cNvSpPr/>
            <p:nvPr>
              <p:custDataLst>
                <p:tags r:id="rId41"/>
              </p:custDataLst>
            </p:nvPr>
          </p:nvSpPr>
          <p:spPr bwMode="auto">
            <a:xfrm>
              <a:off x="2017" y="2638"/>
              <a:ext cx="120" cy="31"/>
            </a:xfrm>
            <a:custGeom>
              <a:avLst/>
              <a:gdLst>
                <a:gd name="T0" fmla="*/ 5 w 51"/>
                <a:gd name="T1" fmla="*/ 10 h 13"/>
                <a:gd name="T2" fmla="*/ 45 w 51"/>
                <a:gd name="T3" fmla="*/ 6 h 13"/>
                <a:gd name="T4" fmla="*/ 42 w 51"/>
                <a:gd name="T5" fmla="*/ 2 h 13"/>
                <a:gd name="T6" fmla="*/ 10 w 51"/>
                <a:gd name="T7" fmla="*/ 5 h 13"/>
                <a:gd name="T8" fmla="*/ 5 w 51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3">
                  <a:moveTo>
                    <a:pt x="5" y="10"/>
                  </a:moveTo>
                  <a:cubicBezTo>
                    <a:pt x="18" y="13"/>
                    <a:pt x="33" y="11"/>
                    <a:pt x="45" y="6"/>
                  </a:cubicBezTo>
                  <a:cubicBezTo>
                    <a:pt x="51" y="3"/>
                    <a:pt x="46" y="0"/>
                    <a:pt x="42" y="2"/>
                  </a:cubicBezTo>
                  <a:cubicBezTo>
                    <a:pt x="32" y="6"/>
                    <a:pt x="20" y="8"/>
                    <a:pt x="10" y="5"/>
                  </a:cubicBezTo>
                  <a:cubicBezTo>
                    <a:pt x="7" y="4"/>
                    <a:pt x="0" y="8"/>
                    <a:pt x="5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69"/>
            <p:cNvSpPr/>
            <p:nvPr>
              <p:custDataLst>
                <p:tags r:id="rId42"/>
              </p:custDataLst>
            </p:nvPr>
          </p:nvSpPr>
          <p:spPr bwMode="auto">
            <a:xfrm>
              <a:off x="2064" y="2601"/>
              <a:ext cx="111" cy="125"/>
            </a:xfrm>
            <a:custGeom>
              <a:avLst/>
              <a:gdLst>
                <a:gd name="T0" fmla="*/ 24 w 47"/>
                <a:gd name="T1" fmla="*/ 6 h 53"/>
                <a:gd name="T2" fmla="*/ 30 w 47"/>
                <a:gd name="T3" fmla="*/ 33 h 53"/>
                <a:gd name="T4" fmla="*/ 4 w 47"/>
                <a:gd name="T5" fmla="*/ 49 h 53"/>
                <a:gd name="T6" fmla="*/ 11 w 47"/>
                <a:gd name="T7" fmla="*/ 51 h 53"/>
                <a:gd name="T8" fmla="*/ 41 w 47"/>
                <a:gd name="T9" fmla="*/ 28 h 53"/>
                <a:gd name="T10" fmla="*/ 32 w 47"/>
                <a:gd name="T11" fmla="*/ 3 h 53"/>
                <a:gd name="T12" fmla="*/ 24 w 47"/>
                <a:gd name="T13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53">
                  <a:moveTo>
                    <a:pt x="24" y="6"/>
                  </a:moveTo>
                  <a:cubicBezTo>
                    <a:pt x="31" y="15"/>
                    <a:pt x="41" y="22"/>
                    <a:pt x="30" y="33"/>
                  </a:cubicBezTo>
                  <a:cubicBezTo>
                    <a:pt x="23" y="40"/>
                    <a:pt x="12" y="43"/>
                    <a:pt x="4" y="49"/>
                  </a:cubicBezTo>
                  <a:cubicBezTo>
                    <a:pt x="0" y="52"/>
                    <a:pt x="9" y="53"/>
                    <a:pt x="11" y="51"/>
                  </a:cubicBezTo>
                  <a:cubicBezTo>
                    <a:pt x="21" y="43"/>
                    <a:pt x="35" y="41"/>
                    <a:pt x="41" y="28"/>
                  </a:cubicBezTo>
                  <a:cubicBezTo>
                    <a:pt x="47" y="17"/>
                    <a:pt x="38" y="12"/>
                    <a:pt x="32" y="3"/>
                  </a:cubicBezTo>
                  <a:cubicBezTo>
                    <a:pt x="30" y="0"/>
                    <a:pt x="22" y="3"/>
                    <a:pt x="24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70"/>
            <p:cNvSpPr/>
            <p:nvPr>
              <p:custDataLst>
                <p:tags r:id="rId43"/>
              </p:custDataLst>
            </p:nvPr>
          </p:nvSpPr>
          <p:spPr bwMode="auto">
            <a:xfrm>
              <a:off x="2180" y="2582"/>
              <a:ext cx="118" cy="132"/>
            </a:xfrm>
            <a:custGeom>
              <a:avLst/>
              <a:gdLst>
                <a:gd name="T0" fmla="*/ 12 w 50"/>
                <a:gd name="T1" fmla="*/ 11 h 56"/>
                <a:gd name="T2" fmla="*/ 8 w 50"/>
                <a:gd name="T3" fmla="*/ 44 h 56"/>
                <a:gd name="T4" fmla="*/ 43 w 50"/>
                <a:gd name="T5" fmla="*/ 39 h 56"/>
                <a:gd name="T6" fmla="*/ 38 w 50"/>
                <a:gd name="T7" fmla="*/ 4 h 56"/>
                <a:gd name="T8" fmla="*/ 23 w 50"/>
                <a:gd name="T9" fmla="*/ 2 h 56"/>
                <a:gd name="T10" fmla="*/ 11 w 50"/>
                <a:gd name="T11" fmla="*/ 17 h 56"/>
                <a:gd name="T12" fmla="*/ 19 w 50"/>
                <a:gd name="T13" fmla="*/ 16 h 56"/>
                <a:gd name="T14" fmla="*/ 27 w 50"/>
                <a:gd name="T15" fmla="*/ 6 h 56"/>
                <a:gd name="T16" fmla="*/ 34 w 50"/>
                <a:gd name="T17" fmla="*/ 12 h 56"/>
                <a:gd name="T18" fmla="*/ 35 w 50"/>
                <a:gd name="T19" fmla="*/ 38 h 56"/>
                <a:gd name="T20" fmla="*/ 23 w 50"/>
                <a:gd name="T21" fmla="*/ 45 h 56"/>
                <a:gd name="T22" fmla="*/ 14 w 50"/>
                <a:gd name="T23" fmla="*/ 38 h 56"/>
                <a:gd name="T24" fmla="*/ 18 w 50"/>
                <a:gd name="T25" fmla="*/ 14 h 56"/>
                <a:gd name="T26" fmla="*/ 12 w 50"/>
                <a:gd name="T27" fmla="*/ 1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56">
                  <a:moveTo>
                    <a:pt x="12" y="11"/>
                  </a:moveTo>
                  <a:cubicBezTo>
                    <a:pt x="0" y="18"/>
                    <a:pt x="0" y="34"/>
                    <a:pt x="8" y="44"/>
                  </a:cubicBezTo>
                  <a:cubicBezTo>
                    <a:pt x="18" y="56"/>
                    <a:pt x="35" y="50"/>
                    <a:pt x="43" y="39"/>
                  </a:cubicBezTo>
                  <a:cubicBezTo>
                    <a:pt x="50" y="29"/>
                    <a:pt x="47" y="13"/>
                    <a:pt x="38" y="4"/>
                  </a:cubicBezTo>
                  <a:cubicBezTo>
                    <a:pt x="34" y="1"/>
                    <a:pt x="28" y="0"/>
                    <a:pt x="23" y="2"/>
                  </a:cubicBezTo>
                  <a:cubicBezTo>
                    <a:pt x="16" y="4"/>
                    <a:pt x="13" y="11"/>
                    <a:pt x="11" y="17"/>
                  </a:cubicBezTo>
                  <a:cubicBezTo>
                    <a:pt x="10" y="20"/>
                    <a:pt x="18" y="19"/>
                    <a:pt x="19" y="16"/>
                  </a:cubicBezTo>
                  <a:cubicBezTo>
                    <a:pt x="20" y="14"/>
                    <a:pt x="23" y="6"/>
                    <a:pt x="27" y="6"/>
                  </a:cubicBezTo>
                  <a:cubicBezTo>
                    <a:pt x="30" y="6"/>
                    <a:pt x="32" y="10"/>
                    <a:pt x="34" y="12"/>
                  </a:cubicBezTo>
                  <a:cubicBezTo>
                    <a:pt x="39" y="20"/>
                    <a:pt x="39" y="30"/>
                    <a:pt x="35" y="38"/>
                  </a:cubicBezTo>
                  <a:cubicBezTo>
                    <a:pt x="33" y="41"/>
                    <a:pt x="29" y="46"/>
                    <a:pt x="23" y="45"/>
                  </a:cubicBezTo>
                  <a:cubicBezTo>
                    <a:pt x="19" y="45"/>
                    <a:pt x="16" y="41"/>
                    <a:pt x="14" y="38"/>
                  </a:cubicBezTo>
                  <a:cubicBezTo>
                    <a:pt x="9" y="31"/>
                    <a:pt x="9" y="19"/>
                    <a:pt x="18" y="14"/>
                  </a:cubicBezTo>
                  <a:cubicBezTo>
                    <a:pt x="23" y="11"/>
                    <a:pt x="15" y="9"/>
                    <a:pt x="12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71"/>
            <p:cNvSpPr/>
            <p:nvPr>
              <p:custDataLst>
                <p:tags r:id="rId44"/>
              </p:custDataLst>
            </p:nvPr>
          </p:nvSpPr>
          <p:spPr bwMode="auto">
            <a:xfrm>
              <a:off x="2502" y="3257"/>
              <a:ext cx="170" cy="163"/>
            </a:xfrm>
            <a:custGeom>
              <a:avLst/>
              <a:gdLst>
                <a:gd name="T0" fmla="*/ 6 w 72"/>
                <a:gd name="T1" fmla="*/ 6 h 69"/>
                <a:gd name="T2" fmla="*/ 61 w 72"/>
                <a:gd name="T3" fmla="*/ 67 h 69"/>
                <a:gd name="T4" fmla="*/ 68 w 72"/>
                <a:gd name="T5" fmla="*/ 62 h 69"/>
                <a:gd name="T6" fmla="*/ 10 w 72"/>
                <a:gd name="T7" fmla="*/ 1 h 69"/>
                <a:gd name="T8" fmla="*/ 6 w 72"/>
                <a:gd name="T9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9">
                  <a:moveTo>
                    <a:pt x="6" y="6"/>
                  </a:moveTo>
                  <a:cubicBezTo>
                    <a:pt x="32" y="16"/>
                    <a:pt x="40" y="50"/>
                    <a:pt x="61" y="67"/>
                  </a:cubicBezTo>
                  <a:cubicBezTo>
                    <a:pt x="64" y="69"/>
                    <a:pt x="72" y="65"/>
                    <a:pt x="68" y="62"/>
                  </a:cubicBezTo>
                  <a:cubicBezTo>
                    <a:pt x="46" y="45"/>
                    <a:pt x="39" y="11"/>
                    <a:pt x="10" y="1"/>
                  </a:cubicBezTo>
                  <a:cubicBezTo>
                    <a:pt x="7" y="0"/>
                    <a:pt x="0" y="5"/>
                    <a:pt x="6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72"/>
            <p:cNvSpPr/>
            <p:nvPr>
              <p:custDataLst>
                <p:tags r:id="rId45"/>
              </p:custDataLst>
            </p:nvPr>
          </p:nvSpPr>
          <p:spPr bwMode="auto">
            <a:xfrm>
              <a:off x="3091" y="3271"/>
              <a:ext cx="147" cy="225"/>
            </a:xfrm>
            <a:custGeom>
              <a:avLst/>
              <a:gdLst>
                <a:gd name="T0" fmla="*/ 14 w 62"/>
                <a:gd name="T1" fmla="*/ 16 h 95"/>
                <a:gd name="T2" fmla="*/ 10 w 62"/>
                <a:gd name="T3" fmla="*/ 11 h 95"/>
                <a:gd name="T4" fmla="*/ 14 w 62"/>
                <a:gd name="T5" fmla="*/ 8 h 95"/>
                <a:gd name="T6" fmla="*/ 31 w 62"/>
                <a:gd name="T7" fmla="*/ 11 h 95"/>
                <a:gd name="T8" fmla="*/ 30 w 62"/>
                <a:gd name="T9" fmla="*/ 35 h 95"/>
                <a:gd name="T10" fmla="*/ 35 w 62"/>
                <a:gd name="T11" fmla="*/ 56 h 95"/>
                <a:gd name="T12" fmla="*/ 42 w 62"/>
                <a:gd name="T13" fmla="*/ 66 h 95"/>
                <a:gd name="T14" fmla="*/ 16 w 62"/>
                <a:gd name="T15" fmla="*/ 87 h 95"/>
                <a:gd name="T16" fmla="*/ 11 w 62"/>
                <a:gd name="T17" fmla="*/ 91 h 95"/>
                <a:gd name="T18" fmla="*/ 45 w 62"/>
                <a:gd name="T19" fmla="*/ 78 h 95"/>
                <a:gd name="T20" fmla="*/ 37 w 62"/>
                <a:gd name="T21" fmla="*/ 38 h 95"/>
                <a:gd name="T22" fmla="*/ 29 w 62"/>
                <a:gd name="T23" fmla="*/ 1 h 95"/>
                <a:gd name="T24" fmla="*/ 1 w 62"/>
                <a:gd name="T25" fmla="*/ 13 h 95"/>
                <a:gd name="T26" fmla="*/ 4 w 62"/>
                <a:gd name="T27" fmla="*/ 15 h 95"/>
                <a:gd name="T28" fmla="*/ 5 w 62"/>
                <a:gd name="T29" fmla="*/ 18 h 95"/>
                <a:gd name="T30" fmla="*/ 14 w 62"/>
                <a:gd name="T31" fmla="*/ 1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95">
                  <a:moveTo>
                    <a:pt x="14" y="16"/>
                  </a:moveTo>
                  <a:cubicBezTo>
                    <a:pt x="14" y="13"/>
                    <a:pt x="13" y="11"/>
                    <a:pt x="10" y="11"/>
                  </a:cubicBezTo>
                  <a:cubicBezTo>
                    <a:pt x="11" y="10"/>
                    <a:pt x="13" y="9"/>
                    <a:pt x="14" y="8"/>
                  </a:cubicBezTo>
                  <a:cubicBezTo>
                    <a:pt x="22" y="5"/>
                    <a:pt x="28" y="6"/>
                    <a:pt x="31" y="11"/>
                  </a:cubicBezTo>
                  <a:cubicBezTo>
                    <a:pt x="38" y="17"/>
                    <a:pt x="32" y="28"/>
                    <a:pt x="30" y="35"/>
                  </a:cubicBezTo>
                  <a:cubicBezTo>
                    <a:pt x="27" y="43"/>
                    <a:pt x="30" y="49"/>
                    <a:pt x="35" y="56"/>
                  </a:cubicBezTo>
                  <a:cubicBezTo>
                    <a:pt x="37" y="60"/>
                    <a:pt x="40" y="62"/>
                    <a:pt x="42" y="66"/>
                  </a:cubicBezTo>
                  <a:cubicBezTo>
                    <a:pt x="47" y="76"/>
                    <a:pt x="25" y="89"/>
                    <a:pt x="16" y="87"/>
                  </a:cubicBezTo>
                  <a:cubicBezTo>
                    <a:pt x="14" y="86"/>
                    <a:pt x="6" y="90"/>
                    <a:pt x="11" y="91"/>
                  </a:cubicBezTo>
                  <a:cubicBezTo>
                    <a:pt x="24" y="95"/>
                    <a:pt x="36" y="86"/>
                    <a:pt x="45" y="78"/>
                  </a:cubicBezTo>
                  <a:cubicBezTo>
                    <a:pt x="62" y="64"/>
                    <a:pt x="36" y="53"/>
                    <a:pt x="37" y="38"/>
                  </a:cubicBezTo>
                  <a:cubicBezTo>
                    <a:pt x="38" y="27"/>
                    <a:pt x="51" y="4"/>
                    <a:pt x="29" y="1"/>
                  </a:cubicBezTo>
                  <a:cubicBezTo>
                    <a:pt x="18" y="0"/>
                    <a:pt x="8" y="4"/>
                    <a:pt x="1" y="13"/>
                  </a:cubicBezTo>
                  <a:cubicBezTo>
                    <a:pt x="0" y="14"/>
                    <a:pt x="3" y="15"/>
                    <a:pt x="4" y="15"/>
                  </a:cubicBezTo>
                  <a:cubicBezTo>
                    <a:pt x="4" y="16"/>
                    <a:pt x="5" y="17"/>
                    <a:pt x="5" y="18"/>
                  </a:cubicBezTo>
                  <a:cubicBezTo>
                    <a:pt x="5" y="20"/>
                    <a:pt x="14" y="19"/>
                    <a:pt x="14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73"/>
            <p:cNvSpPr/>
            <p:nvPr>
              <p:custDataLst>
                <p:tags r:id="rId46"/>
              </p:custDataLst>
            </p:nvPr>
          </p:nvSpPr>
          <p:spPr bwMode="auto">
            <a:xfrm>
              <a:off x="3652" y="3193"/>
              <a:ext cx="393" cy="319"/>
            </a:xfrm>
            <a:custGeom>
              <a:avLst/>
              <a:gdLst>
                <a:gd name="T0" fmla="*/ 11 w 166"/>
                <a:gd name="T1" fmla="*/ 96 h 135"/>
                <a:gd name="T2" fmla="*/ 47 w 166"/>
                <a:gd name="T3" fmla="*/ 4 h 135"/>
                <a:gd name="T4" fmla="*/ 39 w 166"/>
                <a:gd name="T5" fmla="*/ 4 h 135"/>
                <a:gd name="T6" fmla="*/ 39 w 166"/>
                <a:gd name="T7" fmla="*/ 113 h 135"/>
                <a:gd name="T8" fmla="*/ 104 w 166"/>
                <a:gd name="T9" fmla="*/ 80 h 135"/>
                <a:gd name="T10" fmla="*/ 95 w 166"/>
                <a:gd name="T11" fmla="*/ 81 h 135"/>
                <a:gd name="T12" fmla="*/ 116 w 166"/>
                <a:gd name="T13" fmla="*/ 93 h 135"/>
                <a:gd name="T14" fmla="*/ 136 w 166"/>
                <a:gd name="T15" fmla="*/ 78 h 135"/>
                <a:gd name="T16" fmla="*/ 156 w 166"/>
                <a:gd name="T17" fmla="*/ 100 h 135"/>
                <a:gd name="T18" fmla="*/ 165 w 166"/>
                <a:gd name="T19" fmla="*/ 98 h 135"/>
                <a:gd name="T20" fmla="*/ 145 w 166"/>
                <a:gd name="T21" fmla="*/ 66 h 135"/>
                <a:gd name="T22" fmla="*/ 104 w 166"/>
                <a:gd name="T23" fmla="*/ 80 h 135"/>
                <a:gd name="T24" fmla="*/ 96 w 166"/>
                <a:gd name="T25" fmla="*/ 80 h 135"/>
                <a:gd name="T26" fmla="*/ 76 w 166"/>
                <a:gd name="T27" fmla="*/ 104 h 135"/>
                <a:gd name="T28" fmla="*/ 34 w 166"/>
                <a:gd name="T29" fmla="*/ 85 h 135"/>
                <a:gd name="T30" fmla="*/ 47 w 166"/>
                <a:gd name="T31" fmla="*/ 4 h 135"/>
                <a:gd name="T32" fmla="*/ 39 w 166"/>
                <a:gd name="T33" fmla="*/ 5 h 135"/>
                <a:gd name="T34" fmla="*/ 3 w 166"/>
                <a:gd name="T35" fmla="*/ 95 h 135"/>
                <a:gd name="T36" fmla="*/ 11 w 166"/>
                <a:gd name="T37" fmla="*/ 9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135">
                  <a:moveTo>
                    <a:pt x="11" y="96"/>
                  </a:moveTo>
                  <a:cubicBezTo>
                    <a:pt x="31" y="68"/>
                    <a:pt x="43" y="37"/>
                    <a:pt x="47" y="4"/>
                  </a:cubicBezTo>
                  <a:cubicBezTo>
                    <a:pt x="48" y="0"/>
                    <a:pt x="40" y="2"/>
                    <a:pt x="39" y="4"/>
                  </a:cubicBezTo>
                  <a:cubicBezTo>
                    <a:pt x="26" y="35"/>
                    <a:pt x="11" y="85"/>
                    <a:pt x="39" y="113"/>
                  </a:cubicBezTo>
                  <a:cubicBezTo>
                    <a:pt x="63" y="135"/>
                    <a:pt x="92" y="96"/>
                    <a:pt x="104" y="80"/>
                  </a:cubicBezTo>
                  <a:cubicBezTo>
                    <a:pt x="101" y="81"/>
                    <a:pt x="98" y="81"/>
                    <a:pt x="95" y="81"/>
                  </a:cubicBezTo>
                  <a:cubicBezTo>
                    <a:pt x="94" y="96"/>
                    <a:pt x="102" y="100"/>
                    <a:pt x="116" y="93"/>
                  </a:cubicBezTo>
                  <a:cubicBezTo>
                    <a:pt x="123" y="89"/>
                    <a:pt x="131" y="83"/>
                    <a:pt x="136" y="78"/>
                  </a:cubicBezTo>
                  <a:cubicBezTo>
                    <a:pt x="152" y="63"/>
                    <a:pt x="153" y="92"/>
                    <a:pt x="156" y="100"/>
                  </a:cubicBezTo>
                  <a:cubicBezTo>
                    <a:pt x="157" y="104"/>
                    <a:pt x="166" y="101"/>
                    <a:pt x="165" y="98"/>
                  </a:cubicBezTo>
                  <a:cubicBezTo>
                    <a:pt x="159" y="85"/>
                    <a:pt x="163" y="68"/>
                    <a:pt x="145" y="66"/>
                  </a:cubicBezTo>
                  <a:cubicBezTo>
                    <a:pt x="135" y="64"/>
                    <a:pt x="102" y="108"/>
                    <a:pt x="104" y="80"/>
                  </a:cubicBezTo>
                  <a:cubicBezTo>
                    <a:pt x="104" y="76"/>
                    <a:pt x="97" y="78"/>
                    <a:pt x="96" y="80"/>
                  </a:cubicBezTo>
                  <a:cubicBezTo>
                    <a:pt x="89" y="88"/>
                    <a:pt x="83" y="96"/>
                    <a:pt x="76" y="104"/>
                  </a:cubicBezTo>
                  <a:cubicBezTo>
                    <a:pt x="55" y="125"/>
                    <a:pt x="38" y="104"/>
                    <a:pt x="34" y="85"/>
                  </a:cubicBezTo>
                  <a:cubicBezTo>
                    <a:pt x="28" y="59"/>
                    <a:pt x="37" y="28"/>
                    <a:pt x="47" y="4"/>
                  </a:cubicBezTo>
                  <a:cubicBezTo>
                    <a:pt x="44" y="4"/>
                    <a:pt x="42" y="4"/>
                    <a:pt x="39" y="5"/>
                  </a:cubicBezTo>
                  <a:cubicBezTo>
                    <a:pt x="34" y="38"/>
                    <a:pt x="23" y="68"/>
                    <a:pt x="3" y="95"/>
                  </a:cubicBezTo>
                  <a:cubicBezTo>
                    <a:pt x="0" y="99"/>
                    <a:pt x="9" y="98"/>
                    <a:pt x="11" y="9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74"/>
            <p:cNvSpPr/>
            <p:nvPr>
              <p:custDataLst>
                <p:tags r:id="rId47"/>
              </p:custDataLst>
            </p:nvPr>
          </p:nvSpPr>
          <p:spPr bwMode="auto">
            <a:xfrm>
              <a:off x="4042" y="3285"/>
              <a:ext cx="131" cy="133"/>
            </a:xfrm>
            <a:custGeom>
              <a:avLst/>
              <a:gdLst>
                <a:gd name="T0" fmla="*/ 44 w 55"/>
                <a:gd name="T1" fmla="*/ 2 h 56"/>
                <a:gd name="T2" fmla="*/ 4 w 55"/>
                <a:gd name="T3" fmla="*/ 52 h 56"/>
                <a:gd name="T4" fmla="*/ 11 w 55"/>
                <a:gd name="T5" fmla="*/ 53 h 56"/>
                <a:gd name="T6" fmla="*/ 51 w 55"/>
                <a:gd name="T7" fmla="*/ 4 h 56"/>
                <a:gd name="T8" fmla="*/ 44 w 55"/>
                <a:gd name="T9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6">
                  <a:moveTo>
                    <a:pt x="44" y="2"/>
                  </a:moveTo>
                  <a:cubicBezTo>
                    <a:pt x="27" y="16"/>
                    <a:pt x="19" y="37"/>
                    <a:pt x="4" y="52"/>
                  </a:cubicBezTo>
                  <a:cubicBezTo>
                    <a:pt x="0" y="55"/>
                    <a:pt x="9" y="56"/>
                    <a:pt x="11" y="53"/>
                  </a:cubicBezTo>
                  <a:cubicBezTo>
                    <a:pt x="26" y="38"/>
                    <a:pt x="34" y="18"/>
                    <a:pt x="51" y="4"/>
                  </a:cubicBezTo>
                  <a:cubicBezTo>
                    <a:pt x="55" y="1"/>
                    <a:pt x="47" y="0"/>
                    <a:pt x="44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75"/>
            <p:cNvSpPr/>
            <p:nvPr>
              <p:custDataLst>
                <p:tags r:id="rId48"/>
              </p:custDataLst>
            </p:nvPr>
          </p:nvSpPr>
          <p:spPr bwMode="auto">
            <a:xfrm>
              <a:off x="4920" y="2020"/>
              <a:ext cx="346" cy="929"/>
            </a:xfrm>
            <a:custGeom>
              <a:avLst/>
              <a:gdLst>
                <a:gd name="T0" fmla="*/ 11 w 146"/>
                <a:gd name="T1" fmla="*/ 29 h 392"/>
                <a:gd name="T2" fmla="*/ 62 w 146"/>
                <a:gd name="T3" fmla="*/ 50 h 392"/>
                <a:gd name="T4" fmla="*/ 66 w 146"/>
                <a:gd name="T5" fmla="*/ 88 h 392"/>
                <a:gd name="T6" fmla="*/ 82 w 146"/>
                <a:gd name="T7" fmla="*/ 158 h 392"/>
                <a:gd name="T8" fmla="*/ 137 w 146"/>
                <a:gd name="T9" fmla="*/ 180 h 392"/>
                <a:gd name="T10" fmla="*/ 128 w 146"/>
                <a:gd name="T11" fmla="*/ 181 h 392"/>
                <a:gd name="T12" fmla="*/ 133 w 146"/>
                <a:gd name="T13" fmla="*/ 299 h 392"/>
                <a:gd name="T14" fmla="*/ 131 w 146"/>
                <a:gd name="T15" fmla="*/ 362 h 392"/>
                <a:gd name="T16" fmla="*/ 94 w 146"/>
                <a:gd name="T17" fmla="*/ 388 h 392"/>
                <a:gd name="T18" fmla="*/ 99 w 146"/>
                <a:gd name="T19" fmla="*/ 391 h 392"/>
                <a:gd name="T20" fmla="*/ 145 w 146"/>
                <a:gd name="T21" fmla="*/ 331 h 392"/>
                <a:gd name="T22" fmla="*/ 137 w 146"/>
                <a:gd name="T23" fmla="*/ 180 h 392"/>
                <a:gd name="T24" fmla="*/ 128 w 146"/>
                <a:gd name="T25" fmla="*/ 181 h 392"/>
                <a:gd name="T26" fmla="*/ 104 w 146"/>
                <a:gd name="T27" fmla="*/ 174 h 392"/>
                <a:gd name="T28" fmla="*/ 82 w 146"/>
                <a:gd name="T29" fmla="*/ 133 h 392"/>
                <a:gd name="T30" fmla="*/ 73 w 146"/>
                <a:gd name="T31" fmla="*/ 64 h 392"/>
                <a:gd name="T32" fmla="*/ 48 w 146"/>
                <a:gd name="T33" fmla="*/ 16 h 392"/>
                <a:gd name="T34" fmla="*/ 4 w 146"/>
                <a:gd name="T35" fmla="*/ 27 h 392"/>
                <a:gd name="T36" fmla="*/ 11 w 146"/>
                <a:gd name="T37" fmla="*/ 2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392">
                  <a:moveTo>
                    <a:pt x="11" y="29"/>
                  </a:moveTo>
                  <a:cubicBezTo>
                    <a:pt x="45" y="0"/>
                    <a:pt x="58" y="30"/>
                    <a:pt x="62" y="50"/>
                  </a:cubicBezTo>
                  <a:cubicBezTo>
                    <a:pt x="65" y="63"/>
                    <a:pt x="65" y="75"/>
                    <a:pt x="66" y="88"/>
                  </a:cubicBezTo>
                  <a:cubicBezTo>
                    <a:pt x="68" y="111"/>
                    <a:pt x="72" y="136"/>
                    <a:pt x="82" y="158"/>
                  </a:cubicBezTo>
                  <a:cubicBezTo>
                    <a:pt x="88" y="171"/>
                    <a:pt x="133" y="218"/>
                    <a:pt x="137" y="180"/>
                  </a:cubicBezTo>
                  <a:cubicBezTo>
                    <a:pt x="137" y="176"/>
                    <a:pt x="129" y="178"/>
                    <a:pt x="128" y="181"/>
                  </a:cubicBezTo>
                  <a:cubicBezTo>
                    <a:pt x="117" y="220"/>
                    <a:pt x="127" y="260"/>
                    <a:pt x="133" y="299"/>
                  </a:cubicBezTo>
                  <a:cubicBezTo>
                    <a:pt x="137" y="319"/>
                    <a:pt x="140" y="342"/>
                    <a:pt x="131" y="362"/>
                  </a:cubicBezTo>
                  <a:cubicBezTo>
                    <a:pt x="124" y="375"/>
                    <a:pt x="106" y="381"/>
                    <a:pt x="94" y="388"/>
                  </a:cubicBezTo>
                  <a:cubicBezTo>
                    <a:pt x="89" y="391"/>
                    <a:pt x="96" y="392"/>
                    <a:pt x="99" y="391"/>
                  </a:cubicBezTo>
                  <a:cubicBezTo>
                    <a:pt x="127" y="376"/>
                    <a:pt x="146" y="365"/>
                    <a:pt x="145" y="331"/>
                  </a:cubicBezTo>
                  <a:cubicBezTo>
                    <a:pt x="144" y="280"/>
                    <a:pt x="122" y="230"/>
                    <a:pt x="137" y="180"/>
                  </a:cubicBezTo>
                  <a:cubicBezTo>
                    <a:pt x="134" y="180"/>
                    <a:pt x="131" y="180"/>
                    <a:pt x="128" y="181"/>
                  </a:cubicBezTo>
                  <a:cubicBezTo>
                    <a:pt x="127" y="197"/>
                    <a:pt x="109" y="180"/>
                    <a:pt x="104" y="174"/>
                  </a:cubicBezTo>
                  <a:cubicBezTo>
                    <a:pt x="92" y="164"/>
                    <a:pt x="86" y="148"/>
                    <a:pt x="82" y="133"/>
                  </a:cubicBezTo>
                  <a:cubicBezTo>
                    <a:pt x="76" y="111"/>
                    <a:pt x="75" y="87"/>
                    <a:pt x="73" y="64"/>
                  </a:cubicBezTo>
                  <a:cubicBezTo>
                    <a:pt x="71" y="46"/>
                    <a:pt x="68" y="23"/>
                    <a:pt x="48" y="16"/>
                  </a:cubicBezTo>
                  <a:cubicBezTo>
                    <a:pt x="32" y="10"/>
                    <a:pt x="16" y="18"/>
                    <a:pt x="4" y="27"/>
                  </a:cubicBezTo>
                  <a:cubicBezTo>
                    <a:pt x="0" y="30"/>
                    <a:pt x="8" y="30"/>
                    <a:pt x="11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76"/>
            <p:cNvSpPr/>
            <p:nvPr>
              <p:custDataLst>
                <p:tags r:id="rId49"/>
              </p:custDataLst>
            </p:nvPr>
          </p:nvSpPr>
          <p:spPr bwMode="auto">
            <a:xfrm>
              <a:off x="2384" y="1386"/>
              <a:ext cx="1112" cy="504"/>
            </a:xfrm>
            <a:custGeom>
              <a:avLst/>
              <a:gdLst>
                <a:gd name="T0" fmla="*/ 175 w 470"/>
                <a:gd name="T1" fmla="*/ 75 h 213"/>
                <a:gd name="T2" fmla="*/ 70 w 470"/>
                <a:gd name="T3" fmla="*/ 184 h 213"/>
                <a:gd name="T4" fmla="*/ 203 w 470"/>
                <a:gd name="T5" fmla="*/ 210 h 213"/>
                <a:gd name="T6" fmla="*/ 349 w 470"/>
                <a:gd name="T7" fmla="*/ 175 h 213"/>
                <a:gd name="T8" fmla="*/ 448 w 470"/>
                <a:gd name="T9" fmla="*/ 109 h 213"/>
                <a:gd name="T10" fmla="*/ 428 w 470"/>
                <a:gd name="T11" fmla="*/ 17 h 213"/>
                <a:gd name="T12" fmla="*/ 306 w 470"/>
                <a:gd name="T13" fmla="*/ 11 h 213"/>
                <a:gd name="T14" fmla="*/ 161 w 470"/>
                <a:gd name="T15" fmla="*/ 46 h 213"/>
                <a:gd name="T16" fmla="*/ 166 w 470"/>
                <a:gd name="T17" fmla="*/ 47 h 213"/>
                <a:gd name="T18" fmla="*/ 294 w 470"/>
                <a:gd name="T19" fmla="*/ 16 h 213"/>
                <a:gd name="T20" fmla="*/ 401 w 470"/>
                <a:gd name="T21" fmla="*/ 13 h 213"/>
                <a:gd name="T22" fmla="*/ 453 w 470"/>
                <a:gd name="T23" fmla="*/ 82 h 213"/>
                <a:gd name="T24" fmla="*/ 376 w 470"/>
                <a:gd name="T25" fmla="*/ 160 h 213"/>
                <a:gd name="T26" fmla="*/ 266 w 470"/>
                <a:gd name="T27" fmla="*/ 196 h 213"/>
                <a:gd name="T28" fmla="*/ 137 w 470"/>
                <a:gd name="T29" fmla="*/ 204 h 213"/>
                <a:gd name="T30" fmla="*/ 56 w 470"/>
                <a:gd name="T31" fmla="*/ 135 h 213"/>
                <a:gd name="T32" fmla="*/ 168 w 470"/>
                <a:gd name="T33" fmla="*/ 79 h 213"/>
                <a:gd name="T34" fmla="*/ 175 w 470"/>
                <a:gd name="T35" fmla="*/ 7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0" h="213">
                  <a:moveTo>
                    <a:pt x="175" y="75"/>
                  </a:moveTo>
                  <a:cubicBezTo>
                    <a:pt x="112" y="53"/>
                    <a:pt x="0" y="127"/>
                    <a:pt x="70" y="184"/>
                  </a:cubicBezTo>
                  <a:cubicBezTo>
                    <a:pt x="105" y="213"/>
                    <a:pt x="160" y="213"/>
                    <a:pt x="203" y="210"/>
                  </a:cubicBezTo>
                  <a:cubicBezTo>
                    <a:pt x="253" y="205"/>
                    <a:pt x="303" y="192"/>
                    <a:pt x="349" y="175"/>
                  </a:cubicBezTo>
                  <a:cubicBezTo>
                    <a:pt x="385" y="162"/>
                    <a:pt x="427" y="142"/>
                    <a:pt x="448" y="109"/>
                  </a:cubicBezTo>
                  <a:cubicBezTo>
                    <a:pt x="469" y="76"/>
                    <a:pt x="470" y="37"/>
                    <a:pt x="428" y="17"/>
                  </a:cubicBezTo>
                  <a:cubicBezTo>
                    <a:pt x="391" y="0"/>
                    <a:pt x="346" y="5"/>
                    <a:pt x="306" y="11"/>
                  </a:cubicBezTo>
                  <a:cubicBezTo>
                    <a:pt x="256" y="18"/>
                    <a:pt x="206" y="23"/>
                    <a:pt x="161" y="46"/>
                  </a:cubicBezTo>
                  <a:cubicBezTo>
                    <a:pt x="156" y="48"/>
                    <a:pt x="163" y="48"/>
                    <a:pt x="166" y="47"/>
                  </a:cubicBezTo>
                  <a:cubicBezTo>
                    <a:pt x="206" y="27"/>
                    <a:pt x="249" y="24"/>
                    <a:pt x="294" y="16"/>
                  </a:cubicBezTo>
                  <a:cubicBezTo>
                    <a:pt x="329" y="10"/>
                    <a:pt x="366" y="6"/>
                    <a:pt x="401" y="13"/>
                  </a:cubicBezTo>
                  <a:cubicBezTo>
                    <a:pt x="437" y="21"/>
                    <a:pt x="460" y="47"/>
                    <a:pt x="453" y="82"/>
                  </a:cubicBezTo>
                  <a:cubicBezTo>
                    <a:pt x="445" y="119"/>
                    <a:pt x="409" y="143"/>
                    <a:pt x="376" y="160"/>
                  </a:cubicBezTo>
                  <a:cubicBezTo>
                    <a:pt x="341" y="177"/>
                    <a:pt x="304" y="187"/>
                    <a:pt x="266" y="196"/>
                  </a:cubicBezTo>
                  <a:cubicBezTo>
                    <a:pt x="224" y="205"/>
                    <a:pt x="180" y="211"/>
                    <a:pt x="137" y="204"/>
                  </a:cubicBezTo>
                  <a:cubicBezTo>
                    <a:pt x="100" y="199"/>
                    <a:pt x="51" y="177"/>
                    <a:pt x="56" y="135"/>
                  </a:cubicBezTo>
                  <a:cubicBezTo>
                    <a:pt x="60" y="93"/>
                    <a:pt x="130" y="65"/>
                    <a:pt x="168" y="79"/>
                  </a:cubicBezTo>
                  <a:cubicBezTo>
                    <a:pt x="170" y="79"/>
                    <a:pt x="178" y="76"/>
                    <a:pt x="175" y="7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77"/>
            <p:cNvSpPr/>
            <p:nvPr>
              <p:custDataLst>
                <p:tags r:id="rId50"/>
              </p:custDataLst>
            </p:nvPr>
          </p:nvSpPr>
          <p:spPr bwMode="auto">
            <a:xfrm>
              <a:off x="2911" y="846"/>
              <a:ext cx="100" cy="679"/>
            </a:xfrm>
            <a:custGeom>
              <a:avLst/>
              <a:gdLst>
                <a:gd name="T0" fmla="*/ 1 w 42"/>
                <a:gd name="T1" fmla="*/ 5 h 287"/>
                <a:gd name="T2" fmla="*/ 17 w 42"/>
                <a:gd name="T3" fmla="*/ 136 h 287"/>
                <a:gd name="T4" fmla="*/ 33 w 42"/>
                <a:gd name="T5" fmla="*/ 283 h 287"/>
                <a:gd name="T6" fmla="*/ 41 w 42"/>
                <a:gd name="T7" fmla="*/ 281 h 287"/>
                <a:gd name="T8" fmla="*/ 27 w 42"/>
                <a:gd name="T9" fmla="*/ 149 h 287"/>
                <a:gd name="T10" fmla="*/ 9 w 42"/>
                <a:gd name="T11" fmla="*/ 4 h 287"/>
                <a:gd name="T12" fmla="*/ 1 w 42"/>
                <a:gd name="T13" fmla="*/ 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87">
                  <a:moveTo>
                    <a:pt x="1" y="5"/>
                  </a:moveTo>
                  <a:cubicBezTo>
                    <a:pt x="1" y="49"/>
                    <a:pt x="11" y="92"/>
                    <a:pt x="17" y="136"/>
                  </a:cubicBezTo>
                  <a:cubicBezTo>
                    <a:pt x="22" y="185"/>
                    <a:pt x="26" y="234"/>
                    <a:pt x="33" y="283"/>
                  </a:cubicBezTo>
                  <a:cubicBezTo>
                    <a:pt x="33" y="287"/>
                    <a:pt x="42" y="285"/>
                    <a:pt x="41" y="281"/>
                  </a:cubicBezTo>
                  <a:cubicBezTo>
                    <a:pt x="36" y="237"/>
                    <a:pt x="32" y="193"/>
                    <a:pt x="27" y="149"/>
                  </a:cubicBezTo>
                  <a:cubicBezTo>
                    <a:pt x="22" y="101"/>
                    <a:pt x="10" y="53"/>
                    <a:pt x="9" y="4"/>
                  </a:cubicBezTo>
                  <a:cubicBezTo>
                    <a:pt x="9" y="0"/>
                    <a:pt x="0" y="1"/>
                    <a:pt x="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78"/>
            <p:cNvSpPr/>
            <p:nvPr>
              <p:custDataLst>
                <p:tags r:id="rId51"/>
              </p:custDataLst>
            </p:nvPr>
          </p:nvSpPr>
          <p:spPr bwMode="auto">
            <a:xfrm>
              <a:off x="2556" y="834"/>
              <a:ext cx="360" cy="739"/>
            </a:xfrm>
            <a:custGeom>
              <a:avLst/>
              <a:gdLst>
                <a:gd name="T0" fmla="*/ 143 w 152"/>
                <a:gd name="T1" fmla="*/ 2 h 312"/>
                <a:gd name="T2" fmla="*/ 1 w 152"/>
                <a:gd name="T3" fmla="*/ 311 h 312"/>
                <a:gd name="T4" fmla="*/ 9 w 152"/>
                <a:gd name="T5" fmla="*/ 309 h 312"/>
                <a:gd name="T6" fmla="*/ 151 w 152"/>
                <a:gd name="T7" fmla="*/ 1 h 312"/>
                <a:gd name="T8" fmla="*/ 143 w 152"/>
                <a:gd name="T9" fmla="*/ 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312">
                  <a:moveTo>
                    <a:pt x="143" y="2"/>
                  </a:moveTo>
                  <a:cubicBezTo>
                    <a:pt x="87" y="101"/>
                    <a:pt x="54" y="210"/>
                    <a:pt x="1" y="311"/>
                  </a:cubicBezTo>
                  <a:cubicBezTo>
                    <a:pt x="0" y="312"/>
                    <a:pt x="8" y="311"/>
                    <a:pt x="9" y="309"/>
                  </a:cubicBezTo>
                  <a:cubicBezTo>
                    <a:pt x="62" y="209"/>
                    <a:pt x="95" y="100"/>
                    <a:pt x="151" y="1"/>
                  </a:cubicBezTo>
                  <a:cubicBezTo>
                    <a:pt x="152" y="0"/>
                    <a:pt x="144" y="0"/>
                    <a:pt x="143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79"/>
            <p:cNvSpPr/>
            <p:nvPr>
              <p:custDataLst>
                <p:tags r:id="rId52"/>
              </p:custDataLst>
            </p:nvPr>
          </p:nvSpPr>
          <p:spPr bwMode="auto">
            <a:xfrm>
              <a:off x="2899" y="801"/>
              <a:ext cx="554" cy="776"/>
            </a:xfrm>
            <a:custGeom>
              <a:avLst/>
              <a:gdLst>
                <a:gd name="T0" fmla="*/ 2 w 234"/>
                <a:gd name="T1" fmla="*/ 6 h 328"/>
                <a:gd name="T2" fmla="*/ 224 w 234"/>
                <a:gd name="T3" fmla="*/ 326 h 328"/>
                <a:gd name="T4" fmla="*/ 232 w 234"/>
                <a:gd name="T5" fmla="*/ 322 h 328"/>
                <a:gd name="T6" fmla="*/ 10 w 234"/>
                <a:gd name="T7" fmla="*/ 3 h 328"/>
                <a:gd name="T8" fmla="*/ 2 w 234"/>
                <a:gd name="T9" fmla="*/ 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328">
                  <a:moveTo>
                    <a:pt x="2" y="6"/>
                  </a:moveTo>
                  <a:cubicBezTo>
                    <a:pt x="70" y="116"/>
                    <a:pt x="144" y="223"/>
                    <a:pt x="224" y="326"/>
                  </a:cubicBezTo>
                  <a:cubicBezTo>
                    <a:pt x="226" y="328"/>
                    <a:pt x="234" y="325"/>
                    <a:pt x="232" y="322"/>
                  </a:cubicBezTo>
                  <a:cubicBezTo>
                    <a:pt x="151" y="220"/>
                    <a:pt x="78" y="112"/>
                    <a:pt x="10" y="3"/>
                  </a:cubicBezTo>
                  <a:cubicBezTo>
                    <a:pt x="8" y="0"/>
                    <a:pt x="0" y="3"/>
                    <a:pt x="2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80"/>
            <p:cNvSpPr/>
            <p:nvPr>
              <p:custDataLst>
                <p:tags r:id="rId53"/>
              </p:custDataLst>
            </p:nvPr>
          </p:nvSpPr>
          <p:spPr bwMode="auto">
            <a:xfrm>
              <a:off x="2880" y="874"/>
              <a:ext cx="43" cy="123"/>
            </a:xfrm>
            <a:custGeom>
              <a:avLst/>
              <a:gdLst>
                <a:gd name="T0" fmla="*/ 1 w 18"/>
                <a:gd name="T1" fmla="*/ 5 h 52"/>
                <a:gd name="T2" fmla="*/ 1 w 18"/>
                <a:gd name="T3" fmla="*/ 50 h 52"/>
                <a:gd name="T4" fmla="*/ 10 w 18"/>
                <a:gd name="T5" fmla="*/ 49 h 52"/>
                <a:gd name="T6" fmla="*/ 10 w 18"/>
                <a:gd name="T7" fmla="*/ 3 h 52"/>
                <a:gd name="T8" fmla="*/ 1 w 18"/>
                <a:gd name="T9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2">
                  <a:moveTo>
                    <a:pt x="1" y="5"/>
                  </a:moveTo>
                  <a:cubicBezTo>
                    <a:pt x="10" y="18"/>
                    <a:pt x="6" y="36"/>
                    <a:pt x="1" y="50"/>
                  </a:cubicBezTo>
                  <a:cubicBezTo>
                    <a:pt x="1" y="52"/>
                    <a:pt x="9" y="51"/>
                    <a:pt x="10" y="49"/>
                  </a:cubicBezTo>
                  <a:cubicBezTo>
                    <a:pt x="15" y="35"/>
                    <a:pt x="18" y="16"/>
                    <a:pt x="10" y="3"/>
                  </a:cubicBezTo>
                  <a:cubicBezTo>
                    <a:pt x="8" y="0"/>
                    <a:pt x="0" y="3"/>
                    <a:pt x="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81"/>
            <p:cNvSpPr/>
            <p:nvPr>
              <p:custDataLst>
                <p:tags r:id="rId54"/>
              </p:custDataLst>
            </p:nvPr>
          </p:nvSpPr>
          <p:spPr bwMode="auto">
            <a:xfrm>
              <a:off x="2864" y="1236"/>
              <a:ext cx="21" cy="60"/>
            </a:xfrm>
            <a:custGeom>
              <a:avLst/>
              <a:gdLst>
                <a:gd name="T0" fmla="*/ 0 w 9"/>
                <a:gd name="T1" fmla="*/ 4 h 25"/>
                <a:gd name="T2" fmla="*/ 0 w 9"/>
                <a:gd name="T3" fmla="*/ 23 h 25"/>
                <a:gd name="T4" fmla="*/ 9 w 9"/>
                <a:gd name="T5" fmla="*/ 21 h 25"/>
                <a:gd name="T6" fmla="*/ 9 w 9"/>
                <a:gd name="T7" fmla="*/ 2 h 25"/>
                <a:gd name="T8" fmla="*/ 0 w 9"/>
                <a:gd name="T9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5">
                  <a:moveTo>
                    <a:pt x="0" y="4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9" y="23"/>
                    <a:pt x="9" y="2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0" y="1"/>
                    <a:pt x="0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82"/>
            <p:cNvSpPr/>
            <p:nvPr>
              <p:custDataLst>
                <p:tags r:id="rId55"/>
              </p:custDataLst>
            </p:nvPr>
          </p:nvSpPr>
          <p:spPr bwMode="auto">
            <a:xfrm>
              <a:off x="2836" y="1454"/>
              <a:ext cx="30" cy="64"/>
            </a:xfrm>
            <a:custGeom>
              <a:avLst/>
              <a:gdLst>
                <a:gd name="T0" fmla="*/ 4 w 13"/>
                <a:gd name="T1" fmla="*/ 3 h 27"/>
                <a:gd name="T2" fmla="*/ 0 w 13"/>
                <a:gd name="T3" fmla="*/ 26 h 27"/>
                <a:gd name="T4" fmla="*/ 9 w 13"/>
                <a:gd name="T5" fmla="*/ 24 h 27"/>
                <a:gd name="T6" fmla="*/ 13 w 13"/>
                <a:gd name="T7" fmla="*/ 1 h 27"/>
                <a:gd name="T8" fmla="*/ 4 w 13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4" y="3"/>
                  </a:moveTo>
                  <a:cubicBezTo>
                    <a:pt x="4" y="11"/>
                    <a:pt x="1" y="18"/>
                    <a:pt x="0" y="26"/>
                  </a:cubicBezTo>
                  <a:cubicBezTo>
                    <a:pt x="0" y="27"/>
                    <a:pt x="9" y="26"/>
                    <a:pt x="9" y="24"/>
                  </a:cubicBezTo>
                  <a:cubicBezTo>
                    <a:pt x="9" y="16"/>
                    <a:pt x="12" y="9"/>
                    <a:pt x="13" y="1"/>
                  </a:cubicBezTo>
                  <a:cubicBezTo>
                    <a:pt x="13" y="0"/>
                    <a:pt x="4" y="1"/>
                    <a:pt x="4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83"/>
            <p:cNvSpPr/>
            <p:nvPr>
              <p:custDataLst>
                <p:tags r:id="rId56"/>
              </p:custDataLst>
            </p:nvPr>
          </p:nvSpPr>
          <p:spPr bwMode="auto">
            <a:xfrm>
              <a:off x="2826" y="1632"/>
              <a:ext cx="31" cy="78"/>
            </a:xfrm>
            <a:custGeom>
              <a:avLst/>
              <a:gdLst>
                <a:gd name="T0" fmla="*/ 4 w 13"/>
                <a:gd name="T1" fmla="*/ 4 h 33"/>
                <a:gd name="T2" fmla="*/ 0 w 13"/>
                <a:gd name="T3" fmla="*/ 31 h 33"/>
                <a:gd name="T4" fmla="*/ 9 w 13"/>
                <a:gd name="T5" fmla="*/ 29 h 33"/>
                <a:gd name="T6" fmla="*/ 13 w 13"/>
                <a:gd name="T7" fmla="*/ 2 h 33"/>
                <a:gd name="T8" fmla="*/ 4 w 13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3">
                  <a:moveTo>
                    <a:pt x="4" y="4"/>
                  </a:moveTo>
                  <a:cubicBezTo>
                    <a:pt x="4" y="13"/>
                    <a:pt x="0" y="22"/>
                    <a:pt x="0" y="31"/>
                  </a:cubicBezTo>
                  <a:cubicBezTo>
                    <a:pt x="0" y="33"/>
                    <a:pt x="9" y="32"/>
                    <a:pt x="9" y="29"/>
                  </a:cubicBezTo>
                  <a:cubicBezTo>
                    <a:pt x="9" y="20"/>
                    <a:pt x="12" y="11"/>
                    <a:pt x="13" y="2"/>
                  </a:cubicBezTo>
                  <a:cubicBezTo>
                    <a:pt x="13" y="0"/>
                    <a:pt x="4" y="2"/>
                    <a:pt x="4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84"/>
            <p:cNvSpPr/>
            <p:nvPr>
              <p:custDataLst>
                <p:tags r:id="rId57"/>
              </p:custDataLst>
            </p:nvPr>
          </p:nvSpPr>
          <p:spPr bwMode="auto">
            <a:xfrm>
              <a:off x="2779" y="1847"/>
              <a:ext cx="19" cy="52"/>
            </a:xfrm>
            <a:custGeom>
              <a:avLst/>
              <a:gdLst>
                <a:gd name="T0" fmla="*/ 0 w 8"/>
                <a:gd name="T1" fmla="*/ 5 h 22"/>
                <a:gd name="T2" fmla="*/ 0 w 8"/>
                <a:gd name="T3" fmla="*/ 20 h 22"/>
                <a:gd name="T4" fmla="*/ 8 w 8"/>
                <a:gd name="T5" fmla="*/ 18 h 22"/>
                <a:gd name="T6" fmla="*/ 8 w 8"/>
                <a:gd name="T7" fmla="*/ 3 h 22"/>
                <a:gd name="T8" fmla="*/ 0 w 8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2">
                  <a:moveTo>
                    <a:pt x="0" y="5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8" y="21"/>
                    <a:pt x="8" y="18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0"/>
                    <a:pt x="0" y="2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85"/>
            <p:cNvSpPr/>
            <p:nvPr>
              <p:custDataLst>
                <p:tags r:id="rId58"/>
              </p:custDataLst>
            </p:nvPr>
          </p:nvSpPr>
          <p:spPr bwMode="auto">
            <a:xfrm>
              <a:off x="3820" y="1165"/>
              <a:ext cx="227" cy="320"/>
            </a:xfrm>
            <a:custGeom>
              <a:avLst/>
              <a:gdLst>
                <a:gd name="T0" fmla="*/ 9 w 96"/>
                <a:gd name="T1" fmla="*/ 29 h 135"/>
                <a:gd name="T2" fmla="*/ 13 w 96"/>
                <a:gd name="T3" fmla="*/ 7 h 135"/>
                <a:gd name="T4" fmla="*/ 4 w 96"/>
                <a:gd name="T5" fmla="*/ 7 h 135"/>
                <a:gd name="T6" fmla="*/ 23 w 96"/>
                <a:gd name="T7" fmla="*/ 77 h 135"/>
                <a:gd name="T8" fmla="*/ 41 w 96"/>
                <a:gd name="T9" fmla="*/ 133 h 135"/>
                <a:gd name="T10" fmla="*/ 48 w 96"/>
                <a:gd name="T11" fmla="*/ 133 h 135"/>
                <a:gd name="T12" fmla="*/ 68 w 96"/>
                <a:gd name="T13" fmla="*/ 67 h 135"/>
                <a:gd name="T14" fmla="*/ 72 w 96"/>
                <a:gd name="T15" fmla="*/ 37 h 135"/>
                <a:gd name="T16" fmla="*/ 77 w 96"/>
                <a:gd name="T17" fmla="*/ 16 h 135"/>
                <a:gd name="T18" fmla="*/ 86 w 96"/>
                <a:gd name="T19" fmla="*/ 19 h 135"/>
                <a:gd name="T20" fmla="*/ 93 w 96"/>
                <a:gd name="T21" fmla="*/ 16 h 135"/>
                <a:gd name="T22" fmla="*/ 77 w 96"/>
                <a:gd name="T23" fmla="*/ 5 h 135"/>
                <a:gd name="T24" fmla="*/ 64 w 96"/>
                <a:gd name="T25" fmla="*/ 33 h 135"/>
                <a:gd name="T26" fmla="*/ 58 w 96"/>
                <a:gd name="T27" fmla="*/ 76 h 135"/>
                <a:gd name="T28" fmla="*/ 42 w 96"/>
                <a:gd name="T29" fmla="*/ 131 h 135"/>
                <a:gd name="T30" fmla="*/ 49 w 96"/>
                <a:gd name="T31" fmla="*/ 130 h 135"/>
                <a:gd name="T32" fmla="*/ 31 w 96"/>
                <a:gd name="T33" fmla="*/ 75 h 135"/>
                <a:gd name="T34" fmla="*/ 13 w 96"/>
                <a:gd name="T35" fmla="*/ 5 h 135"/>
                <a:gd name="T36" fmla="*/ 5 w 96"/>
                <a:gd name="T37" fmla="*/ 6 h 135"/>
                <a:gd name="T38" fmla="*/ 0 w 96"/>
                <a:gd name="T39" fmla="*/ 29 h 135"/>
                <a:gd name="T40" fmla="*/ 9 w 96"/>
                <a:gd name="T41" fmla="*/ 2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35">
                  <a:moveTo>
                    <a:pt x="9" y="29"/>
                  </a:moveTo>
                  <a:cubicBezTo>
                    <a:pt x="9" y="21"/>
                    <a:pt x="9" y="14"/>
                    <a:pt x="13" y="7"/>
                  </a:cubicBezTo>
                  <a:cubicBezTo>
                    <a:pt x="10" y="7"/>
                    <a:pt x="7" y="7"/>
                    <a:pt x="4" y="7"/>
                  </a:cubicBezTo>
                  <a:cubicBezTo>
                    <a:pt x="15" y="29"/>
                    <a:pt x="20" y="54"/>
                    <a:pt x="23" y="77"/>
                  </a:cubicBezTo>
                  <a:cubicBezTo>
                    <a:pt x="25" y="95"/>
                    <a:pt x="26" y="120"/>
                    <a:pt x="41" y="133"/>
                  </a:cubicBezTo>
                  <a:cubicBezTo>
                    <a:pt x="43" y="135"/>
                    <a:pt x="47" y="134"/>
                    <a:pt x="48" y="133"/>
                  </a:cubicBezTo>
                  <a:cubicBezTo>
                    <a:pt x="66" y="117"/>
                    <a:pt x="65" y="88"/>
                    <a:pt x="68" y="67"/>
                  </a:cubicBezTo>
                  <a:cubicBezTo>
                    <a:pt x="69" y="57"/>
                    <a:pt x="70" y="47"/>
                    <a:pt x="72" y="37"/>
                  </a:cubicBezTo>
                  <a:cubicBezTo>
                    <a:pt x="73" y="29"/>
                    <a:pt x="75" y="22"/>
                    <a:pt x="77" y="16"/>
                  </a:cubicBezTo>
                  <a:cubicBezTo>
                    <a:pt x="81" y="7"/>
                    <a:pt x="83" y="16"/>
                    <a:pt x="86" y="19"/>
                  </a:cubicBezTo>
                  <a:cubicBezTo>
                    <a:pt x="87" y="22"/>
                    <a:pt x="96" y="19"/>
                    <a:pt x="93" y="16"/>
                  </a:cubicBezTo>
                  <a:cubicBezTo>
                    <a:pt x="89" y="9"/>
                    <a:pt x="87" y="0"/>
                    <a:pt x="77" y="5"/>
                  </a:cubicBezTo>
                  <a:cubicBezTo>
                    <a:pt x="68" y="10"/>
                    <a:pt x="66" y="24"/>
                    <a:pt x="64" y="33"/>
                  </a:cubicBezTo>
                  <a:cubicBezTo>
                    <a:pt x="61" y="47"/>
                    <a:pt x="60" y="62"/>
                    <a:pt x="58" y="76"/>
                  </a:cubicBezTo>
                  <a:cubicBezTo>
                    <a:pt x="56" y="94"/>
                    <a:pt x="56" y="118"/>
                    <a:pt x="42" y="131"/>
                  </a:cubicBezTo>
                  <a:cubicBezTo>
                    <a:pt x="44" y="131"/>
                    <a:pt x="46" y="130"/>
                    <a:pt x="49" y="130"/>
                  </a:cubicBezTo>
                  <a:cubicBezTo>
                    <a:pt x="34" y="117"/>
                    <a:pt x="34" y="93"/>
                    <a:pt x="31" y="75"/>
                  </a:cubicBezTo>
                  <a:cubicBezTo>
                    <a:pt x="29" y="52"/>
                    <a:pt x="23" y="27"/>
                    <a:pt x="13" y="5"/>
                  </a:cubicBezTo>
                  <a:cubicBezTo>
                    <a:pt x="12" y="3"/>
                    <a:pt x="6" y="3"/>
                    <a:pt x="5" y="6"/>
                  </a:cubicBezTo>
                  <a:cubicBezTo>
                    <a:pt x="1" y="14"/>
                    <a:pt x="0" y="21"/>
                    <a:pt x="0" y="29"/>
                  </a:cubicBezTo>
                  <a:cubicBezTo>
                    <a:pt x="0" y="33"/>
                    <a:pt x="9" y="32"/>
                    <a:pt x="9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86"/>
            <p:cNvSpPr/>
            <p:nvPr>
              <p:custDataLst>
                <p:tags r:id="rId59"/>
              </p:custDataLst>
            </p:nvPr>
          </p:nvSpPr>
          <p:spPr bwMode="auto">
            <a:xfrm>
              <a:off x="4099" y="1203"/>
              <a:ext cx="180" cy="26"/>
            </a:xfrm>
            <a:custGeom>
              <a:avLst/>
              <a:gdLst>
                <a:gd name="T0" fmla="*/ 6 w 76"/>
                <a:gd name="T1" fmla="*/ 11 h 11"/>
                <a:gd name="T2" fmla="*/ 66 w 76"/>
                <a:gd name="T3" fmla="*/ 7 h 11"/>
                <a:gd name="T4" fmla="*/ 71 w 76"/>
                <a:gd name="T5" fmla="*/ 4 h 11"/>
                <a:gd name="T6" fmla="*/ 10 w 76"/>
                <a:gd name="T7" fmla="*/ 7 h 11"/>
                <a:gd name="T8" fmla="*/ 6 w 7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">
                  <a:moveTo>
                    <a:pt x="6" y="11"/>
                  </a:moveTo>
                  <a:cubicBezTo>
                    <a:pt x="26" y="11"/>
                    <a:pt x="46" y="4"/>
                    <a:pt x="66" y="7"/>
                  </a:cubicBezTo>
                  <a:cubicBezTo>
                    <a:pt x="68" y="8"/>
                    <a:pt x="76" y="4"/>
                    <a:pt x="71" y="4"/>
                  </a:cubicBezTo>
                  <a:cubicBezTo>
                    <a:pt x="50" y="0"/>
                    <a:pt x="30" y="7"/>
                    <a:pt x="10" y="7"/>
                  </a:cubicBezTo>
                  <a:cubicBezTo>
                    <a:pt x="7" y="7"/>
                    <a:pt x="0" y="11"/>
                    <a:pt x="6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87"/>
            <p:cNvSpPr/>
            <p:nvPr>
              <p:custDataLst>
                <p:tags r:id="rId60"/>
              </p:custDataLst>
            </p:nvPr>
          </p:nvSpPr>
          <p:spPr bwMode="auto">
            <a:xfrm>
              <a:off x="4156" y="1265"/>
              <a:ext cx="130" cy="50"/>
            </a:xfrm>
            <a:custGeom>
              <a:avLst/>
              <a:gdLst>
                <a:gd name="T0" fmla="*/ 0 w 55"/>
                <a:gd name="T1" fmla="*/ 3 h 21"/>
                <a:gd name="T2" fmla="*/ 46 w 55"/>
                <a:gd name="T3" fmla="*/ 19 h 21"/>
                <a:gd name="T4" fmla="*/ 51 w 55"/>
                <a:gd name="T5" fmla="*/ 16 h 21"/>
                <a:gd name="T6" fmla="*/ 8 w 55"/>
                <a:gd name="T7" fmla="*/ 1 h 21"/>
                <a:gd name="T8" fmla="*/ 0 w 55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1">
                  <a:moveTo>
                    <a:pt x="0" y="3"/>
                  </a:moveTo>
                  <a:cubicBezTo>
                    <a:pt x="1" y="21"/>
                    <a:pt x="33" y="19"/>
                    <a:pt x="46" y="19"/>
                  </a:cubicBezTo>
                  <a:cubicBezTo>
                    <a:pt x="47" y="19"/>
                    <a:pt x="55" y="16"/>
                    <a:pt x="51" y="16"/>
                  </a:cubicBezTo>
                  <a:cubicBezTo>
                    <a:pt x="39" y="16"/>
                    <a:pt x="9" y="17"/>
                    <a:pt x="8" y="1"/>
                  </a:cubicBezTo>
                  <a:cubicBezTo>
                    <a:pt x="8" y="0"/>
                    <a:pt x="0" y="1"/>
                    <a:pt x="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88"/>
            <p:cNvSpPr/>
            <p:nvPr>
              <p:custDataLst>
                <p:tags r:id="rId61"/>
              </p:custDataLst>
            </p:nvPr>
          </p:nvSpPr>
          <p:spPr bwMode="auto">
            <a:xfrm>
              <a:off x="4442" y="1113"/>
              <a:ext cx="59" cy="206"/>
            </a:xfrm>
            <a:custGeom>
              <a:avLst/>
              <a:gdLst>
                <a:gd name="T0" fmla="*/ 8 w 25"/>
                <a:gd name="T1" fmla="*/ 85 h 87"/>
                <a:gd name="T2" fmla="*/ 25 w 25"/>
                <a:gd name="T3" fmla="*/ 1 h 87"/>
                <a:gd name="T4" fmla="*/ 16 w 25"/>
                <a:gd name="T5" fmla="*/ 3 h 87"/>
                <a:gd name="T6" fmla="*/ 8 w 25"/>
                <a:gd name="T7" fmla="*/ 86 h 87"/>
                <a:gd name="T8" fmla="*/ 17 w 25"/>
                <a:gd name="T9" fmla="*/ 84 h 87"/>
                <a:gd name="T10" fmla="*/ 25 w 25"/>
                <a:gd name="T11" fmla="*/ 1 h 87"/>
                <a:gd name="T12" fmla="*/ 16 w 25"/>
                <a:gd name="T13" fmla="*/ 2 h 87"/>
                <a:gd name="T14" fmla="*/ 0 w 25"/>
                <a:gd name="T15" fmla="*/ 86 h 87"/>
                <a:gd name="T16" fmla="*/ 8 w 25"/>
                <a:gd name="T17" fmla="*/ 8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87">
                  <a:moveTo>
                    <a:pt x="8" y="85"/>
                  </a:moveTo>
                  <a:cubicBezTo>
                    <a:pt x="16" y="57"/>
                    <a:pt x="17" y="28"/>
                    <a:pt x="25" y="1"/>
                  </a:cubicBezTo>
                  <a:cubicBezTo>
                    <a:pt x="22" y="1"/>
                    <a:pt x="19" y="2"/>
                    <a:pt x="16" y="3"/>
                  </a:cubicBezTo>
                  <a:cubicBezTo>
                    <a:pt x="12" y="31"/>
                    <a:pt x="8" y="58"/>
                    <a:pt x="8" y="86"/>
                  </a:cubicBezTo>
                  <a:cubicBezTo>
                    <a:pt x="8" y="87"/>
                    <a:pt x="16" y="86"/>
                    <a:pt x="17" y="84"/>
                  </a:cubicBezTo>
                  <a:cubicBezTo>
                    <a:pt x="17" y="56"/>
                    <a:pt x="20" y="28"/>
                    <a:pt x="25" y="1"/>
                  </a:cubicBezTo>
                  <a:cubicBezTo>
                    <a:pt x="25" y="0"/>
                    <a:pt x="17" y="1"/>
                    <a:pt x="16" y="2"/>
                  </a:cubicBezTo>
                  <a:cubicBezTo>
                    <a:pt x="8" y="30"/>
                    <a:pt x="8" y="59"/>
                    <a:pt x="0" y="86"/>
                  </a:cubicBezTo>
                  <a:cubicBezTo>
                    <a:pt x="0" y="87"/>
                    <a:pt x="8" y="86"/>
                    <a:pt x="8" y="8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89"/>
            <p:cNvSpPr/>
            <p:nvPr>
              <p:custDataLst>
                <p:tags r:id="rId62"/>
              </p:custDataLst>
            </p:nvPr>
          </p:nvSpPr>
          <p:spPr bwMode="auto">
            <a:xfrm>
              <a:off x="4516" y="1191"/>
              <a:ext cx="123" cy="313"/>
            </a:xfrm>
            <a:custGeom>
              <a:avLst/>
              <a:gdLst>
                <a:gd name="T0" fmla="*/ 42 w 52"/>
                <a:gd name="T1" fmla="*/ 3 h 132"/>
                <a:gd name="T2" fmla="*/ 21 w 52"/>
                <a:gd name="T3" fmla="*/ 53 h 132"/>
                <a:gd name="T4" fmla="*/ 1 w 52"/>
                <a:gd name="T5" fmla="*/ 129 h 132"/>
                <a:gd name="T6" fmla="*/ 10 w 52"/>
                <a:gd name="T7" fmla="*/ 128 h 132"/>
                <a:gd name="T8" fmla="*/ 28 w 52"/>
                <a:gd name="T9" fmla="*/ 59 h 132"/>
                <a:gd name="T10" fmla="*/ 50 w 52"/>
                <a:gd name="T11" fmla="*/ 3 h 132"/>
                <a:gd name="T12" fmla="*/ 42 w 52"/>
                <a:gd name="T13" fmla="*/ 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32">
                  <a:moveTo>
                    <a:pt x="42" y="3"/>
                  </a:moveTo>
                  <a:cubicBezTo>
                    <a:pt x="29" y="17"/>
                    <a:pt x="26" y="35"/>
                    <a:pt x="21" y="53"/>
                  </a:cubicBezTo>
                  <a:cubicBezTo>
                    <a:pt x="15" y="78"/>
                    <a:pt x="10" y="104"/>
                    <a:pt x="1" y="129"/>
                  </a:cubicBezTo>
                  <a:cubicBezTo>
                    <a:pt x="0" y="132"/>
                    <a:pt x="9" y="131"/>
                    <a:pt x="10" y="128"/>
                  </a:cubicBezTo>
                  <a:cubicBezTo>
                    <a:pt x="17" y="105"/>
                    <a:pt x="22" y="82"/>
                    <a:pt x="28" y="59"/>
                  </a:cubicBezTo>
                  <a:cubicBezTo>
                    <a:pt x="33" y="40"/>
                    <a:pt x="36" y="18"/>
                    <a:pt x="50" y="3"/>
                  </a:cubicBezTo>
                  <a:cubicBezTo>
                    <a:pt x="52" y="0"/>
                    <a:pt x="44" y="1"/>
                    <a:pt x="42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90"/>
            <p:cNvSpPr/>
            <p:nvPr>
              <p:custDataLst>
                <p:tags r:id="rId63"/>
              </p:custDataLst>
            </p:nvPr>
          </p:nvSpPr>
          <p:spPr bwMode="auto">
            <a:xfrm>
              <a:off x="4613" y="1267"/>
              <a:ext cx="144" cy="303"/>
            </a:xfrm>
            <a:custGeom>
              <a:avLst/>
              <a:gdLst>
                <a:gd name="T0" fmla="*/ 16 w 61"/>
                <a:gd name="T1" fmla="*/ 18 h 128"/>
                <a:gd name="T2" fmla="*/ 27 w 61"/>
                <a:gd name="T3" fmla="*/ 39 h 128"/>
                <a:gd name="T4" fmla="*/ 22 w 61"/>
                <a:gd name="T5" fmla="*/ 55 h 128"/>
                <a:gd name="T6" fmla="*/ 31 w 61"/>
                <a:gd name="T7" fmla="*/ 81 h 128"/>
                <a:gd name="T8" fmla="*/ 38 w 61"/>
                <a:gd name="T9" fmla="*/ 87 h 128"/>
                <a:gd name="T10" fmla="*/ 23 w 61"/>
                <a:gd name="T11" fmla="*/ 110 h 128"/>
                <a:gd name="T12" fmla="*/ 21 w 61"/>
                <a:gd name="T13" fmla="*/ 124 h 128"/>
                <a:gd name="T14" fmla="*/ 29 w 61"/>
                <a:gd name="T15" fmla="*/ 122 h 128"/>
                <a:gd name="T16" fmla="*/ 50 w 61"/>
                <a:gd name="T17" fmla="*/ 87 h 128"/>
                <a:gd name="T18" fmla="*/ 31 w 61"/>
                <a:gd name="T19" fmla="*/ 64 h 128"/>
                <a:gd name="T20" fmla="*/ 41 w 61"/>
                <a:gd name="T21" fmla="*/ 27 h 128"/>
                <a:gd name="T22" fmla="*/ 10 w 61"/>
                <a:gd name="T23" fmla="*/ 23 h 128"/>
                <a:gd name="T24" fmla="*/ 16 w 61"/>
                <a:gd name="T25" fmla="*/ 1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128">
                  <a:moveTo>
                    <a:pt x="16" y="18"/>
                  </a:moveTo>
                  <a:cubicBezTo>
                    <a:pt x="33" y="32"/>
                    <a:pt x="34" y="27"/>
                    <a:pt x="27" y="39"/>
                  </a:cubicBezTo>
                  <a:cubicBezTo>
                    <a:pt x="25" y="44"/>
                    <a:pt x="23" y="49"/>
                    <a:pt x="22" y="55"/>
                  </a:cubicBezTo>
                  <a:cubicBezTo>
                    <a:pt x="20" y="64"/>
                    <a:pt x="26" y="74"/>
                    <a:pt x="31" y="81"/>
                  </a:cubicBezTo>
                  <a:cubicBezTo>
                    <a:pt x="33" y="82"/>
                    <a:pt x="36" y="85"/>
                    <a:pt x="38" y="87"/>
                  </a:cubicBezTo>
                  <a:cubicBezTo>
                    <a:pt x="49" y="95"/>
                    <a:pt x="27" y="106"/>
                    <a:pt x="23" y="110"/>
                  </a:cubicBezTo>
                  <a:cubicBezTo>
                    <a:pt x="18" y="114"/>
                    <a:pt x="18" y="119"/>
                    <a:pt x="21" y="124"/>
                  </a:cubicBezTo>
                  <a:cubicBezTo>
                    <a:pt x="23" y="128"/>
                    <a:pt x="31" y="125"/>
                    <a:pt x="29" y="122"/>
                  </a:cubicBezTo>
                  <a:cubicBezTo>
                    <a:pt x="24" y="110"/>
                    <a:pt x="61" y="98"/>
                    <a:pt x="50" y="87"/>
                  </a:cubicBezTo>
                  <a:cubicBezTo>
                    <a:pt x="42" y="79"/>
                    <a:pt x="36" y="74"/>
                    <a:pt x="31" y="64"/>
                  </a:cubicBezTo>
                  <a:cubicBezTo>
                    <a:pt x="25" y="51"/>
                    <a:pt x="39" y="39"/>
                    <a:pt x="41" y="27"/>
                  </a:cubicBezTo>
                  <a:cubicBezTo>
                    <a:pt x="46" y="0"/>
                    <a:pt x="0" y="15"/>
                    <a:pt x="10" y="23"/>
                  </a:cubicBezTo>
                  <a:cubicBezTo>
                    <a:pt x="13" y="25"/>
                    <a:pt x="20" y="21"/>
                    <a:pt x="16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91"/>
            <p:cNvSpPr/>
            <p:nvPr>
              <p:custDataLst>
                <p:tags r:id="rId64"/>
              </p:custDataLst>
            </p:nvPr>
          </p:nvSpPr>
          <p:spPr bwMode="auto">
            <a:xfrm>
              <a:off x="4849" y="1189"/>
              <a:ext cx="88" cy="234"/>
            </a:xfrm>
            <a:custGeom>
              <a:avLst/>
              <a:gdLst>
                <a:gd name="T0" fmla="*/ 2 w 37"/>
                <a:gd name="T1" fmla="*/ 5 h 99"/>
                <a:gd name="T2" fmla="*/ 14 w 37"/>
                <a:gd name="T3" fmla="*/ 96 h 99"/>
                <a:gd name="T4" fmla="*/ 22 w 37"/>
                <a:gd name="T5" fmla="*/ 94 h 99"/>
                <a:gd name="T6" fmla="*/ 10 w 37"/>
                <a:gd name="T7" fmla="*/ 2 h 99"/>
                <a:gd name="T8" fmla="*/ 2 w 37"/>
                <a:gd name="T9" fmla="*/ 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9">
                  <a:moveTo>
                    <a:pt x="2" y="5"/>
                  </a:moveTo>
                  <a:cubicBezTo>
                    <a:pt x="29" y="25"/>
                    <a:pt x="6" y="69"/>
                    <a:pt x="14" y="96"/>
                  </a:cubicBezTo>
                  <a:cubicBezTo>
                    <a:pt x="15" y="99"/>
                    <a:pt x="23" y="97"/>
                    <a:pt x="22" y="94"/>
                  </a:cubicBezTo>
                  <a:cubicBezTo>
                    <a:pt x="15" y="67"/>
                    <a:pt x="37" y="22"/>
                    <a:pt x="10" y="2"/>
                  </a:cubicBezTo>
                  <a:cubicBezTo>
                    <a:pt x="7" y="0"/>
                    <a:pt x="0" y="4"/>
                    <a:pt x="2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92"/>
            <p:cNvSpPr/>
            <p:nvPr>
              <p:custDataLst>
                <p:tags r:id="rId65"/>
              </p:custDataLst>
            </p:nvPr>
          </p:nvSpPr>
          <p:spPr bwMode="auto">
            <a:xfrm>
              <a:off x="4840" y="1146"/>
              <a:ext cx="158" cy="263"/>
            </a:xfrm>
            <a:custGeom>
              <a:avLst/>
              <a:gdLst>
                <a:gd name="T0" fmla="*/ 10 w 67"/>
                <a:gd name="T1" fmla="*/ 18 h 111"/>
                <a:gd name="T2" fmla="*/ 35 w 67"/>
                <a:gd name="T3" fmla="*/ 27 h 111"/>
                <a:gd name="T4" fmla="*/ 31 w 67"/>
                <a:gd name="T5" fmla="*/ 46 h 111"/>
                <a:gd name="T6" fmla="*/ 32 w 67"/>
                <a:gd name="T7" fmla="*/ 68 h 111"/>
                <a:gd name="T8" fmla="*/ 50 w 67"/>
                <a:gd name="T9" fmla="*/ 88 h 111"/>
                <a:gd name="T10" fmla="*/ 16 w 67"/>
                <a:gd name="T11" fmla="*/ 107 h 111"/>
                <a:gd name="T12" fmla="*/ 12 w 67"/>
                <a:gd name="T13" fmla="*/ 111 h 111"/>
                <a:gd name="T14" fmla="*/ 51 w 67"/>
                <a:gd name="T15" fmla="*/ 102 h 111"/>
                <a:gd name="T16" fmla="*/ 43 w 67"/>
                <a:gd name="T17" fmla="*/ 69 h 111"/>
                <a:gd name="T18" fmla="*/ 43 w 67"/>
                <a:gd name="T19" fmla="*/ 30 h 111"/>
                <a:gd name="T20" fmla="*/ 34 w 67"/>
                <a:gd name="T21" fmla="*/ 9 h 111"/>
                <a:gd name="T22" fmla="*/ 2 w 67"/>
                <a:gd name="T23" fmla="*/ 18 h 111"/>
                <a:gd name="T24" fmla="*/ 10 w 67"/>
                <a:gd name="T25" fmla="*/ 1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11">
                  <a:moveTo>
                    <a:pt x="10" y="18"/>
                  </a:moveTo>
                  <a:cubicBezTo>
                    <a:pt x="26" y="4"/>
                    <a:pt x="33" y="17"/>
                    <a:pt x="35" y="27"/>
                  </a:cubicBezTo>
                  <a:cubicBezTo>
                    <a:pt x="35" y="33"/>
                    <a:pt x="33" y="40"/>
                    <a:pt x="31" y="46"/>
                  </a:cubicBezTo>
                  <a:cubicBezTo>
                    <a:pt x="29" y="53"/>
                    <a:pt x="28" y="61"/>
                    <a:pt x="32" y="68"/>
                  </a:cubicBezTo>
                  <a:cubicBezTo>
                    <a:pt x="36" y="76"/>
                    <a:pt x="45" y="81"/>
                    <a:pt x="50" y="88"/>
                  </a:cubicBezTo>
                  <a:cubicBezTo>
                    <a:pt x="59" y="103"/>
                    <a:pt x="24" y="107"/>
                    <a:pt x="16" y="107"/>
                  </a:cubicBezTo>
                  <a:cubicBezTo>
                    <a:pt x="13" y="108"/>
                    <a:pt x="7" y="111"/>
                    <a:pt x="12" y="111"/>
                  </a:cubicBezTo>
                  <a:cubicBezTo>
                    <a:pt x="25" y="111"/>
                    <a:pt x="41" y="109"/>
                    <a:pt x="51" y="102"/>
                  </a:cubicBezTo>
                  <a:cubicBezTo>
                    <a:pt x="67" y="90"/>
                    <a:pt x="53" y="80"/>
                    <a:pt x="43" y="69"/>
                  </a:cubicBezTo>
                  <a:cubicBezTo>
                    <a:pt x="32" y="59"/>
                    <a:pt x="41" y="42"/>
                    <a:pt x="43" y="30"/>
                  </a:cubicBezTo>
                  <a:cubicBezTo>
                    <a:pt x="44" y="21"/>
                    <a:pt x="41" y="15"/>
                    <a:pt x="34" y="9"/>
                  </a:cubicBezTo>
                  <a:cubicBezTo>
                    <a:pt x="26" y="0"/>
                    <a:pt x="8" y="13"/>
                    <a:pt x="2" y="18"/>
                  </a:cubicBezTo>
                  <a:cubicBezTo>
                    <a:pt x="0" y="20"/>
                    <a:pt x="8" y="19"/>
                    <a:pt x="10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93"/>
            <p:cNvSpPr/>
            <p:nvPr>
              <p:custDataLst>
                <p:tags r:id="rId66"/>
              </p:custDataLst>
            </p:nvPr>
          </p:nvSpPr>
          <p:spPr bwMode="auto">
            <a:xfrm>
              <a:off x="5055" y="1234"/>
              <a:ext cx="40" cy="45"/>
            </a:xfrm>
            <a:custGeom>
              <a:avLst/>
              <a:gdLst>
                <a:gd name="T0" fmla="*/ 10 w 17"/>
                <a:gd name="T1" fmla="*/ 1 h 19"/>
                <a:gd name="T2" fmla="*/ 1 w 17"/>
                <a:gd name="T3" fmla="*/ 9 h 19"/>
                <a:gd name="T4" fmla="*/ 4 w 17"/>
                <a:gd name="T5" fmla="*/ 17 h 19"/>
                <a:gd name="T6" fmla="*/ 10 w 17"/>
                <a:gd name="T7" fmla="*/ 18 h 19"/>
                <a:gd name="T8" fmla="*/ 12 w 17"/>
                <a:gd name="T9" fmla="*/ 13 h 19"/>
                <a:gd name="T10" fmla="*/ 9 w 17"/>
                <a:gd name="T11" fmla="*/ 10 h 19"/>
                <a:gd name="T12" fmla="*/ 14 w 17"/>
                <a:gd name="T13" fmla="*/ 6 h 19"/>
                <a:gd name="T14" fmla="*/ 16 w 17"/>
                <a:gd name="T15" fmla="*/ 2 h 19"/>
                <a:gd name="T16" fmla="*/ 10 w 17"/>
                <a:gd name="T1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9">
                  <a:moveTo>
                    <a:pt x="10" y="1"/>
                  </a:moveTo>
                  <a:cubicBezTo>
                    <a:pt x="7" y="3"/>
                    <a:pt x="2" y="5"/>
                    <a:pt x="1" y="9"/>
                  </a:cubicBezTo>
                  <a:cubicBezTo>
                    <a:pt x="0" y="12"/>
                    <a:pt x="2" y="15"/>
                    <a:pt x="4" y="17"/>
                  </a:cubicBezTo>
                  <a:cubicBezTo>
                    <a:pt x="5" y="19"/>
                    <a:pt x="8" y="19"/>
                    <a:pt x="10" y="18"/>
                  </a:cubicBezTo>
                  <a:cubicBezTo>
                    <a:pt x="11" y="17"/>
                    <a:pt x="13" y="15"/>
                    <a:pt x="12" y="13"/>
                  </a:cubicBezTo>
                  <a:cubicBezTo>
                    <a:pt x="11" y="12"/>
                    <a:pt x="9" y="11"/>
                    <a:pt x="9" y="10"/>
                  </a:cubicBezTo>
                  <a:cubicBezTo>
                    <a:pt x="10" y="8"/>
                    <a:pt x="12" y="7"/>
                    <a:pt x="14" y="6"/>
                  </a:cubicBezTo>
                  <a:cubicBezTo>
                    <a:pt x="15" y="6"/>
                    <a:pt x="17" y="4"/>
                    <a:pt x="16" y="2"/>
                  </a:cubicBezTo>
                  <a:cubicBezTo>
                    <a:pt x="14" y="0"/>
                    <a:pt x="12" y="1"/>
                    <a:pt x="1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94"/>
            <p:cNvSpPr/>
            <p:nvPr>
              <p:custDataLst>
                <p:tags r:id="rId67"/>
              </p:custDataLst>
            </p:nvPr>
          </p:nvSpPr>
          <p:spPr bwMode="auto">
            <a:xfrm>
              <a:off x="5140" y="1125"/>
              <a:ext cx="55" cy="235"/>
            </a:xfrm>
            <a:custGeom>
              <a:avLst/>
              <a:gdLst>
                <a:gd name="T0" fmla="*/ 0 w 23"/>
                <a:gd name="T1" fmla="*/ 5 h 99"/>
                <a:gd name="T2" fmla="*/ 8 w 23"/>
                <a:gd name="T3" fmla="*/ 96 h 99"/>
                <a:gd name="T4" fmla="*/ 16 w 23"/>
                <a:gd name="T5" fmla="*/ 95 h 99"/>
                <a:gd name="T6" fmla="*/ 8 w 23"/>
                <a:gd name="T7" fmla="*/ 4 h 99"/>
                <a:gd name="T8" fmla="*/ 0 w 23"/>
                <a:gd name="T9" fmla="*/ 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9">
                  <a:moveTo>
                    <a:pt x="0" y="5"/>
                  </a:moveTo>
                  <a:cubicBezTo>
                    <a:pt x="1" y="35"/>
                    <a:pt x="14" y="65"/>
                    <a:pt x="8" y="96"/>
                  </a:cubicBezTo>
                  <a:cubicBezTo>
                    <a:pt x="7" y="99"/>
                    <a:pt x="16" y="98"/>
                    <a:pt x="16" y="95"/>
                  </a:cubicBezTo>
                  <a:cubicBezTo>
                    <a:pt x="23" y="64"/>
                    <a:pt x="9" y="35"/>
                    <a:pt x="8" y="4"/>
                  </a:cubicBezTo>
                  <a:cubicBezTo>
                    <a:pt x="8" y="0"/>
                    <a:pt x="0" y="2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95"/>
            <p:cNvSpPr/>
            <p:nvPr>
              <p:custDataLst>
                <p:tags r:id="rId68"/>
              </p:custDataLst>
            </p:nvPr>
          </p:nvSpPr>
          <p:spPr bwMode="auto">
            <a:xfrm>
              <a:off x="5124" y="1116"/>
              <a:ext cx="170" cy="265"/>
            </a:xfrm>
            <a:custGeom>
              <a:avLst/>
              <a:gdLst>
                <a:gd name="T0" fmla="*/ 10 w 72"/>
                <a:gd name="T1" fmla="*/ 78 h 112"/>
                <a:gd name="T2" fmla="*/ 68 w 72"/>
                <a:gd name="T3" fmla="*/ 4 h 112"/>
                <a:gd name="T4" fmla="*/ 59 w 72"/>
                <a:gd name="T5" fmla="*/ 5 h 112"/>
                <a:gd name="T6" fmla="*/ 63 w 72"/>
                <a:gd name="T7" fmla="*/ 107 h 112"/>
                <a:gd name="T8" fmla="*/ 72 w 72"/>
                <a:gd name="T9" fmla="*/ 107 h 112"/>
                <a:gd name="T10" fmla="*/ 68 w 72"/>
                <a:gd name="T11" fmla="*/ 4 h 112"/>
                <a:gd name="T12" fmla="*/ 59 w 72"/>
                <a:gd name="T13" fmla="*/ 5 h 112"/>
                <a:gd name="T14" fmla="*/ 4 w 72"/>
                <a:gd name="T15" fmla="*/ 75 h 112"/>
                <a:gd name="T16" fmla="*/ 10 w 72"/>
                <a:gd name="T17" fmla="*/ 7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12">
                  <a:moveTo>
                    <a:pt x="10" y="78"/>
                  </a:moveTo>
                  <a:cubicBezTo>
                    <a:pt x="36" y="57"/>
                    <a:pt x="59" y="37"/>
                    <a:pt x="68" y="4"/>
                  </a:cubicBezTo>
                  <a:cubicBezTo>
                    <a:pt x="65" y="4"/>
                    <a:pt x="62" y="5"/>
                    <a:pt x="59" y="5"/>
                  </a:cubicBezTo>
                  <a:cubicBezTo>
                    <a:pt x="56" y="39"/>
                    <a:pt x="63" y="73"/>
                    <a:pt x="63" y="107"/>
                  </a:cubicBezTo>
                  <a:cubicBezTo>
                    <a:pt x="63" y="112"/>
                    <a:pt x="72" y="110"/>
                    <a:pt x="72" y="107"/>
                  </a:cubicBezTo>
                  <a:cubicBezTo>
                    <a:pt x="71" y="72"/>
                    <a:pt x="65" y="38"/>
                    <a:pt x="68" y="4"/>
                  </a:cubicBezTo>
                  <a:cubicBezTo>
                    <a:pt x="68" y="0"/>
                    <a:pt x="60" y="2"/>
                    <a:pt x="59" y="5"/>
                  </a:cubicBezTo>
                  <a:cubicBezTo>
                    <a:pt x="51" y="36"/>
                    <a:pt x="29" y="55"/>
                    <a:pt x="4" y="75"/>
                  </a:cubicBezTo>
                  <a:cubicBezTo>
                    <a:pt x="0" y="78"/>
                    <a:pt x="7" y="81"/>
                    <a:pt x="10" y="7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96"/>
            <p:cNvSpPr/>
            <p:nvPr>
              <p:custDataLst>
                <p:tags r:id="rId69"/>
              </p:custDataLst>
            </p:nvPr>
          </p:nvSpPr>
          <p:spPr bwMode="auto">
            <a:xfrm>
              <a:off x="2973" y="917"/>
              <a:ext cx="1999" cy="241"/>
            </a:xfrm>
            <a:custGeom>
              <a:avLst/>
              <a:gdLst>
                <a:gd name="T0" fmla="*/ 10 w 845"/>
                <a:gd name="T1" fmla="*/ 100 h 102"/>
                <a:gd name="T2" fmla="*/ 62 w 845"/>
                <a:gd name="T3" fmla="*/ 84 h 102"/>
                <a:gd name="T4" fmla="*/ 117 w 845"/>
                <a:gd name="T5" fmla="*/ 70 h 102"/>
                <a:gd name="T6" fmla="*/ 220 w 845"/>
                <a:gd name="T7" fmla="*/ 47 h 102"/>
                <a:gd name="T8" fmla="*/ 446 w 845"/>
                <a:gd name="T9" fmla="*/ 12 h 102"/>
                <a:gd name="T10" fmla="*/ 661 w 845"/>
                <a:gd name="T11" fmla="*/ 12 h 102"/>
                <a:gd name="T12" fmla="*/ 762 w 845"/>
                <a:gd name="T13" fmla="*/ 36 h 102"/>
                <a:gd name="T14" fmla="*/ 840 w 845"/>
                <a:gd name="T15" fmla="*/ 48 h 102"/>
                <a:gd name="T16" fmla="*/ 839 w 845"/>
                <a:gd name="T17" fmla="*/ 45 h 102"/>
                <a:gd name="T18" fmla="*/ 726 w 845"/>
                <a:gd name="T19" fmla="*/ 19 h 102"/>
                <a:gd name="T20" fmla="*/ 627 w 845"/>
                <a:gd name="T21" fmla="*/ 5 h 102"/>
                <a:gd name="T22" fmla="*/ 415 w 845"/>
                <a:gd name="T23" fmla="*/ 11 h 102"/>
                <a:gd name="T24" fmla="*/ 195 w 845"/>
                <a:gd name="T25" fmla="*/ 48 h 102"/>
                <a:gd name="T26" fmla="*/ 84 w 845"/>
                <a:gd name="T27" fmla="*/ 74 h 102"/>
                <a:gd name="T28" fmla="*/ 32 w 845"/>
                <a:gd name="T29" fmla="*/ 88 h 102"/>
                <a:gd name="T30" fmla="*/ 4 w 845"/>
                <a:gd name="T31" fmla="*/ 99 h 102"/>
                <a:gd name="T32" fmla="*/ 10 w 845"/>
                <a:gd name="T33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5" h="102">
                  <a:moveTo>
                    <a:pt x="10" y="100"/>
                  </a:moveTo>
                  <a:cubicBezTo>
                    <a:pt x="23" y="91"/>
                    <a:pt x="47" y="88"/>
                    <a:pt x="62" y="84"/>
                  </a:cubicBezTo>
                  <a:cubicBezTo>
                    <a:pt x="80" y="79"/>
                    <a:pt x="99" y="75"/>
                    <a:pt x="117" y="70"/>
                  </a:cubicBezTo>
                  <a:cubicBezTo>
                    <a:pt x="151" y="62"/>
                    <a:pt x="185" y="54"/>
                    <a:pt x="220" y="47"/>
                  </a:cubicBezTo>
                  <a:cubicBezTo>
                    <a:pt x="295" y="33"/>
                    <a:pt x="370" y="19"/>
                    <a:pt x="446" y="12"/>
                  </a:cubicBezTo>
                  <a:cubicBezTo>
                    <a:pt x="517" y="4"/>
                    <a:pt x="590" y="5"/>
                    <a:pt x="661" y="12"/>
                  </a:cubicBezTo>
                  <a:cubicBezTo>
                    <a:pt x="695" y="16"/>
                    <a:pt x="731" y="22"/>
                    <a:pt x="762" y="36"/>
                  </a:cubicBezTo>
                  <a:cubicBezTo>
                    <a:pt x="787" y="48"/>
                    <a:pt x="812" y="54"/>
                    <a:pt x="840" y="48"/>
                  </a:cubicBezTo>
                  <a:cubicBezTo>
                    <a:pt x="845" y="47"/>
                    <a:pt x="844" y="44"/>
                    <a:pt x="839" y="45"/>
                  </a:cubicBezTo>
                  <a:cubicBezTo>
                    <a:pt x="799" y="53"/>
                    <a:pt x="763" y="28"/>
                    <a:pt x="726" y="19"/>
                  </a:cubicBezTo>
                  <a:cubicBezTo>
                    <a:pt x="694" y="10"/>
                    <a:pt x="660" y="7"/>
                    <a:pt x="627" y="5"/>
                  </a:cubicBezTo>
                  <a:cubicBezTo>
                    <a:pt x="556" y="0"/>
                    <a:pt x="485" y="3"/>
                    <a:pt x="415" y="11"/>
                  </a:cubicBezTo>
                  <a:cubicBezTo>
                    <a:pt x="341" y="20"/>
                    <a:pt x="268" y="34"/>
                    <a:pt x="195" y="48"/>
                  </a:cubicBezTo>
                  <a:cubicBezTo>
                    <a:pt x="158" y="56"/>
                    <a:pt x="121" y="65"/>
                    <a:pt x="84" y="74"/>
                  </a:cubicBezTo>
                  <a:cubicBezTo>
                    <a:pt x="66" y="79"/>
                    <a:pt x="49" y="84"/>
                    <a:pt x="32" y="88"/>
                  </a:cubicBezTo>
                  <a:cubicBezTo>
                    <a:pt x="21" y="91"/>
                    <a:pt x="13" y="93"/>
                    <a:pt x="4" y="99"/>
                  </a:cubicBezTo>
                  <a:cubicBezTo>
                    <a:pt x="0" y="102"/>
                    <a:pt x="8" y="102"/>
                    <a:pt x="10" y="10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97"/>
            <p:cNvSpPr/>
            <p:nvPr>
              <p:custDataLst>
                <p:tags r:id="rId70"/>
              </p:custDataLst>
            </p:nvPr>
          </p:nvSpPr>
          <p:spPr bwMode="auto">
            <a:xfrm>
              <a:off x="4863" y="969"/>
              <a:ext cx="124" cy="116"/>
            </a:xfrm>
            <a:custGeom>
              <a:avLst/>
              <a:gdLst>
                <a:gd name="T0" fmla="*/ 13 w 52"/>
                <a:gd name="T1" fmla="*/ 4 h 49"/>
                <a:gd name="T2" fmla="*/ 40 w 52"/>
                <a:gd name="T3" fmla="*/ 28 h 49"/>
                <a:gd name="T4" fmla="*/ 5 w 52"/>
                <a:gd name="T5" fmla="*/ 47 h 49"/>
                <a:gd name="T6" fmla="*/ 11 w 52"/>
                <a:gd name="T7" fmla="*/ 48 h 49"/>
                <a:gd name="T8" fmla="*/ 48 w 52"/>
                <a:gd name="T9" fmla="*/ 25 h 49"/>
                <a:gd name="T10" fmla="*/ 19 w 52"/>
                <a:gd name="T11" fmla="*/ 0 h 49"/>
                <a:gd name="T12" fmla="*/ 13 w 52"/>
                <a:gd name="T13" fmla="*/ 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9">
                  <a:moveTo>
                    <a:pt x="13" y="4"/>
                  </a:moveTo>
                  <a:cubicBezTo>
                    <a:pt x="22" y="4"/>
                    <a:pt x="43" y="18"/>
                    <a:pt x="40" y="28"/>
                  </a:cubicBezTo>
                  <a:cubicBezTo>
                    <a:pt x="36" y="38"/>
                    <a:pt x="15" y="42"/>
                    <a:pt x="5" y="47"/>
                  </a:cubicBezTo>
                  <a:cubicBezTo>
                    <a:pt x="0" y="49"/>
                    <a:pt x="8" y="49"/>
                    <a:pt x="11" y="48"/>
                  </a:cubicBezTo>
                  <a:cubicBezTo>
                    <a:pt x="22" y="43"/>
                    <a:pt x="44" y="39"/>
                    <a:pt x="48" y="25"/>
                  </a:cubicBezTo>
                  <a:cubicBezTo>
                    <a:pt x="52" y="15"/>
                    <a:pt x="28" y="1"/>
                    <a:pt x="19" y="0"/>
                  </a:cubicBezTo>
                  <a:cubicBezTo>
                    <a:pt x="17" y="0"/>
                    <a:pt x="9" y="3"/>
                    <a:pt x="13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98"/>
            <p:cNvSpPr/>
            <p:nvPr>
              <p:custDataLst>
                <p:tags r:id="rId71"/>
              </p:custDataLst>
            </p:nvPr>
          </p:nvSpPr>
          <p:spPr bwMode="auto">
            <a:xfrm>
              <a:off x="3555" y="1478"/>
              <a:ext cx="1339" cy="443"/>
            </a:xfrm>
            <a:custGeom>
              <a:avLst/>
              <a:gdLst>
                <a:gd name="T0" fmla="*/ 557 w 566"/>
                <a:gd name="T1" fmla="*/ 4 h 187"/>
                <a:gd name="T2" fmla="*/ 497 w 566"/>
                <a:gd name="T3" fmla="*/ 129 h 187"/>
                <a:gd name="T4" fmla="*/ 358 w 566"/>
                <a:gd name="T5" fmla="*/ 173 h 187"/>
                <a:gd name="T6" fmla="*/ 10 w 566"/>
                <a:gd name="T7" fmla="*/ 127 h 187"/>
                <a:gd name="T8" fmla="*/ 4 w 566"/>
                <a:gd name="T9" fmla="*/ 131 h 187"/>
                <a:gd name="T10" fmla="*/ 5 w 566"/>
                <a:gd name="T11" fmla="*/ 131 h 187"/>
                <a:gd name="T12" fmla="*/ 10 w 566"/>
                <a:gd name="T13" fmla="*/ 134 h 187"/>
                <a:gd name="T14" fmla="*/ 13 w 566"/>
                <a:gd name="T15" fmla="*/ 133 h 187"/>
                <a:gd name="T16" fmla="*/ 14 w 566"/>
                <a:gd name="T17" fmla="*/ 129 h 187"/>
                <a:gd name="T18" fmla="*/ 11 w 566"/>
                <a:gd name="T19" fmla="*/ 127 h 187"/>
                <a:gd name="T20" fmla="*/ 5 w 566"/>
                <a:gd name="T21" fmla="*/ 132 h 187"/>
                <a:gd name="T22" fmla="*/ 381 w 566"/>
                <a:gd name="T23" fmla="*/ 176 h 187"/>
                <a:gd name="T24" fmla="*/ 500 w 566"/>
                <a:gd name="T25" fmla="*/ 135 h 187"/>
                <a:gd name="T26" fmla="*/ 565 w 566"/>
                <a:gd name="T27" fmla="*/ 3 h 187"/>
                <a:gd name="T28" fmla="*/ 557 w 566"/>
                <a:gd name="T29" fmla="*/ 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6" h="187">
                  <a:moveTo>
                    <a:pt x="557" y="4"/>
                  </a:moveTo>
                  <a:cubicBezTo>
                    <a:pt x="547" y="50"/>
                    <a:pt x="533" y="95"/>
                    <a:pt x="497" y="129"/>
                  </a:cubicBezTo>
                  <a:cubicBezTo>
                    <a:pt x="461" y="163"/>
                    <a:pt x="406" y="171"/>
                    <a:pt x="358" y="173"/>
                  </a:cubicBezTo>
                  <a:cubicBezTo>
                    <a:pt x="242" y="178"/>
                    <a:pt x="121" y="157"/>
                    <a:pt x="10" y="127"/>
                  </a:cubicBezTo>
                  <a:cubicBezTo>
                    <a:pt x="8" y="126"/>
                    <a:pt x="0" y="129"/>
                    <a:pt x="4" y="131"/>
                  </a:cubicBezTo>
                  <a:cubicBezTo>
                    <a:pt x="4" y="131"/>
                    <a:pt x="5" y="131"/>
                    <a:pt x="5" y="131"/>
                  </a:cubicBezTo>
                  <a:cubicBezTo>
                    <a:pt x="0" y="135"/>
                    <a:pt x="7" y="136"/>
                    <a:pt x="10" y="134"/>
                  </a:cubicBezTo>
                  <a:cubicBezTo>
                    <a:pt x="11" y="134"/>
                    <a:pt x="12" y="133"/>
                    <a:pt x="13" y="133"/>
                  </a:cubicBezTo>
                  <a:cubicBezTo>
                    <a:pt x="15" y="132"/>
                    <a:pt x="16" y="130"/>
                    <a:pt x="14" y="129"/>
                  </a:cubicBezTo>
                  <a:cubicBezTo>
                    <a:pt x="13" y="128"/>
                    <a:pt x="12" y="128"/>
                    <a:pt x="11" y="127"/>
                  </a:cubicBezTo>
                  <a:cubicBezTo>
                    <a:pt x="9" y="129"/>
                    <a:pt x="7" y="130"/>
                    <a:pt x="5" y="132"/>
                  </a:cubicBezTo>
                  <a:cubicBezTo>
                    <a:pt x="124" y="164"/>
                    <a:pt x="256" y="187"/>
                    <a:pt x="381" y="176"/>
                  </a:cubicBezTo>
                  <a:cubicBezTo>
                    <a:pt x="424" y="173"/>
                    <a:pt x="466" y="161"/>
                    <a:pt x="500" y="135"/>
                  </a:cubicBezTo>
                  <a:cubicBezTo>
                    <a:pt x="541" y="102"/>
                    <a:pt x="555" y="50"/>
                    <a:pt x="565" y="3"/>
                  </a:cubicBezTo>
                  <a:cubicBezTo>
                    <a:pt x="566" y="0"/>
                    <a:pt x="557" y="1"/>
                    <a:pt x="557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99"/>
            <p:cNvSpPr/>
            <p:nvPr>
              <p:custDataLst>
                <p:tags r:id="rId72"/>
              </p:custDataLst>
            </p:nvPr>
          </p:nvSpPr>
          <p:spPr bwMode="auto">
            <a:xfrm>
              <a:off x="3496" y="1679"/>
              <a:ext cx="142" cy="185"/>
            </a:xfrm>
            <a:custGeom>
              <a:avLst/>
              <a:gdLst>
                <a:gd name="T0" fmla="*/ 0 w 60"/>
                <a:gd name="T1" fmla="*/ 30 h 78"/>
                <a:gd name="T2" fmla="*/ 20 w 60"/>
                <a:gd name="T3" fmla="*/ 76 h 78"/>
                <a:gd name="T4" fmla="*/ 29 w 60"/>
                <a:gd name="T5" fmla="*/ 74 h 78"/>
                <a:gd name="T6" fmla="*/ 54 w 60"/>
                <a:gd name="T7" fmla="*/ 3 h 78"/>
                <a:gd name="T8" fmla="*/ 51 w 60"/>
                <a:gd name="T9" fmla="*/ 1 h 78"/>
                <a:gd name="T10" fmla="*/ 16 w 60"/>
                <a:gd name="T11" fmla="*/ 25 h 78"/>
                <a:gd name="T12" fmla="*/ 20 w 60"/>
                <a:gd name="T13" fmla="*/ 76 h 78"/>
                <a:gd name="T14" fmla="*/ 29 w 60"/>
                <a:gd name="T15" fmla="*/ 74 h 78"/>
                <a:gd name="T16" fmla="*/ 8 w 60"/>
                <a:gd name="T17" fmla="*/ 28 h 78"/>
                <a:gd name="T18" fmla="*/ 0 w 60"/>
                <a:gd name="T19" fmla="*/ 3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78">
                  <a:moveTo>
                    <a:pt x="0" y="30"/>
                  </a:moveTo>
                  <a:cubicBezTo>
                    <a:pt x="5" y="46"/>
                    <a:pt x="12" y="61"/>
                    <a:pt x="20" y="76"/>
                  </a:cubicBezTo>
                  <a:cubicBezTo>
                    <a:pt x="23" y="75"/>
                    <a:pt x="26" y="74"/>
                    <a:pt x="29" y="74"/>
                  </a:cubicBezTo>
                  <a:cubicBezTo>
                    <a:pt x="12" y="44"/>
                    <a:pt x="18" y="15"/>
                    <a:pt x="54" y="3"/>
                  </a:cubicBezTo>
                  <a:cubicBezTo>
                    <a:pt x="60" y="1"/>
                    <a:pt x="54" y="0"/>
                    <a:pt x="51" y="1"/>
                  </a:cubicBezTo>
                  <a:cubicBezTo>
                    <a:pt x="37" y="6"/>
                    <a:pt x="24" y="13"/>
                    <a:pt x="16" y="25"/>
                  </a:cubicBezTo>
                  <a:cubicBezTo>
                    <a:pt x="5" y="41"/>
                    <a:pt x="12" y="61"/>
                    <a:pt x="20" y="76"/>
                  </a:cubicBezTo>
                  <a:cubicBezTo>
                    <a:pt x="21" y="78"/>
                    <a:pt x="29" y="75"/>
                    <a:pt x="29" y="74"/>
                  </a:cubicBezTo>
                  <a:cubicBezTo>
                    <a:pt x="21" y="59"/>
                    <a:pt x="13" y="44"/>
                    <a:pt x="8" y="28"/>
                  </a:cubicBezTo>
                  <a:cubicBezTo>
                    <a:pt x="8" y="26"/>
                    <a:pt x="0" y="28"/>
                    <a:pt x="0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00"/>
            <p:cNvSpPr/>
            <p:nvPr>
              <p:custDataLst>
                <p:tags r:id="rId73"/>
              </p:custDataLst>
            </p:nvPr>
          </p:nvSpPr>
          <p:spPr bwMode="auto">
            <a:xfrm>
              <a:off x="5313" y="1899"/>
              <a:ext cx="55" cy="74"/>
            </a:xfrm>
            <a:custGeom>
              <a:avLst/>
              <a:gdLst>
                <a:gd name="T0" fmla="*/ 2 w 23"/>
                <a:gd name="T1" fmla="*/ 7 h 31"/>
                <a:gd name="T2" fmla="*/ 13 w 23"/>
                <a:gd name="T3" fmla="*/ 28 h 31"/>
                <a:gd name="T4" fmla="*/ 21 w 23"/>
                <a:gd name="T5" fmla="*/ 24 h 31"/>
                <a:gd name="T6" fmla="*/ 9 w 23"/>
                <a:gd name="T7" fmla="*/ 3 h 31"/>
                <a:gd name="T8" fmla="*/ 2 w 23"/>
                <a:gd name="T9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1">
                  <a:moveTo>
                    <a:pt x="2" y="7"/>
                  </a:moveTo>
                  <a:cubicBezTo>
                    <a:pt x="5" y="14"/>
                    <a:pt x="9" y="21"/>
                    <a:pt x="13" y="28"/>
                  </a:cubicBezTo>
                  <a:cubicBezTo>
                    <a:pt x="15" y="31"/>
                    <a:pt x="23" y="28"/>
                    <a:pt x="21" y="24"/>
                  </a:cubicBezTo>
                  <a:cubicBezTo>
                    <a:pt x="17" y="17"/>
                    <a:pt x="13" y="10"/>
                    <a:pt x="9" y="3"/>
                  </a:cubicBezTo>
                  <a:cubicBezTo>
                    <a:pt x="8" y="0"/>
                    <a:pt x="0" y="3"/>
                    <a:pt x="2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01"/>
            <p:cNvSpPr/>
            <p:nvPr>
              <p:custDataLst>
                <p:tags r:id="rId74"/>
              </p:custDataLst>
            </p:nvPr>
          </p:nvSpPr>
          <p:spPr bwMode="auto">
            <a:xfrm>
              <a:off x="5183" y="1573"/>
              <a:ext cx="213" cy="125"/>
            </a:xfrm>
            <a:custGeom>
              <a:avLst/>
              <a:gdLst>
                <a:gd name="T0" fmla="*/ 9 w 90"/>
                <a:gd name="T1" fmla="*/ 49 h 53"/>
                <a:gd name="T2" fmla="*/ 57 w 90"/>
                <a:gd name="T3" fmla="*/ 6 h 53"/>
                <a:gd name="T4" fmla="*/ 74 w 90"/>
                <a:gd name="T5" fmla="*/ 25 h 53"/>
                <a:gd name="T6" fmla="*/ 51 w 90"/>
                <a:gd name="T7" fmla="*/ 45 h 53"/>
                <a:gd name="T8" fmla="*/ 56 w 90"/>
                <a:gd name="T9" fmla="*/ 47 h 53"/>
                <a:gd name="T10" fmla="*/ 84 w 90"/>
                <a:gd name="T11" fmla="*/ 20 h 53"/>
                <a:gd name="T12" fmla="*/ 69 w 90"/>
                <a:gd name="T13" fmla="*/ 1 h 53"/>
                <a:gd name="T14" fmla="*/ 1 w 90"/>
                <a:gd name="T15" fmla="*/ 50 h 53"/>
                <a:gd name="T16" fmla="*/ 9 w 90"/>
                <a:gd name="T17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53">
                  <a:moveTo>
                    <a:pt x="9" y="49"/>
                  </a:moveTo>
                  <a:cubicBezTo>
                    <a:pt x="14" y="29"/>
                    <a:pt x="37" y="11"/>
                    <a:pt x="57" y="6"/>
                  </a:cubicBezTo>
                  <a:cubicBezTo>
                    <a:pt x="73" y="2"/>
                    <a:pt x="82" y="13"/>
                    <a:pt x="74" y="25"/>
                  </a:cubicBezTo>
                  <a:cubicBezTo>
                    <a:pt x="69" y="33"/>
                    <a:pt x="60" y="40"/>
                    <a:pt x="51" y="45"/>
                  </a:cubicBezTo>
                  <a:cubicBezTo>
                    <a:pt x="46" y="47"/>
                    <a:pt x="53" y="48"/>
                    <a:pt x="56" y="47"/>
                  </a:cubicBezTo>
                  <a:cubicBezTo>
                    <a:pt x="68" y="41"/>
                    <a:pt x="78" y="31"/>
                    <a:pt x="84" y="20"/>
                  </a:cubicBezTo>
                  <a:cubicBezTo>
                    <a:pt x="90" y="9"/>
                    <a:pt x="80" y="1"/>
                    <a:pt x="69" y="1"/>
                  </a:cubicBezTo>
                  <a:cubicBezTo>
                    <a:pt x="42" y="0"/>
                    <a:pt x="7" y="25"/>
                    <a:pt x="1" y="50"/>
                  </a:cubicBezTo>
                  <a:cubicBezTo>
                    <a:pt x="0" y="53"/>
                    <a:pt x="9" y="51"/>
                    <a:pt x="9" y="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102"/>
            <p:cNvSpPr/>
            <p:nvPr>
              <p:custDataLst>
                <p:tags r:id="rId75"/>
              </p:custDataLst>
            </p:nvPr>
          </p:nvSpPr>
          <p:spPr bwMode="auto">
            <a:xfrm>
              <a:off x="5218" y="1708"/>
              <a:ext cx="138" cy="267"/>
            </a:xfrm>
            <a:custGeom>
              <a:avLst/>
              <a:gdLst>
                <a:gd name="T0" fmla="*/ 1 w 58"/>
                <a:gd name="T1" fmla="*/ 4 h 113"/>
                <a:gd name="T2" fmla="*/ 49 w 58"/>
                <a:gd name="T3" fmla="*/ 112 h 113"/>
                <a:gd name="T4" fmla="*/ 57 w 58"/>
                <a:gd name="T5" fmla="*/ 109 h 113"/>
                <a:gd name="T6" fmla="*/ 9 w 58"/>
                <a:gd name="T7" fmla="*/ 2 h 113"/>
                <a:gd name="T8" fmla="*/ 1 w 58"/>
                <a:gd name="T9" fmla="*/ 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13">
                  <a:moveTo>
                    <a:pt x="1" y="4"/>
                  </a:moveTo>
                  <a:cubicBezTo>
                    <a:pt x="20" y="38"/>
                    <a:pt x="31" y="76"/>
                    <a:pt x="49" y="112"/>
                  </a:cubicBezTo>
                  <a:cubicBezTo>
                    <a:pt x="50" y="113"/>
                    <a:pt x="58" y="111"/>
                    <a:pt x="57" y="109"/>
                  </a:cubicBezTo>
                  <a:cubicBezTo>
                    <a:pt x="39" y="74"/>
                    <a:pt x="29" y="36"/>
                    <a:pt x="9" y="2"/>
                  </a:cubicBezTo>
                  <a:cubicBezTo>
                    <a:pt x="8" y="0"/>
                    <a:pt x="0" y="2"/>
                    <a:pt x="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103"/>
            <p:cNvSpPr/>
            <p:nvPr>
              <p:custDataLst>
                <p:tags r:id="rId76"/>
              </p:custDataLst>
            </p:nvPr>
          </p:nvSpPr>
          <p:spPr bwMode="auto">
            <a:xfrm>
              <a:off x="5465" y="1608"/>
              <a:ext cx="156" cy="126"/>
            </a:xfrm>
            <a:custGeom>
              <a:avLst/>
              <a:gdLst>
                <a:gd name="T0" fmla="*/ 9 w 66"/>
                <a:gd name="T1" fmla="*/ 48 h 53"/>
                <a:gd name="T2" fmla="*/ 31 w 66"/>
                <a:gd name="T3" fmla="*/ 22 h 53"/>
                <a:gd name="T4" fmla="*/ 59 w 66"/>
                <a:gd name="T5" fmla="*/ 6 h 53"/>
                <a:gd name="T6" fmla="*/ 60 w 66"/>
                <a:gd name="T7" fmla="*/ 0 h 53"/>
                <a:gd name="T8" fmla="*/ 25 w 66"/>
                <a:gd name="T9" fmla="*/ 18 h 53"/>
                <a:gd name="T10" fmla="*/ 0 w 66"/>
                <a:gd name="T11" fmla="*/ 48 h 53"/>
                <a:gd name="T12" fmla="*/ 9 w 66"/>
                <a:gd name="T13" fmla="*/ 4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3">
                  <a:moveTo>
                    <a:pt x="9" y="48"/>
                  </a:moveTo>
                  <a:cubicBezTo>
                    <a:pt x="10" y="38"/>
                    <a:pt x="23" y="28"/>
                    <a:pt x="31" y="22"/>
                  </a:cubicBezTo>
                  <a:cubicBezTo>
                    <a:pt x="38" y="16"/>
                    <a:pt x="50" y="6"/>
                    <a:pt x="59" y="6"/>
                  </a:cubicBezTo>
                  <a:cubicBezTo>
                    <a:pt x="64" y="5"/>
                    <a:pt x="66" y="0"/>
                    <a:pt x="60" y="0"/>
                  </a:cubicBezTo>
                  <a:cubicBezTo>
                    <a:pt x="47" y="1"/>
                    <a:pt x="35" y="11"/>
                    <a:pt x="25" y="18"/>
                  </a:cubicBezTo>
                  <a:cubicBezTo>
                    <a:pt x="16" y="25"/>
                    <a:pt x="1" y="36"/>
                    <a:pt x="0" y="48"/>
                  </a:cubicBezTo>
                  <a:cubicBezTo>
                    <a:pt x="0" y="53"/>
                    <a:pt x="8" y="51"/>
                    <a:pt x="9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04"/>
            <p:cNvSpPr/>
            <p:nvPr>
              <p:custDataLst>
                <p:tags r:id="rId77"/>
              </p:custDataLst>
            </p:nvPr>
          </p:nvSpPr>
          <p:spPr bwMode="auto">
            <a:xfrm>
              <a:off x="5467" y="1599"/>
              <a:ext cx="270" cy="189"/>
            </a:xfrm>
            <a:custGeom>
              <a:avLst/>
              <a:gdLst>
                <a:gd name="T0" fmla="*/ 11 w 114"/>
                <a:gd name="T1" fmla="*/ 77 h 80"/>
                <a:gd name="T2" fmla="*/ 110 w 114"/>
                <a:gd name="T3" fmla="*/ 5 h 80"/>
                <a:gd name="T4" fmla="*/ 104 w 114"/>
                <a:gd name="T5" fmla="*/ 2 h 80"/>
                <a:gd name="T6" fmla="*/ 4 w 114"/>
                <a:gd name="T7" fmla="*/ 75 h 80"/>
                <a:gd name="T8" fmla="*/ 11 w 114"/>
                <a:gd name="T9" fmla="*/ 7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80">
                  <a:moveTo>
                    <a:pt x="11" y="77"/>
                  </a:moveTo>
                  <a:cubicBezTo>
                    <a:pt x="41" y="50"/>
                    <a:pt x="75" y="27"/>
                    <a:pt x="110" y="5"/>
                  </a:cubicBezTo>
                  <a:cubicBezTo>
                    <a:pt x="114" y="2"/>
                    <a:pt x="107" y="0"/>
                    <a:pt x="104" y="2"/>
                  </a:cubicBezTo>
                  <a:cubicBezTo>
                    <a:pt x="69" y="24"/>
                    <a:pt x="34" y="47"/>
                    <a:pt x="4" y="75"/>
                  </a:cubicBezTo>
                  <a:cubicBezTo>
                    <a:pt x="0" y="79"/>
                    <a:pt x="8" y="80"/>
                    <a:pt x="11" y="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05"/>
            <p:cNvSpPr/>
            <p:nvPr>
              <p:custDataLst>
                <p:tags r:id="rId78"/>
              </p:custDataLst>
            </p:nvPr>
          </p:nvSpPr>
          <p:spPr bwMode="auto">
            <a:xfrm>
              <a:off x="5751" y="1374"/>
              <a:ext cx="113" cy="227"/>
            </a:xfrm>
            <a:custGeom>
              <a:avLst/>
              <a:gdLst>
                <a:gd name="T0" fmla="*/ 1 w 48"/>
                <a:gd name="T1" fmla="*/ 6 h 96"/>
                <a:gd name="T2" fmla="*/ 38 w 48"/>
                <a:gd name="T3" fmla="*/ 93 h 96"/>
                <a:gd name="T4" fmla="*/ 46 w 48"/>
                <a:gd name="T5" fmla="*/ 90 h 96"/>
                <a:gd name="T6" fmla="*/ 10 w 48"/>
                <a:gd name="T7" fmla="*/ 3 h 96"/>
                <a:gd name="T8" fmla="*/ 1 w 48"/>
                <a:gd name="T9" fmla="*/ 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96">
                  <a:moveTo>
                    <a:pt x="1" y="6"/>
                  </a:moveTo>
                  <a:cubicBezTo>
                    <a:pt x="9" y="36"/>
                    <a:pt x="26" y="63"/>
                    <a:pt x="38" y="93"/>
                  </a:cubicBezTo>
                  <a:cubicBezTo>
                    <a:pt x="39" y="96"/>
                    <a:pt x="48" y="93"/>
                    <a:pt x="46" y="90"/>
                  </a:cubicBezTo>
                  <a:cubicBezTo>
                    <a:pt x="34" y="61"/>
                    <a:pt x="17" y="34"/>
                    <a:pt x="10" y="3"/>
                  </a:cubicBezTo>
                  <a:cubicBezTo>
                    <a:pt x="9" y="0"/>
                    <a:pt x="0" y="2"/>
                    <a:pt x="1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06"/>
            <p:cNvSpPr/>
            <p:nvPr>
              <p:custDataLst>
                <p:tags r:id="rId79"/>
              </p:custDataLst>
            </p:nvPr>
          </p:nvSpPr>
          <p:spPr bwMode="auto">
            <a:xfrm>
              <a:off x="5737" y="1260"/>
              <a:ext cx="260" cy="346"/>
            </a:xfrm>
            <a:custGeom>
              <a:avLst/>
              <a:gdLst>
                <a:gd name="T0" fmla="*/ 12 w 110"/>
                <a:gd name="T1" fmla="*/ 44 h 146"/>
                <a:gd name="T2" fmla="*/ 16 w 110"/>
                <a:gd name="T3" fmla="*/ 19 h 146"/>
                <a:gd name="T4" fmla="*/ 39 w 110"/>
                <a:gd name="T5" fmla="*/ 14 h 146"/>
                <a:gd name="T6" fmla="*/ 39 w 110"/>
                <a:gd name="T7" fmla="*/ 31 h 146"/>
                <a:gd name="T8" fmla="*/ 38 w 110"/>
                <a:gd name="T9" fmla="*/ 81 h 146"/>
                <a:gd name="T10" fmla="*/ 77 w 110"/>
                <a:gd name="T11" fmla="*/ 104 h 146"/>
                <a:gd name="T12" fmla="*/ 51 w 110"/>
                <a:gd name="T13" fmla="*/ 143 h 146"/>
                <a:gd name="T14" fmla="*/ 60 w 110"/>
                <a:gd name="T15" fmla="*/ 142 h 146"/>
                <a:gd name="T16" fmla="*/ 82 w 110"/>
                <a:gd name="T17" fmla="*/ 100 h 146"/>
                <a:gd name="T18" fmla="*/ 51 w 110"/>
                <a:gd name="T19" fmla="*/ 83 h 146"/>
                <a:gd name="T20" fmla="*/ 45 w 110"/>
                <a:gd name="T21" fmla="*/ 43 h 146"/>
                <a:gd name="T22" fmla="*/ 30 w 110"/>
                <a:gd name="T23" fmla="*/ 3 h 146"/>
                <a:gd name="T24" fmla="*/ 3 w 110"/>
                <a:gd name="T25" fmla="*/ 47 h 146"/>
                <a:gd name="T26" fmla="*/ 12 w 110"/>
                <a:gd name="T27" fmla="*/ 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146">
                  <a:moveTo>
                    <a:pt x="12" y="44"/>
                  </a:moveTo>
                  <a:cubicBezTo>
                    <a:pt x="10" y="35"/>
                    <a:pt x="12" y="27"/>
                    <a:pt x="16" y="19"/>
                  </a:cubicBezTo>
                  <a:cubicBezTo>
                    <a:pt x="20" y="10"/>
                    <a:pt x="33" y="3"/>
                    <a:pt x="39" y="14"/>
                  </a:cubicBezTo>
                  <a:cubicBezTo>
                    <a:pt x="41" y="19"/>
                    <a:pt x="40" y="26"/>
                    <a:pt x="39" y="31"/>
                  </a:cubicBezTo>
                  <a:cubicBezTo>
                    <a:pt x="37" y="48"/>
                    <a:pt x="29" y="65"/>
                    <a:pt x="38" y="81"/>
                  </a:cubicBezTo>
                  <a:cubicBezTo>
                    <a:pt x="45" y="93"/>
                    <a:pt x="66" y="97"/>
                    <a:pt x="77" y="104"/>
                  </a:cubicBezTo>
                  <a:cubicBezTo>
                    <a:pt x="97" y="118"/>
                    <a:pt x="54" y="129"/>
                    <a:pt x="51" y="143"/>
                  </a:cubicBezTo>
                  <a:cubicBezTo>
                    <a:pt x="51" y="146"/>
                    <a:pt x="59" y="145"/>
                    <a:pt x="60" y="142"/>
                  </a:cubicBezTo>
                  <a:cubicBezTo>
                    <a:pt x="62" y="127"/>
                    <a:pt x="110" y="120"/>
                    <a:pt x="82" y="100"/>
                  </a:cubicBezTo>
                  <a:cubicBezTo>
                    <a:pt x="73" y="93"/>
                    <a:pt x="61" y="89"/>
                    <a:pt x="51" y="83"/>
                  </a:cubicBezTo>
                  <a:cubicBezTo>
                    <a:pt x="38" y="73"/>
                    <a:pt x="43" y="56"/>
                    <a:pt x="45" y="43"/>
                  </a:cubicBezTo>
                  <a:cubicBezTo>
                    <a:pt x="48" y="31"/>
                    <a:pt x="55" y="0"/>
                    <a:pt x="30" y="3"/>
                  </a:cubicBezTo>
                  <a:cubicBezTo>
                    <a:pt x="9" y="6"/>
                    <a:pt x="0" y="29"/>
                    <a:pt x="3" y="47"/>
                  </a:cubicBezTo>
                  <a:cubicBezTo>
                    <a:pt x="4" y="49"/>
                    <a:pt x="12" y="47"/>
                    <a:pt x="12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07"/>
            <p:cNvSpPr/>
            <p:nvPr>
              <p:custDataLst>
                <p:tags r:id="rId80"/>
              </p:custDataLst>
            </p:nvPr>
          </p:nvSpPr>
          <p:spPr bwMode="auto">
            <a:xfrm>
              <a:off x="1688" y="2056"/>
              <a:ext cx="331" cy="158"/>
            </a:xfrm>
            <a:custGeom>
              <a:avLst/>
              <a:gdLst>
                <a:gd name="T0" fmla="*/ 45 w 140"/>
                <a:gd name="T1" fmla="*/ 2 h 67"/>
                <a:gd name="T2" fmla="*/ 30 w 140"/>
                <a:gd name="T3" fmla="*/ 52 h 67"/>
                <a:gd name="T4" fmla="*/ 103 w 140"/>
                <a:gd name="T5" fmla="*/ 34 h 67"/>
                <a:gd name="T6" fmla="*/ 96 w 140"/>
                <a:gd name="T7" fmla="*/ 35 h 67"/>
                <a:gd name="T8" fmla="*/ 137 w 140"/>
                <a:gd name="T9" fmla="*/ 29 h 67"/>
                <a:gd name="T10" fmla="*/ 99 w 140"/>
                <a:gd name="T11" fmla="*/ 34 h 67"/>
                <a:gd name="T12" fmla="*/ 108 w 140"/>
                <a:gd name="T13" fmla="*/ 33 h 67"/>
                <a:gd name="T14" fmla="*/ 129 w 140"/>
                <a:gd name="T15" fmla="*/ 27 h 67"/>
                <a:gd name="T16" fmla="*/ 104 w 140"/>
                <a:gd name="T17" fmla="*/ 32 h 67"/>
                <a:gd name="T18" fmla="*/ 97 w 140"/>
                <a:gd name="T19" fmla="*/ 33 h 67"/>
                <a:gd name="T20" fmla="*/ 27 w 140"/>
                <a:gd name="T21" fmla="*/ 37 h 67"/>
                <a:gd name="T22" fmla="*/ 51 w 140"/>
                <a:gd name="T23" fmla="*/ 2 h 67"/>
                <a:gd name="T24" fmla="*/ 45 w 140"/>
                <a:gd name="T25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67">
                  <a:moveTo>
                    <a:pt x="45" y="2"/>
                  </a:moveTo>
                  <a:cubicBezTo>
                    <a:pt x="30" y="11"/>
                    <a:pt x="0" y="39"/>
                    <a:pt x="30" y="52"/>
                  </a:cubicBezTo>
                  <a:cubicBezTo>
                    <a:pt x="58" y="65"/>
                    <a:pt x="81" y="50"/>
                    <a:pt x="103" y="34"/>
                  </a:cubicBezTo>
                  <a:cubicBezTo>
                    <a:pt x="101" y="34"/>
                    <a:pt x="98" y="34"/>
                    <a:pt x="96" y="35"/>
                  </a:cubicBezTo>
                  <a:cubicBezTo>
                    <a:pt x="107" y="47"/>
                    <a:pt x="136" y="51"/>
                    <a:pt x="137" y="29"/>
                  </a:cubicBezTo>
                  <a:cubicBezTo>
                    <a:pt x="140" y="3"/>
                    <a:pt x="106" y="24"/>
                    <a:pt x="99" y="34"/>
                  </a:cubicBezTo>
                  <a:cubicBezTo>
                    <a:pt x="99" y="35"/>
                    <a:pt x="106" y="35"/>
                    <a:pt x="108" y="33"/>
                  </a:cubicBezTo>
                  <a:cubicBezTo>
                    <a:pt x="111" y="28"/>
                    <a:pt x="127" y="13"/>
                    <a:pt x="129" y="27"/>
                  </a:cubicBezTo>
                  <a:cubicBezTo>
                    <a:pt x="132" y="43"/>
                    <a:pt x="111" y="41"/>
                    <a:pt x="104" y="32"/>
                  </a:cubicBezTo>
                  <a:cubicBezTo>
                    <a:pt x="103" y="31"/>
                    <a:pt x="98" y="32"/>
                    <a:pt x="97" y="33"/>
                  </a:cubicBezTo>
                  <a:cubicBezTo>
                    <a:pt x="77" y="48"/>
                    <a:pt x="42" y="67"/>
                    <a:pt x="27" y="37"/>
                  </a:cubicBezTo>
                  <a:cubicBezTo>
                    <a:pt x="19" y="23"/>
                    <a:pt x="41" y="9"/>
                    <a:pt x="51" y="2"/>
                  </a:cubicBezTo>
                  <a:cubicBezTo>
                    <a:pt x="55" y="0"/>
                    <a:pt x="47" y="1"/>
                    <a:pt x="4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108"/>
            <p:cNvSpPr/>
            <p:nvPr>
              <p:custDataLst>
                <p:tags r:id="rId81"/>
              </p:custDataLst>
            </p:nvPr>
          </p:nvSpPr>
          <p:spPr bwMode="auto">
            <a:xfrm>
              <a:off x="2005" y="2058"/>
              <a:ext cx="142" cy="90"/>
            </a:xfrm>
            <a:custGeom>
              <a:avLst/>
              <a:gdLst>
                <a:gd name="T0" fmla="*/ 17 w 60"/>
                <a:gd name="T1" fmla="*/ 2 h 38"/>
                <a:gd name="T2" fmla="*/ 19 w 60"/>
                <a:gd name="T3" fmla="*/ 27 h 38"/>
                <a:gd name="T4" fmla="*/ 38 w 60"/>
                <a:gd name="T5" fmla="*/ 23 h 38"/>
                <a:gd name="T6" fmla="*/ 45 w 60"/>
                <a:gd name="T7" fmla="*/ 31 h 38"/>
                <a:gd name="T8" fmla="*/ 51 w 60"/>
                <a:gd name="T9" fmla="*/ 37 h 38"/>
                <a:gd name="T10" fmla="*/ 58 w 60"/>
                <a:gd name="T11" fmla="*/ 34 h 38"/>
                <a:gd name="T12" fmla="*/ 51 w 60"/>
                <a:gd name="T13" fmla="*/ 21 h 38"/>
                <a:gd name="T14" fmla="*/ 51 w 60"/>
                <a:gd name="T15" fmla="*/ 21 h 38"/>
                <a:gd name="T16" fmla="*/ 26 w 60"/>
                <a:gd name="T17" fmla="*/ 24 h 38"/>
                <a:gd name="T18" fmla="*/ 26 w 60"/>
                <a:gd name="T19" fmla="*/ 0 h 38"/>
                <a:gd name="T20" fmla="*/ 17 w 60"/>
                <a:gd name="T21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38">
                  <a:moveTo>
                    <a:pt x="17" y="2"/>
                  </a:moveTo>
                  <a:cubicBezTo>
                    <a:pt x="11" y="9"/>
                    <a:pt x="0" y="29"/>
                    <a:pt x="19" y="27"/>
                  </a:cubicBezTo>
                  <a:cubicBezTo>
                    <a:pt x="26" y="27"/>
                    <a:pt x="32" y="26"/>
                    <a:pt x="38" y="23"/>
                  </a:cubicBezTo>
                  <a:cubicBezTo>
                    <a:pt x="44" y="20"/>
                    <a:pt x="44" y="28"/>
                    <a:pt x="45" y="31"/>
                  </a:cubicBezTo>
                  <a:cubicBezTo>
                    <a:pt x="46" y="34"/>
                    <a:pt x="48" y="37"/>
                    <a:pt x="51" y="37"/>
                  </a:cubicBezTo>
                  <a:cubicBezTo>
                    <a:pt x="53" y="38"/>
                    <a:pt x="60" y="35"/>
                    <a:pt x="58" y="34"/>
                  </a:cubicBezTo>
                  <a:cubicBezTo>
                    <a:pt x="54" y="33"/>
                    <a:pt x="52" y="25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1" y="18"/>
                    <a:pt x="35" y="23"/>
                    <a:pt x="26" y="24"/>
                  </a:cubicBezTo>
                  <a:cubicBezTo>
                    <a:pt x="8" y="27"/>
                    <a:pt x="21" y="6"/>
                    <a:pt x="26" y="0"/>
                  </a:cubicBezTo>
                  <a:cubicBezTo>
                    <a:pt x="26" y="0"/>
                    <a:pt x="19" y="0"/>
                    <a:pt x="17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109"/>
            <p:cNvSpPr/>
            <p:nvPr>
              <p:custDataLst>
                <p:tags r:id="rId82"/>
              </p:custDataLst>
            </p:nvPr>
          </p:nvSpPr>
          <p:spPr bwMode="auto">
            <a:xfrm>
              <a:off x="2152" y="2056"/>
              <a:ext cx="144" cy="125"/>
            </a:xfrm>
            <a:custGeom>
              <a:avLst/>
              <a:gdLst>
                <a:gd name="T0" fmla="*/ 55 w 61"/>
                <a:gd name="T1" fmla="*/ 1 h 53"/>
                <a:gd name="T2" fmla="*/ 29 w 61"/>
                <a:gd name="T3" fmla="*/ 24 h 53"/>
                <a:gd name="T4" fmla="*/ 31 w 61"/>
                <a:gd name="T5" fmla="*/ 37 h 53"/>
                <a:gd name="T6" fmla="*/ 9 w 61"/>
                <a:gd name="T7" fmla="*/ 49 h 53"/>
                <a:gd name="T8" fmla="*/ 6 w 61"/>
                <a:gd name="T9" fmla="*/ 52 h 53"/>
                <a:gd name="T10" fmla="*/ 38 w 61"/>
                <a:gd name="T11" fmla="*/ 39 h 53"/>
                <a:gd name="T12" fmla="*/ 38 w 61"/>
                <a:gd name="T13" fmla="*/ 29 h 53"/>
                <a:gd name="T14" fmla="*/ 56 w 61"/>
                <a:gd name="T15" fmla="*/ 3 h 53"/>
                <a:gd name="T16" fmla="*/ 55 w 61"/>
                <a:gd name="T17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53">
                  <a:moveTo>
                    <a:pt x="55" y="1"/>
                  </a:moveTo>
                  <a:cubicBezTo>
                    <a:pt x="41" y="5"/>
                    <a:pt x="34" y="11"/>
                    <a:pt x="29" y="24"/>
                  </a:cubicBezTo>
                  <a:cubicBezTo>
                    <a:pt x="28" y="28"/>
                    <a:pt x="31" y="33"/>
                    <a:pt x="31" y="37"/>
                  </a:cubicBezTo>
                  <a:cubicBezTo>
                    <a:pt x="32" y="45"/>
                    <a:pt x="15" y="49"/>
                    <a:pt x="9" y="49"/>
                  </a:cubicBezTo>
                  <a:cubicBezTo>
                    <a:pt x="7" y="49"/>
                    <a:pt x="0" y="53"/>
                    <a:pt x="6" y="52"/>
                  </a:cubicBezTo>
                  <a:cubicBezTo>
                    <a:pt x="18" y="52"/>
                    <a:pt x="31" y="48"/>
                    <a:pt x="38" y="39"/>
                  </a:cubicBezTo>
                  <a:cubicBezTo>
                    <a:pt x="41" y="35"/>
                    <a:pt x="39" y="32"/>
                    <a:pt x="38" y="29"/>
                  </a:cubicBezTo>
                  <a:cubicBezTo>
                    <a:pt x="35" y="17"/>
                    <a:pt x="45" y="6"/>
                    <a:pt x="56" y="3"/>
                  </a:cubicBezTo>
                  <a:cubicBezTo>
                    <a:pt x="61" y="2"/>
                    <a:pt x="60" y="0"/>
                    <a:pt x="5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110"/>
            <p:cNvSpPr/>
            <p:nvPr>
              <p:custDataLst>
                <p:tags r:id="rId83"/>
              </p:custDataLst>
            </p:nvPr>
          </p:nvSpPr>
          <p:spPr bwMode="auto">
            <a:xfrm>
              <a:off x="2348" y="1954"/>
              <a:ext cx="135" cy="225"/>
            </a:xfrm>
            <a:custGeom>
              <a:avLst/>
              <a:gdLst>
                <a:gd name="T0" fmla="*/ 9 w 57"/>
                <a:gd name="T1" fmla="*/ 3 h 95"/>
                <a:gd name="T2" fmla="*/ 0 w 57"/>
                <a:gd name="T3" fmla="*/ 45 h 95"/>
                <a:gd name="T4" fmla="*/ 10 w 57"/>
                <a:gd name="T5" fmla="*/ 83 h 95"/>
                <a:gd name="T6" fmla="*/ 51 w 57"/>
                <a:gd name="T7" fmla="*/ 65 h 95"/>
                <a:gd name="T8" fmla="*/ 42 w 57"/>
                <a:gd name="T9" fmla="*/ 67 h 95"/>
                <a:gd name="T10" fmla="*/ 15 w 57"/>
                <a:gd name="T11" fmla="*/ 77 h 95"/>
                <a:gd name="T12" fmla="*/ 9 w 57"/>
                <a:gd name="T13" fmla="*/ 54 h 95"/>
                <a:gd name="T14" fmla="*/ 17 w 57"/>
                <a:gd name="T15" fmla="*/ 4 h 95"/>
                <a:gd name="T16" fmla="*/ 9 w 57"/>
                <a:gd name="T17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95">
                  <a:moveTo>
                    <a:pt x="9" y="3"/>
                  </a:moveTo>
                  <a:cubicBezTo>
                    <a:pt x="1" y="15"/>
                    <a:pt x="0" y="31"/>
                    <a:pt x="0" y="45"/>
                  </a:cubicBezTo>
                  <a:cubicBezTo>
                    <a:pt x="0" y="57"/>
                    <a:pt x="0" y="74"/>
                    <a:pt x="10" y="83"/>
                  </a:cubicBezTo>
                  <a:cubicBezTo>
                    <a:pt x="23" y="95"/>
                    <a:pt x="57" y="85"/>
                    <a:pt x="51" y="65"/>
                  </a:cubicBezTo>
                  <a:cubicBezTo>
                    <a:pt x="49" y="61"/>
                    <a:pt x="41" y="64"/>
                    <a:pt x="42" y="67"/>
                  </a:cubicBezTo>
                  <a:cubicBezTo>
                    <a:pt x="47" y="83"/>
                    <a:pt x="25" y="86"/>
                    <a:pt x="15" y="77"/>
                  </a:cubicBezTo>
                  <a:cubicBezTo>
                    <a:pt x="10" y="72"/>
                    <a:pt x="10" y="61"/>
                    <a:pt x="9" y="54"/>
                  </a:cubicBezTo>
                  <a:cubicBezTo>
                    <a:pt x="7" y="38"/>
                    <a:pt x="7" y="17"/>
                    <a:pt x="17" y="4"/>
                  </a:cubicBezTo>
                  <a:cubicBezTo>
                    <a:pt x="20" y="0"/>
                    <a:pt x="11" y="0"/>
                    <a:pt x="9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111"/>
            <p:cNvSpPr/>
            <p:nvPr>
              <p:custDataLst>
                <p:tags r:id="rId84"/>
              </p:custDataLst>
            </p:nvPr>
          </p:nvSpPr>
          <p:spPr bwMode="auto">
            <a:xfrm>
              <a:off x="2282" y="2023"/>
              <a:ext cx="154" cy="33"/>
            </a:xfrm>
            <a:custGeom>
              <a:avLst/>
              <a:gdLst>
                <a:gd name="T0" fmla="*/ 10 w 65"/>
                <a:gd name="T1" fmla="*/ 13 h 14"/>
                <a:gd name="T2" fmla="*/ 60 w 65"/>
                <a:gd name="T3" fmla="*/ 4 h 14"/>
                <a:gd name="T4" fmla="*/ 59 w 65"/>
                <a:gd name="T5" fmla="*/ 1 h 14"/>
                <a:gd name="T6" fmla="*/ 5 w 65"/>
                <a:gd name="T7" fmla="*/ 12 h 14"/>
                <a:gd name="T8" fmla="*/ 10 w 65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4">
                  <a:moveTo>
                    <a:pt x="10" y="13"/>
                  </a:moveTo>
                  <a:cubicBezTo>
                    <a:pt x="26" y="7"/>
                    <a:pt x="44" y="7"/>
                    <a:pt x="60" y="4"/>
                  </a:cubicBezTo>
                  <a:cubicBezTo>
                    <a:pt x="65" y="3"/>
                    <a:pt x="64" y="0"/>
                    <a:pt x="59" y="1"/>
                  </a:cubicBezTo>
                  <a:cubicBezTo>
                    <a:pt x="41" y="5"/>
                    <a:pt x="22" y="5"/>
                    <a:pt x="5" y="12"/>
                  </a:cubicBezTo>
                  <a:cubicBezTo>
                    <a:pt x="0" y="14"/>
                    <a:pt x="8" y="14"/>
                    <a:pt x="10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112"/>
            <p:cNvSpPr/>
            <p:nvPr>
              <p:custDataLst>
                <p:tags r:id="rId85"/>
              </p:custDataLst>
            </p:nvPr>
          </p:nvSpPr>
          <p:spPr bwMode="auto">
            <a:xfrm>
              <a:off x="2481" y="2151"/>
              <a:ext cx="30" cy="30"/>
            </a:xfrm>
            <a:custGeom>
              <a:avLst/>
              <a:gdLst>
                <a:gd name="T0" fmla="*/ 8 w 13"/>
                <a:gd name="T1" fmla="*/ 12 h 13"/>
                <a:gd name="T2" fmla="*/ 12 w 13"/>
                <a:gd name="T3" fmla="*/ 7 h 13"/>
                <a:gd name="T4" fmla="*/ 13 w 13"/>
                <a:gd name="T5" fmla="*/ 3 h 13"/>
                <a:gd name="T6" fmla="*/ 5 w 13"/>
                <a:gd name="T7" fmla="*/ 4 h 13"/>
                <a:gd name="T8" fmla="*/ 4 w 13"/>
                <a:gd name="T9" fmla="*/ 7 h 13"/>
                <a:gd name="T10" fmla="*/ 2 w 13"/>
                <a:gd name="T11" fmla="*/ 10 h 13"/>
                <a:gd name="T12" fmla="*/ 2 w 13"/>
                <a:gd name="T13" fmla="*/ 13 h 13"/>
                <a:gd name="T14" fmla="*/ 8 w 13"/>
                <a:gd name="T1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3">
                  <a:moveTo>
                    <a:pt x="8" y="12"/>
                  </a:moveTo>
                  <a:cubicBezTo>
                    <a:pt x="10" y="10"/>
                    <a:pt x="11" y="9"/>
                    <a:pt x="12" y="7"/>
                  </a:cubicBezTo>
                  <a:cubicBezTo>
                    <a:pt x="13" y="6"/>
                    <a:pt x="13" y="5"/>
                    <a:pt x="13" y="3"/>
                  </a:cubicBezTo>
                  <a:cubicBezTo>
                    <a:pt x="13" y="0"/>
                    <a:pt x="5" y="2"/>
                    <a:pt x="5" y="4"/>
                  </a:cubicBezTo>
                  <a:cubicBezTo>
                    <a:pt x="5" y="5"/>
                    <a:pt x="5" y="7"/>
                    <a:pt x="4" y="7"/>
                  </a:cubicBezTo>
                  <a:cubicBezTo>
                    <a:pt x="4" y="8"/>
                    <a:pt x="3" y="9"/>
                    <a:pt x="2" y="10"/>
                  </a:cubicBezTo>
                  <a:cubicBezTo>
                    <a:pt x="0" y="11"/>
                    <a:pt x="1" y="13"/>
                    <a:pt x="2" y="13"/>
                  </a:cubicBezTo>
                  <a:cubicBezTo>
                    <a:pt x="4" y="13"/>
                    <a:pt x="7" y="13"/>
                    <a:pt x="8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C183F356-0A07-4593-91D0-E25B203A1FE8}"/>
              </a:ext>
            </a:extLst>
      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0" y="59068"/>
            <a:ext cx="4938188" cy="7193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A5E5AEE-986E-4895-8EC3-CA5B66C62000}"/>
              </a:ext>
            </a:extLst>
      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1856873" y="1754604"/>
            <a:ext cx="6477001" cy="85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23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5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12205072" cy="457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714" y="5722027"/>
            <a:ext cx="1766090" cy="96308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37" name="图片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71" y="6301399"/>
            <a:ext cx="657364" cy="116674"/>
          </a:xfrm>
          <a:prstGeom prst="rect">
            <a:avLst/>
          </a:prstGeom>
          <a:effectLst/>
        </p:spPr>
      </p:pic>
      <p:grpSp>
        <p:nvGrpSpPr>
          <p:cNvPr id="167" name="Group 30"/>
          <p:cNvGrpSpPr>
            <a:grpSpLocks noChangeAspect="1"/>
          </p:cNvGrpSpPr>
          <p:nvPr/>
        </p:nvGrpSpPr>
        <p:grpSpPr bwMode="auto">
          <a:xfrm>
            <a:off x="10166744" y="252312"/>
            <a:ext cx="1619689" cy="1020904"/>
            <a:chOff x="1688" y="801"/>
            <a:chExt cx="4309" cy="2716"/>
          </a:xfrm>
          <a:solidFill>
            <a:schemeClr val="bg1">
              <a:lumMod val="95000"/>
              <a:alpha val="60000"/>
            </a:schemeClr>
          </a:solidFill>
        </p:grpSpPr>
        <p:sp>
          <p:nvSpPr>
            <p:cNvPr id="168" name="Freeform 31"/>
            <p:cNvSpPr/>
            <p:nvPr>
              <p:custDataLst>
                <p:tags r:id="rId4"/>
              </p:custDataLst>
            </p:nvPr>
          </p:nvSpPr>
          <p:spPr bwMode="auto">
            <a:xfrm>
              <a:off x="2523" y="3280"/>
              <a:ext cx="187" cy="187"/>
            </a:xfrm>
            <a:custGeom>
              <a:avLst/>
              <a:gdLst>
                <a:gd name="T0" fmla="*/ 68 w 79"/>
                <a:gd name="T1" fmla="*/ 2 h 79"/>
                <a:gd name="T2" fmla="*/ 4 w 79"/>
                <a:gd name="T3" fmla="*/ 75 h 79"/>
                <a:gd name="T4" fmla="*/ 10 w 79"/>
                <a:gd name="T5" fmla="*/ 77 h 79"/>
                <a:gd name="T6" fmla="*/ 75 w 79"/>
                <a:gd name="T7" fmla="*/ 4 h 79"/>
                <a:gd name="T8" fmla="*/ 68 w 79"/>
                <a:gd name="T9" fmla="*/ 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68" y="2"/>
                  </a:moveTo>
                  <a:cubicBezTo>
                    <a:pt x="44" y="23"/>
                    <a:pt x="28" y="53"/>
                    <a:pt x="4" y="75"/>
                  </a:cubicBezTo>
                  <a:cubicBezTo>
                    <a:pt x="0" y="78"/>
                    <a:pt x="8" y="79"/>
                    <a:pt x="10" y="77"/>
                  </a:cubicBezTo>
                  <a:cubicBezTo>
                    <a:pt x="35" y="55"/>
                    <a:pt x="50" y="25"/>
                    <a:pt x="75" y="4"/>
                  </a:cubicBezTo>
                  <a:cubicBezTo>
                    <a:pt x="79" y="0"/>
                    <a:pt x="71" y="0"/>
                    <a:pt x="6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32"/>
            <p:cNvSpPr/>
            <p:nvPr>
              <p:custDataLst>
                <p:tags r:id="rId5"/>
              </p:custDataLst>
            </p:nvPr>
          </p:nvSpPr>
          <p:spPr bwMode="auto">
            <a:xfrm>
              <a:off x="3515" y="3406"/>
              <a:ext cx="158" cy="19"/>
            </a:xfrm>
            <a:custGeom>
              <a:avLst/>
              <a:gdLst>
                <a:gd name="T0" fmla="*/ 6 w 67"/>
                <a:gd name="T1" fmla="*/ 7 h 8"/>
                <a:gd name="T2" fmla="*/ 57 w 67"/>
                <a:gd name="T3" fmla="*/ 7 h 8"/>
                <a:gd name="T4" fmla="*/ 62 w 67"/>
                <a:gd name="T5" fmla="*/ 4 h 8"/>
                <a:gd name="T6" fmla="*/ 8 w 67"/>
                <a:gd name="T7" fmla="*/ 4 h 8"/>
                <a:gd name="T8" fmla="*/ 6 w 67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">
                  <a:moveTo>
                    <a:pt x="6" y="7"/>
                  </a:moveTo>
                  <a:cubicBezTo>
                    <a:pt x="23" y="3"/>
                    <a:pt x="40" y="7"/>
                    <a:pt x="57" y="7"/>
                  </a:cubicBezTo>
                  <a:cubicBezTo>
                    <a:pt x="59" y="7"/>
                    <a:pt x="67" y="4"/>
                    <a:pt x="62" y="4"/>
                  </a:cubicBezTo>
                  <a:cubicBezTo>
                    <a:pt x="44" y="4"/>
                    <a:pt x="26" y="0"/>
                    <a:pt x="8" y="4"/>
                  </a:cubicBezTo>
                  <a:cubicBezTo>
                    <a:pt x="5" y="5"/>
                    <a:pt x="0" y="8"/>
                    <a:pt x="6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33"/>
            <p:cNvSpPr/>
            <p:nvPr>
              <p:custDataLst>
                <p:tags r:id="rId6"/>
              </p:custDataLst>
            </p:nvPr>
          </p:nvSpPr>
          <p:spPr bwMode="auto">
            <a:xfrm>
              <a:off x="3269" y="3297"/>
              <a:ext cx="118" cy="125"/>
            </a:xfrm>
            <a:custGeom>
              <a:avLst/>
              <a:gdLst>
                <a:gd name="T0" fmla="*/ 39 w 50"/>
                <a:gd name="T1" fmla="*/ 3 h 53"/>
                <a:gd name="T2" fmla="*/ 4 w 50"/>
                <a:gd name="T3" fmla="*/ 46 h 53"/>
                <a:gd name="T4" fmla="*/ 10 w 50"/>
                <a:gd name="T5" fmla="*/ 51 h 53"/>
                <a:gd name="T6" fmla="*/ 48 w 50"/>
                <a:gd name="T7" fmla="*/ 5 h 53"/>
                <a:gd name="T8" fmla="*/ 39 w 50"/>
                <a:gd name="T9" fmla="*/ 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3">
                  <a:moveTo>
                    <a:pt x="39" y="3"/>
                  </a:moveTo>
                  <a:cubicBezTo>
                    <a:pt x="31" y="20"/>
                    <a:pt x="19" y="35"/>
                    <a:pt x="4" y="46"/>
                  </a:cubicBezTo>
                  <a:cubicBezTo>
                    <a:pt x="0" y="50"/>
                    <a:pt x="6" y="53"/>
                    <a:pt x="10" y="51"/>
                  </a:cubicBezTo>
                  <a:cubicBezTo>
                    <a:pt x="26" y="38"/>
                    <a:pt x="38" y="22"/>
                    <a:pt x="48" y="5"/>
                  </a:cubicBezTo>
                  <a:cubicBezTo>
                    <a:pt x="50" y="0"/>
                    <a:pt x="41" y="0"/>
                    <a:pt x="39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34"/>
            <p:cNvSpPr/>
            <p:nvPr>
              <p:custDataLst>
                <p:tags r:id="rId7"/>
              </p:custDataLst>
            </p:nvPr>
          </p:nvSpPr>
          <p:spPr bwMode="auto">
            <a:xfrm>
              <a:off x="3243" y="3323"/>
              <a:ext cx="137" cy="118"/>
            </a:xfrm>
            <a:custGeom>
              <a:avLst/>
              <a:gdLst>
                <a:gd name="T0" fmla="*/ 2 w 58"/>
                <a:gd name="T1" fmla="*/ 7 h 50"/>
                <a:gd name="T2" fmla="*/ 47 w 58"/>
                <a:gd name="T3" fmla="*/ 48 h 50"/>
                <a:gd name="T4" fmla="*/ 54 w 58"/>
                <a:gd name="T5" fmla="*/ 43 h 50"/>
                <a:gd name="T6" fmla="*/ 10 w 58"/>
                <a:gd name="T7" fmla="*/ 3 h 50"/>
                <a:gd name="T8" fmla="*/ 2 w 58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0">
                  <a:moveTo>
                    <a:pt x="2" y="7"/>
                  </a:moveTo>
                  <a:cubicBezTo>
                    <a:pt x="15" y="23"/>
                    <a:pt x="31" y="36"/>
                    <a:pt x="47" y="48"/>
                  </a:cubicBezTo>
                  <a:cubicBezTo>
                    <a:pt x="50" y="50"/>
                    <a:pt x="58" y="46"/>
                    <a:pt x="54" y="43"/>
                  </a:cubicBezTo>
                  <a:cubicBezTo>
                    <a:pt x="38" y="31"/>
                    <a:pt x="22" y="19"/>
                    <a:pt x="10" y="3"/>
                  </a:cubicBezTo>
                  <a:cubicBezTo>
                    <a:pt x="8" y="0"/>
                    <a:pt x="0" y="4"/>
                    <a:pt x="2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35"/>
            <p:cNvSpPr/>
            <p:nvPr>
              <p:custDataLst>
                <p:tags r:id="rId8"/>
              </p:custDataLst>
            </p:nvPr>
          </p:nvSpPr>
          <p:spPr bwMode="auto">
            <a:xfrm>
              <a:off x="3493" y="3275"/>
              <a:ext cx="52" cy="242"/>
            </a:xfrm>
            <a:custGeom>
              <a:avLst/>
              <a:gdLst>
                <a:gd name="T0" fmla="*/ 1 w 22"/>
                <a:gd name="T1" fmla="*/ 6 h 102"/>
                <a:gd name="T2" fmla="*/ 5 w 22"/>
                <a:gd name="T3" fmla="*/ 97 h 102"/>
                <a:gd name="T4" fmla="*/ 13 w 22"/>
                <a:gd name="T5" fmla="*/ 98 h 102"/>
                <a:gd name="T6" fmla="*/ 9 w 22"/>
                <a:gd name="T7" fmla="*/ 4 h 102"/>
                <a:gd name="T8" fmla="*/ 1 w 22"/>
                <a:gd name="T9" fmla="*/ 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02">
                  <a:moveTo>
                    <a:pt x="1" y="6"/>
                  </a:moveTo>
                  <a:cubicBezTo>
                    <a:pt x="10" y="34"/>
                    <a:pt x="14" y="68"/>
                    <a:pt x="5" y="97"/>
                  </a:cubicBezTo>
                  <a:cubicBezTo>
                    <a:pt x="4" y="102"/>
                    <a:pt x="12" y="102"/>
                    <a:pt x="13" y="98"/>
                  </a:cubicBezTo>
                  <a:cubicBezTo>
                    <a:pt x="22" y="69"/>
                    <a:pt x="18" y="33"/>
                    <a:pt x="9" y="4"/>
                  </a:cubicBezTo>
                  <a:cubicBezTo>
                    <a:pt x="8" y="0"/>
                    <a:pt x="0" y="2"/>
                    <a:pt x="1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36"/>
            <p:cNvSpPr/>
            <p:nvPr>
              <p:custDataLst>
                <p:tags r:id="rId9"/>
              </p:custDataLst>
            </p:nvPr>
          </p:nvSpPr>
          <p:spPr bwMode="auto">
            <a:xfrm>
              <a:off x="4068" y="3328"/>
              <a:ext cx="90" cy="111"/>
            </a:xfrm>
            <a:custGeom>
              <a:avLst/>
              <a:gdLst>
                <a:gd name="T0" fmla="*/ 0 w 38"/>
                <a:gd name="T1" fmla="*/ 4 h 47"/>
                <a:gd name="T2" fmla="*/ 29 w 38"/>
                <a:gd name="T3" fmla="*/ 45 h 47"/>
                <a:gd name="T4" fmla="*/ 37 w 38"/>
                <a:gd name="T5" fmla="*/ 42 h 47"/>
                <a:gd name="T6" fmla="*/ 9 w 38"/>
                <a:gd name="T7" fmla="*/ 2 h 47"/>
                <a:gd name="T8" fmla="*/ 0 w 38"/>
                <a:gd name="T9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7">
                  <a:moveTo>
                    <a:pt x="0" y="4"/>
                  </a:moveTo>
                  <a:cubicBezTo>
                    <a:pt x="8" y="19"/>
                    <a:pt x="19" y="31"/>
                    <a:pt x="29" y="45"/>
                  </a:cubicBezTo>
                  <a:cubicBezTo>
                    <a:pt x="30" y="47"/>
                    <a:pt x="38" y="43"/>
                    <a:pt x="37" y="42"/>
                  </a:cubicBezTo>
                  <a:cubicBezTo>
                    <a:pt x="28" y="29"/>
                    <a:pt x="16" y="17"/>
                    <a:pt x="9" y="2"/>
                  </a:cubicBezTo>
                  <a:cubicBezTo>
                    <a:pt x="8" y="0"/>
                    <a:pt x="0" y="3"/>
                    <a:pt x="0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37"/>
            <p:cNvSpPr/>
            <p:nvPr>
              <p:custDataLst>
                <p:tags r:id="rId10"/>
              </p:custDataLst>
            </p:nvPr>
          </p:nvSpPr>
          <p:spPr bwMode="auto">
            <a:xfrm>
              <a:off x="2566" y="2127"/>
              <a:ext cx="184" cy="298"/>
            </a:xfrm>
            <a:custGeom>
              <a:avLst/>
              <a:gdLst>
                <a:gd name="T0" fmla="*/ 69 w 78"/>
                <a:gd name="T1" fmla="*/ 3 h 126"/>
                <a:gd name="T2" fmla="*/ 40 w 78"/>
                <a:gd name="T3" fmla="*/ 69 h 126"/>
                <a:gd name="T4" fmla="*/ 5 w 78"/>
                <a:gd name="T5" fmla="*/ 124 h 126"/>
                <a:gd name="T6" fmla="*/ 13 w 78"/>
                <a:gd name="T7" fmla="*/ 123 h 126"/>
                <a:gd name="T8" fmla="*/ 9 w 78"/>
                <a:gd name="T9" fmla="*/ 115 h 126"/>
                <a:gd name="T10" fmla="*/ 0 w 78"/>
                <a:gd name="T11" fmla="*/ 117 h 126"/>
                <a:gd name="T12" fmla="*/ 4 w 78"/>
                <a:gd name="T13" fmla="*/ 125 h 126"/>
                <a:gd name="T14" fmla="*/ 12 w 78"/>
                <a:gd name="T15" fmla="*/ 123 h 126"/>
                <a:gd name="T16" fmla="*/ 46 w 78"/>
                <a:gd name="T17" fmla="*/ 72 h 126"/>
                <a:gd name="T18" fmla="*/ 77 w 78"/>
                <a:gd name="T19" fmla="*/ 1 h 126"/>
                <a:gd name="T20" fmla="*/ 69 w 78"/>
                <a:gd name="T21" fmla="*/ 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126">
                  <a:moveTo>
                    <a:pt x="69" y="3"/>
                  </a:moveTo>
                  <a:cubicBezTo>
                    <a:pt x="58" y="24"/>
                    <a:pt x="50" y="47"/>
                    <a:pt x="40" y="69"/>
                  </a:cubicBezTo>
                  <a:cubicBezTo>
                    <a:pt x="31" y="88"/>
                    <a:pt x="24" y="111"/>
                    <a:pt x="5" y="124"/>
                  </a:cubicBezTo>
                  <a:cubicBezTo>
                    <a:pt x="7" y="124"/>
                    <a:pt x="10" y="123"/>
                    <a:pt x="13" y="123"/>
                  </a:cubicBezTo>
                  <a:cubicBezTo>
                    <a:pt x="10" y="121"/>
                    <a:pt x="8" y="118"/>
                    <a:pt x="9" y="115"/>
                  </a:cubicBezTo>
                  <a:cubicBezTo>
                    <a:pt x="8" y="114"/>
                    <a:pt x="0" y="115"/>
                    <a:pt x="0" y="117"/>
                  </a:cubicBezTo>
                  <a:cubicBezTo>
                    <a:pt x="0" y="120"/>
                    <a:pt x="1" y="123"/>
                    <a:pt x="4" y="125"/>
                  </a:cubicBezTo>
                  <a:cubicBezTo>
                    <a:pt x="6" y="126"/>
                    <a:pt x="11" y="124"/>
                    <a:pt x="12" y="123"/>
                  </a:cubicBezTo>
                  <a:cubicBezTo>
                    <a:pt x="30" y="111"/>
                    <a:pt x="38" y="90"/>
                    <a:pt x="46" y="72"/>
                  </a:cubicBezTo>
                  <a:cubicBezTo>
                    <a:pt x="57" y="48"/>
                    <a:pt x="65" y="24"/>
                    <a:pt x="77" y="1"/>
                  </a:cubicBezTo>
                  <a:cubicBezTo>
                    <a:pt x="78" y="0"/>
                    <a:pt x="70" y="1"/>
                    <a:pt x="69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38"/>
            <p:cNvSpPr/>
            <p:nvPr>
              <p:custDataLst>
                <p:tags r:id="rId11"/>
              </p:custDataLst>
            </p:nvPr>
          </p:nvSpPr>
          <p:spPr bwMode="auto">
            <a:xfrm>
              <a:off x="2530" y="2205"/>
              <a:ext cx="253" cy="199"/>
            </a:xfrm>
            <a:custGeom>
              <a:avLst/>
              <a:gdLst>
                <a:gd name="T0" fmla="*/ 9 w 107"/>
                <a:gd name="T1" fmla="*/ 13 h 84"/>
                <a:gd name="T2" fmla="*/ 60 w 107"/>
                <a:gd name="T3" fmla="*/ 48 h 84"/>
                <a:gd name="T4" fmla="*/ 97 w 107"/>
                <a:gd name="T5" fmla="*/ 81 h 84"/>
                <a:gd name="T6" fmla="*/ 103 w 107"/>
                <a:gd name="T7" fmla="*/ 77 h 84"/>
                <a:gd name="T8" fmla="*/ 50 w 107"/>
                <a:gd name="T9" fmla="*/ 28 h 84"/>
                <a:gd name="T10" fmla="*/ 5 w 107"/>
                <a:gd name="T11" fmla="*/ 8 h 84"/>
                <a:gd name="T12" fmla="*/ 9 w 107"/>
                <a:gd name="T13" fmla="*/ 1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84">
                  <a:moveTo>
                    <a:pt x="9" y="13"/>
                  </a:moveTo>
                  <a:cubicBezTo>
                    <a:pt x="21" y="6"/>
                    <a:pt x="54" y="41"/>
                    <a:pt x="60" y="48"/>
                  </a:cubicBezTo>
                  <a:cubicBezTo>
                    <a:pt x="72" y="59"/>
                    <a:pt x="84" y="72"/>
                    <a:pt x="97" y="81"/>
                  </a:cubicBezTo>
                  <a:cubicBezTo>
                    <a:pt x="100" y="84"/>
                    <a:pt x="107" y="80"/>
                    <a:pt x="103" y="77"/>
                  </a:cubicBezTo>
                  <a:cubicBezTo>
                    <a:pt x="84" y="63"/>
                    <a:pt x="68" y="44"/>
                    <a:pt x="50" y="28"/>
                  </a:cubicBezTo>
                  <a:cubicBezTo>
                    <a:pt x="40" y="20"/>
                    <a:pt x="20" y="0"/>
                    <a:pt x="5" y="8"/>
                  </a:cubicBezTo>
                  <a:cubicBezTo>
                    <a:pt x="0" y="11"/>
                    <a:pt x="5" y="15"/>
                    <a:pt x="9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39"/>
            <p:cNvSpPr/>
            <p:nvPr>
              <p:custDataLst>
                <p:tags r:id="rId12"/>
              </p:custDataLst>
            </p:nvPr>
          </p:nvSpPr>
          <p:spPr bwMode="auto">
            <a:xfrm>
              <a:off x="2765" y="2023"/>
              <a:ext cx="191" cy="168"/>
            </a:xfrm>
            <a:custGeom>
              <a:avLst/>
              <a:gdLst>
                <a:gd name="T0" fmla="*/ 9 w 81"/>
                <a:gd name="T1" fmla="*/ 15 h 71"/>
                <a:gd name="T2" fmla="*/ 25 w 81"/>
                <a:gd name="T3" fmla="*/ 15 h 71"/>
                <a:gd name="T4" fmla="*/ 22 w 81"/>
                <a:gd name="T5" fmla="*/ 30 h 71"/>
                <a:gd name="T6" fmla="*/ 22 w 81"/>
                <a:gd name="T7" fmla="*/ 55 h 71"/>
                <a:gd name="T8" fmla="*/ 71 w 81"/>
                <a:gd name="T9" fmla="*/ 71 h 71"/>
                <a:gd name="T10" fmla="*/ 77 w 81"/>
                <a:gd name="T11" fmla="*/ 67 h 71"/>
                <a:gd name="T12" fmla="*/ 35 w 81"/>
                <a:gd name="T13" fmla="*/ 58 h 71"/>
                <a:gd name="T14" fmla="*/ 31 w 81"/>
                <a:gd name="T15" fmla="*/ 23 h 71"/>
                <a:gd name="T16" fmla="*/ 25 w 81"/>
                <a:gd name="T17" fmla="*/ 1 h 71"/>
                <a:gd name="T18" fmla="*/ 1 w 81"/>
                <a:gd name="T19" fmla="*/ 15 h 71"/>
                <a:gd name="T20" fmla="*/ 9 w 81"/>
                <a:gd name="T21" fmla="*/ 1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71">
                  <a:moveTo>
                    <a:pt x="9" y="15"/>
                  </a:moveTo>
                  <a:cubicBezTo>
                    <a:pt x="14" y="8"/>
                    <a:pt x="25" y="3"/>
                    <a:pt x="25" y="15"/>
                  </a:cubicBezTo>
                  <a:cubicBezTo>
                    <a:pt x="24" y="20"/>
                    <a:pt x="23" y="25"/>
                    <a:pt x="22" y="30"/>
                  </a:cubicBezTo>
                  <a:cubicBezTo>
                    <a:pt x="20" y="38"/>
                    <a:pt x="18" y="47"/>
                    <a:pt x="22" y="55"/>
                  </a:cubicBezTo>
                  <a:cubicBezTo>
                    <a:pt x="28" y="70"/>
                    <a:pt x="58" y="69"/>
                    <a:pt x="71" y="71"/>
                  </a:cubicBezTo>
                  <a:cubicBezTo>
                    <a:pt x="74" y="71"/>
                    <a:pt x="81" y="67"/>
                    <a:pt x="77" y="67"/>
                  </a:cubicBezTo>
                  <a:cubicBezTo>
                    <a:pt x="63" y="65"/>
                    <a:pt x="47" y="65"/>
                    <a:pt x="35" y="58"/>
                  </a:cubicBezTo>
                  <a:cubicBezTo>
                    <a:pt x="23" y="51"/>
                    <a:pt x="29" y="34"/>
                    <a:pt x="31" y="23"/>
                  </a:cubicBezTo>
                  <a:cubicBezTo>
                    <a:pt x="33" y="16"/>
                    <a:pt x="37" y="3"/>
                    <a:pt x="25" y="1"/>
                  </a:cubicBezTo>
                  <a:cubicBezTo>
                    <a:pt x="14" y="0"/>
                    <a:pt x="6" y="8"/>
                    <a:pt x="1" y="15"/>
                  </a:cubicBezTo>
                  <a:cubicBezTo>
                    <a:pt x="0" y="18"/>
                    <a:pt x="8" y="17"/>
                    <a:pt x="9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40"/>
            <p:cNvSpPr/>
            <p:nvPr>
              <p:custDataLst>
                <p:tags r:id="rId13"/>
              </p:custDataLst>
            </p:nvPr>
          </p:nvSpPr>
          <p:spPr bwMode="auto">
            <a:xfrm>
              <a:off x="2980" y="2136"/>
              <a:ext cx="66" cy="244"/>
            </a:xfrm>
            <a:custGeom>
              <a:avLst/>
              <a:gdLst>
                <a:gd name="T0" fmla="*/ 11 w 28"/>
                <a:gd name="T1" fmla="*/ 2 h 103"/>
                <a:gd name="T2" fmla="*/ 19 w 28"/>
                <a:gd name="T3" fmla="*/ 102 h 103"/>
                <a:gd name="T4" fmla="*/ 28 w 28"/>
                <a:gd name="T5" fmla="*/ 100 h 103"/>
                <a:gd name="T6" fmla="*/ 19 w 28"/>
                <a:gd name="T7" fmla="*/ 1 h 103"/>
                <a:gd name="T8" fmla="*/ 11 w 28"/>
                <a:gd name="T9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3">
                  <a:moveTo>
                    <a:pt x="11" y="2"/>
                  </a:moveTo>
                  <a:cubicBezTo>
                    <a:pt x="0" y="36"/>
                    <a:pt x="14" y="69"/>
                    <a:pt x="19" y="102"/>
                  </a:cubicBezTo>
                  <a:cubicBezTo>
                    <a:pt x="19" y="103"/>
                    <a:pt x="28" y="101"/>
                    <a:pt x="28" y="100"/>
                  </a:cubicBezTo>
                  <a:cubicBezTo>
                    <a:pt x="23" y="67"/>
                    <a:pt x="8" y="34"/>
                    <a:pt x="19" y="1"/>
                  </a:cubicBezTo>
                  <a:cubicBezTo>
                    <a:pt x="20" y="0"/>
                    <a:pt x="12" y="1"/>
                    <a:pt x="1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41"/>
            <p:cNvSpPr/>
            <p:nvPr>
              <p:custDataLst>
                <p:tags r:id="rId14"/>
              </p:custDataLst>
            </p:nvPr>
          </p:nvSpPr>
          <p:spPr bwMode="auto">
            <a:xfrm>
              <a:off x="2949" y="2229"/>
              <a:ext cx="215" cy="85"/>
            </a:xfrm>
            <a:custGeom>
              <a:avLst/>
              <a:gdLst>
                <a:gd name="T0" fmla="*/ 12 w 91"/>
                <a:gd name="T1" fmla="*/ 29 h 36"/>
                <a:gd name="T2" fmla="*/ 17 w 91"/>
                <a:gd name="T3" fmla="*/ 23 h 36"/>
                <a:gd name="T4" fmla="*/ 41 w 91"/>
                <a:gd name="T5" fmla="*/ 18 h 36"/>
                <a:gd name="T6" fmla="*/ 86 w 91"/>
                <a:gd name="T7" fmla="*/ 7 h 36"/>
                <a:gd name="T8" fmla="*/ 84 w 91"/>
                <a:gd name="T9" fmla="*/ 2 h 36"/>
                <a:gd name="T10" fmla="*/ 3 w 91"/>
                <a:gd name="T11" fmla="*/ 21 h 36"/>
                <a:gd name="T12" fmla="*/ 0 w 91"/>
                <a:gd name="T13" fmla="*/ 24 h 36"/>
                <a:gd name="T14" fmla="*/ 4 w 91"/>
                <a:gd name="T15" fmla="*/ 33 h 36"/>
                <a:gd name="T16" fmla="*/ 12 w 91"/>
                <a:gd name="T17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36">
                  <a:moveTo>
                    <a:pt x="12" y="29"/>
                  </a:moveTo>
                  <a:cubicBezTo>
                    <a:pt x="7" y="25"/>
                    <a:pt x="11" y="25"/>
                    <a:pt x="17" y="23"/>
                  </a:cubicBezTo>
                  <a:cubicBezTo>
                    <a:pt x="25" y="21"/>
                    <a:pt x="33" y="20"/>
                    <a:pt x="41" y="18"/>
                  </a:cubicBezTo>
                  <a:cubicBezTo>
                    <a:pt x="56" y="15"/>
                    <a:pt x="71" y="12"/>
                    <a:pt x="86" y="7"/>
                  </a:cubicBezTo>
                  <a:cubicBezTo>
                    <a:pt x="91" y="6"/>
                    <a:pt x="89" y="0"/>
                    <a:pt x="84" y="2"/>
                  </a:cubicBezTo>
                  <a:cubicBezTo>
                    <a:pt x="58" y="10"/>
                    <a:pt x="30" y="14"/>
                    <a:pt x="3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28"/>
                    <a:pt x="1" y="30"/>
                    <a:pt x="4" y="33"/>
                  </a:cubicBezTo>
                  <a:cubicBezTo>
                    <a:pt x="7" y="36"/>
                    <a:pt x="15" y="32"/>
                    <a:pt x="12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42"/>
            <p:cNvSpPr/>
            <p:nvPr>
              <p:custDataLst>
                <p:tags r:id="rId15"/>
              </p:custDataLst>
            </p:nvPr>
          </p:nvSpPr>
          <p:spPr bwMode="auto">
            <a:xfrm>
              <a:off x="3143" y="2160"/>
              <a:ext cx="227" cy="483"/>
            </a:xfrm>
            <a:custGeom>
              <a:avLst/>
              <a:gdLst>
                <a:gd name="T0" fmla="*/ 11 w 96"/>
                <a:gd name="T1" fmla="*/ 4 h 204"/>
                <a:gd name="T2" fmla="*/ 43 w 96"/>
                <a:gd name="T3" fmla="*/ 28 h 204"/>
                <a:gd name="T4" fmla="*/ 80 w 96"/>
                <a:gd name="T5" fmla="*/ 28 h 204"/>
                <a:gd name="T6" fmla="*/ 82 w 96"/>
                <a:gd name="T7" fmla="*/ 78 h 204"/>
                <a:gd name="T8" fmla="*/ 65 w 96"/>
                <a:gd name="T9" fmla="*/ 164 h 204"/>
                <a:gd name="T10" fmla="*/ 24 w 96"/>
                <a:gd name="T11" fmla="*/ 185 h 204"/>
                <a:gd name="T12" fmla="*/ 13 w 96"/>
                <a:gd name="T13" fmla="*/ 144 h 204"/>
                <a:gd name="T14" fmla="*/ 59 w 96"/>
                <a:gd name="T15" fmla="*/ 83 h 204"/>
                <a:gd name="T16" fmla="*/ 51 w 96"/>
                <a:gd name="T17" fmla="*/ 83 h 204"/>
                <a:gd name="T18" fmla="*/ 5 w 96"/>
                <a:gd name="T19" fmla="*/ 145 h 204"/>
                <a:gd name="T20" fmla="*/ 30 w 96"/>
                <a:gd name="T21" fmla="*/ 196 h 204"/>
                <a:gd name="T22" fmla="*/ 81 w 96"/>
                <a:gd name="T23" fmla="*/ 132 h 204"/>
                <a:gd name="T24" fmla="*/ 91 w 96"/>
                <a:gd name="T25" fmla="*/ 69 h 204"/>
                <a:gd name="T26" fmla="*/ 86 w 96"/>
                <a:gd name="T27" fmla="*/ 22 h 204"/>
                <a:gd name="T28" fmla="*/ 19 w 96"/>
                <a:gd name="T29" fmla="*/ 3 h 204"/>
                <a:gd name="T30" fmla="*/ 11 w 96"/>
                <a:gd name="T31" fmla="*/ 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" h="204">
                  <a:moveTo>
                    <a:pt x="11" y="4"/>
                  </a:moveTo>
                  <a:cubicBezTo>
                    <a:pt x="3" y="30"/>
                    <a:pt x="20" y="34"/>
                    <a:pt x="43" y="28"/>
                  </a:cubicBezTo>
                  <a:cubicBezTo>
                    <a:pt x="55" y="25"/>
                    <a:pt x="73" y="14"/>
                    <a:pt x="80" y="28"/>
                  </a:cubicBezTo>
                  <a:cubicBezTo>
                    <a:pt x="87" y="43"/>
                    <a:pt x="84" y="63"/>
                    <a:pt x="82" y="78"/>
                  </a:cubicBezTo>
                  <a:cubicBezTo>
                    <a:pt x="79" y="106"/>
                    <a:pt x="76" y="138"/>
                    <a:pt x="65" y="164"/>
                  </a:cubicBezTo>
                  <a:cubicBezTo>
                    <a:pt x="60" y="178"/>
                    <a:pt x="41" y="202"/>
                    <a:pt x="24" y="185"/>
                  </a:cubicBezTo>
                  <a:cubicBezTo>
                    <a:pt x="14" y="175"/>
                    <a:pt x="12" y="157"/>
                    <a:pt x="13" y="144"/>
                  </a:cubicBezTo>
                  <a:cubicBezTo>
                    <a:pt x="17" y="120"/>
                    <a:pt x="43" y="101"/>
                    <a:pt x="59" y="83"/>
                  </a:cubicBezTo>
                  <a:cubicBezTo>
                    <a:pt x="62" y="80"/>
                    <a:pt x="53" y="81"/>
                    <a:pt x="51" y="83"/>
                  </a:cubicBezTo>
                  <a:cubicBezTo>
                    <a:pt x="34" y="102"/>
                    <a:pt x="12" y="120"/>
                    <a:pt x="5" y="145"/>
                  </a:cubicBezTo>
                  <a:cubicBezTo>
                    <a:pt x="0" y="163"/>
                    <a:pt x="10" y="191"/>
                    <a:pt x="30" y="196"/>
                  </a:cubicBezTo>
                  <a:cubicBezTo>
                    <a:pt x="65" y="204"/>
                    <a:pt x="77" y="154"/>
                    <a:pt x="81" y="132"/>
                  </a:cubicBezTo>
                  <a:cubicBezTo>
                    <a:pt x="86" y="111"/>
                    <a:pt x="90" y="90"/>
                    <a:pt x="91" y="69"/>
                  </a:cubicBezTo>
                  <a:cubicBezTo>
                    <a:pt x="93" y="55"/>
                    <a:pt x="96" y="33"/>
                    <a:pt x="86" y="22"/>
                  </a:cubicBezTo>
                  <a:cubicBezTo>
                    <a:pt x="68" y="0"/>
                    <a:pt x="4" y="54"/>
                    <a:pt x="19" y="3"/>
                  </a:cubicBezTo>
                  <a:cubicBezTo>
                    <a:pt x="20" y="0"/>
                    <a:pt x="11" y="1"/>
                    <a:pt x="1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43"/>
            <p:cNvSpPr/>
            <p:nvPr>
              <p:custDataLst>
                <p:tags r:id="rId16"/>
              </p:custDataLst>
            </p:nvPr>
          </p:nvSpPr>
          <p:spPr bwMode="auto">
            <a:xfrm>
              <a:off x="3411" y="2044"/>
              <a:ext cx="184" cy="168"/>
            </a:xfrm>
            <a:custGeom>
              <a:avLst/>
              <a:gdLst>
                <a:gd name="T0" fmla="*/ 5 w 78"/>
                <a:gd name="T1" fmla="*/ 5 h 71"/>
                <a:gd name="T2" fmla="*/ 17 w 78"/>
                <a:gd name="T3" fmla="*/ 29 h 71"/>
                <a:gd name="T4" fmla="*/ 23 w 78"/>
                <a:gd name="T5" fmla="*/ 54 h 71"/>
                <a:gd name="T6" fmla="*/ 71 w 78"/>
                <a:gd name="T7" fmla="*/ 66 h 71"/>
                <a:gd name="T8" fmla="*/ 72 w 78"/>
                <a:gd name="T9" fmla="*/ 61 h 71"/>
                <a:gd name="T10" fmla="*/ 37 w 78"/>
                <a:gd name="T11" fmla="*/ 58 h 71"/>
                <a:gd name="T12" fmla="*/ 26 w 78"/>
                <a:gd name="T13" fmla="*/ 31 h 71"/>
                <a:gd name="T14" fmla="*/ 9 w 78"/>
                <a:gd name="T15" fmla="*/ 0 h 71"/>
                <a:gd name="T16" fmla="*/ 5 w 78"/>
                <a:gd name="T17" fmla="*/ 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71">
                  <a:moveTo>
                    <a:pt x="5" y="5"/>
                  </a:moveTo>
                  <a:cubicBezTo>
                    <a:pt x="17" y="6"/>
                    <a:pt x="17" y="21"/>
                    <a:pt x="17" y="29"/>
                  </a:cubicBezTo>
                  <a:cubicBezTo>
                    <a:pt x="18" y="38"/>
                    <a:pt x="18" y="46"/>
                    <a:pt x="23" y="54"/>
                  </a:cubicBezTo>
                  <a:cubicBezTo>
                    <a:pt x="33" y="71"/>
                    <a:pt x="55" y="68"/>
                    <a:pt x="71" y="66"/>
                  </a:cubicBezTo>
                  <a:cubicBezTo>
                    <a:pt x="75" y="65"/>
                    <a:pt x="78" y="61"/>
                    <a:pt x="72" y="61"/>
                  </a:cubicBezTo>
                  <a:cubicBezTo>
                    <a:pt x="60" y="63"/>
                    <a:pt x="47" y="66"/>
                    <a:pt x="37" y="58"/>
                  </a:cubicBezTo>
                  <a:cubicBezTo>
                    <a:pt x="28" y="52"/>
                    <a:pt x="26" y="41"/>
                    <a:pt x="26" y="31"/>
                  </a:cubicBezTo>
                  <a:cubicBezTo>
                    <a:pt x="26" y="18"/>
                    <a:pt x="26" y="2"/>
                    <a:pt x="9" y="0"/>
                  </a:cubicBezTo>
                  <a:cubicBezTo>
                    <a:pt x="6" y="0"/>
                    <a:pt x="0" y="4"/>
                    <a:pt x="5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44"/>
            <p:cNvSpPr/>
            <p:nvPr>
              <p:custDataLst>
                <p:tags r:id="rId17"/>
              </p:custDataLst>
            </p:nvPr>
          </p:nvSpPr>
          <p:spPr bwMode="auto">
            <a:xfrm>
              <a:off x="3626" y="2262"/>
              <a:ext cx="199" cy="16"/>
            </a:xfrm>
            <a:custGeom>
              <a:avLst/>
              <a:gdLst>
                <a:gd name="T0" fmla="*/ 9 w 84"/>
                <a:gd name="T1" fmla="*/ 5 h 7"/>
                <a:gd name="T2" fmla="*/ 45 w 84"/>
                <a:gd name="T3" fmla="*/ 5 h 7"/>
                <a:gd name="T4" fmla="*/ 75 w 84"/>
                <a:gd name="T5" fmla="*/ 7 h 7"/>
                <a:gd name="T6" fmla="*/ 80 w 84"/>
                <a:gd name="T7" fmla="*/ 4 h 7"/>
                <a:gd name="T8" fmla="*/ 28 w 84"/>
                <a:gd name="T9" fmla="*/ 1 h 7"/>
                <a:gd name="T10" fmla="*/ 1 w 84"/>
                <a:gd name="T11" fmla="*/ 6 h 7"/>
                <a:gd name="T12" fmla="*/ 9 w 84"/>
                <a:gd name="T1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">
                  <a:moveTo>
                    <a:pt x="9" y="5"/>
                  </a:moveTo>
                  <a:cubicBezTo>
                    <a:pt x="13" y="0"/>
                    <a:pt x="39" y="5"/>
                    <a:pt x="45" y="5"/>
                  </a:cubicBezTo>
                  <a:cubicBezTo>
                    <a:pt x="55" y="6"/>
                    <a:pt x="65" y="7"/>
                    <a:pt x="75" y="7"/>
                  </a:cubicBezTo>
                  <a:cubicBezTo>
                    <a:pt x="77" y="7"/>
                    <a:pt x="84" y="4"/>
                    <a:pt x="80" y="4"/>
                  </a:cubicBezTo>
                  <a:cubicBezTo>
                    <a:pt x="63" y="4"/>
                    <a:pt x="46" y="1"/>
                    <a:pt x="28" y="1"/>
                  </a:cubicBezTo>
                  <a:cubicBezTo>
                    <a:pt x="21" y="1"/>
                    <a:pt x="6" y="0"/>
                    <a:pt x="1" y="6"/>
                  </a:cubicBezTo>
                  <a:cubicBezTo>
                    <a:pt x="0" y="7"/>
                    <a:pt x="8" y="7"/>
                    <a:pt x="9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45"/>
            <p:cNvSpPr/>
            <p:nvPr>
              <p:custDataLst>
                <p:tags r:id="rId18"/>
              </p:custDataLst>
            </p:nvPr>
          </p:nvSpPr>
          <p:spPr bwMode="auto">
            <a:xfrm>
              <a:off x="3960" y="2120"/>
              <a:ext cx="104" cy="310"/>
            </a:xfrm>
            <a:custGeom>
              <a:avLst/>
              <a:gdLst>
                <a:gd name="T0" fmla="*/ 9 w 44"/>
                <a:gd name="T1" fmla="*/ 66 h 131"/>
                <a:gd name="T2" fmla="*/ 18 w 44"/>
                <a:gd name="T3" fmla="*/ 5 h 131"/>
                <a:gd name="T4" fmla="*/ 9 w 44"/>
                <a:gd name="T5" fmla="*/ 6 h 131"/>
                <a:gd name="T6" fmla="*/ 22 w 44"/>
                <a:gd name="T7" fmla="*/ 76 h 131"/>
                <a:gd name="T8" fmla="*/ 34 w 44"/>
                <a:gd name="T9" fmla="*/ 128 h 131"/>
                <a:gd name="T10" fmla="*/ 41 w 44"/>
                <a:gd name="T11" fmla="*/ 125 h 131"/>
                <a:gd name="T12" fmla="*/ 30 w 44"/>
                <a:gd name="T13" fmla="*/ 69 h 131"/>
                <a:gd name="T14" fmla="*/ 18 w 44"/>
                <a:gd name="T15" fmla="*/ 4 h 131"/>
                <a:gd name="T16" fmla="*/ 9 w 44"/>
                <a:gd name="T17" fmla="*/ 5 h 131"/>
                <a:gd name="T18" fmla="*/ 1 w 44"/>
                <a:gd name="T19" fmla="*/ 65 h 131"/>
                <a:gd name="T20" fmla="*/ 9 w 44"/>
                <a:gd name="T21" fmla="*/ 6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131">
                  <a:moveTo>
                    <a:pt x="9" y="66"/>
                  </a:moveTo>
                  <a:cubicBezTo>
                    <a:pt x="17" y="46"/>
                    <a:pt x="18" y="26"/>
                    <a:pt x="18" y="5"/>
                  </a:cubicBezTo>
                  <a:cubicBezTo>
                    <a:pt x="15" y="5"/>
                    <a:pt x="12" y="6"/>
                    <a:pt x="9" y="6"/>
                  </a:cubicBezTo>
                  <a:cubicBezTo>
                    <a:pt x="16" y="29"/>
                    <a:pt x="18" y="53"/>
                    <a:pt x="22" y="76"/>
                  </a:cubicBezTo>
                  <a:cubicBezTo>
                    <a:pt x="25" y="95"/>
                    <a:pt x="23" y="112"/>
                    <a:pt x="34" y="128"/>
                  </a:cubicBezTo>
                  <a:cubicBezTo>
                    <a:pt x="36" y="131"/>
                    <a:pt x="44" y="128"/>
                    <a:pt x="41" y="125"/>
                  </a:cubicBezTo>
                  <a:cubicBezTo>
                    <a:pt x="30" y="108"/>
                    <a:pt x="33" y="88"/>
                    <a:pt x="30" y="69"/>
                  </a:cubicBezTo>
                  <a:cubicBezTo>
                    <a:pt x="26" y="47"/>
                    <a:pt x="24" y="25"/>
                    <a:pt x="18" y="4"/>
                  </a:cubicBezTo>
                  <a:cubicBezTo>
                    <a:pt x="16" y="0"/>
                    <a:pt x="9" y="2"/>
                    <a:pt x="9" y="5"/>
                  </a:cubicBezTo>
                  <a:cubicBezTo>
                    <a:pt x="9" y="26"/>
                    <a:pt x="9" y="46"/>
                    <a:pt x="1" y="65"/>
                  </a:cubicBezTo>
                  <a:cubicBezTo>
                    <a:pt x="0" y="70"/>
                    <a:pt x="8" y="70"/>
                    <a:pt x="9" y="6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46"/>
            <p:cNvSpPr/>
            <p:nvPr>
              <p:custDataLst>
                <p:tags r:id="rId19"/>
              </p:custDataLst>
            </p:nvPr>
          </p:nvSpPr>
          <p:spPr bwMode="auto">
            <a:xfrm>
              <a:off x="4177" y="2174"/>
              <a:ext cx="239" cy="64"/>
            </a:xfrm>
            <a:custGeom>
              <a:avLst/>
              <a:gdLst>
                <a:gd name="T0" fmla="*/ 11 w 101"/>
                <a:gd name="T1" fmla="*/ 8 h 27"/>
                <a:gd name="T2" fmla="*/ 8 w 101"/>
                <a:gd name="T3" fmla="*/ 10 h 27"/>
                <a:gd name="T4" fmla="*/ 7 w 101"/>
                <a:gd name="T5" fmla="*/ 14 h 27"/>
                <a:gd name="T6" fmla="*/ 91 w 101"/>
                <a:gd name="T7" fmla="*/ 25 h 27"/>
                <a:gd name="T8" fmla="*/ 99 w 101"/>
                <a:gd name="T9" fmla="*/ 22 h 27"/>
                <a:gd name="T10" fmla="*/ 6 w 101"/>
                <a:gd name="T11" fmla="*/ 10 h 27"/>
                <a:gd name="T12" fmla="*/ 5 w 101"/>
                <a:gd name="T13" fmla="*/ 15 h 27"/>
                <a:gd name="T14" fmla="*/ 18 w 101"/>
                <a:gd name="T15" fmla="*/ 9 h 27"/>
                <a:gd name="T16" fmla="*/ 11 w 101"/>
                <a:gd name="T17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27">
                  <a:moveTo>
                    <a:pt x="11" y="8"/>
                  </a:moveTo>
                  <a:cubicBezTo>
                    <a:pt x="10" y="9"/>
                    <a:pt x="9" y="9"/>
                    <a:pt x="8" y="10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32" y="7"/>
                    <a:pt x="72" y="5"/>
                    <a:pt x="91" y="25"/>
                  </a:cubicBezTo>
                  <a:cubicBezTo>
                    <a:pt x="93" y="27"/>
                    <a:pt x="101" y="24"/>
                    <a:pt x="99" y="22"/>
                  </a:cubicBezTo>
                  <a:cubicBezTo>
                    <a:pt x="78" y="0"/>
                    <a:pt x="33" y="2"/>
                    <a:pt x="6" y="10"/>
                  </a:cubicBezTo>
                  <a:cubicBezTo>
                    <a:pt x="3" y="11"/>
                    <a:pt x="0" y="15"/>
                    <a:pt x="5" y="15"/>
                  </a:cubicBezTo>
                  <a:cubicBezTo>
                    <a:pt x="10" y="14"/>
                    <a:pt x="13" y="13"/>
                    <a:pt x="18" y="9"/>
                  </a:cubicBezTo>
                  <a:cubicBezTo>
                    <a:pt x="21" y="6"/>
                    <a:pt x="13" y="6"/>
                    <a:pt x="11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47"/>
            <p:cNvSpPr/>
            <p:nvPr>
              <p:custDataLst>
                <p:tags r:id="rId20"/>
              </p:custDataLst>
            </p:nvPr>
          </p:nvSpPr>
          <p:spPr bwMode="auto">
            <a:xfrm>
              <a:off x="4222" y="2286"/>
              <a:ext cx="223" cy="45"/>
            </a:xfrm>
            <a:custGeom>
              <a:avLst/>
              <a:gdLst>
                <a:gd name="T0" fmla="*/ 5 w 94"/>
                <a:gd name="T1" fmla="*/ 10 h 19"/>
                <a:gd name="T2" fmla="*/ 89 w 94"/>
                <a:gd name="T3" fmla="*/ 6 h 19"/>
                <a:gd name="T4" fmla="*/ 87 w 94"/>
                <a:gd name="T5" fmla="*/ 0 h 19"/>
                <a:gd name="T6" fmla="*/ 10 w 94"/>
                <a:gd name="T7" fmla="*/ 4 h 19"/>
                <a:gd name="T8" fmla="*/ 5 w 94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9">
                  <a:moveTo>
                    <a:pt x="5" y="10"/>
                  </a:moveTo>
                  <a:cubicBezTo>
                    <a:pt x="32" y="19"/>
                    <a:pt x="62" y="11"/>
                    <a:pt x="89" y="6"/>
                  </a:cubicBezTo>
                  <a:cubicBezTo>
                    <a:pt x="94" y="5"/>
                    <a:pt x="93" y="0"/>
                    <a:pt x="87" y="0"/>
                  </a:cubicBezTo>
                  <a:cubicBezTo>
                    <a:pt x="63" y="4"/>
                    <a:pt x="34" y="12"/>
                    <a:pt x="10" y="4"/>
                  </a:cubicBezTo>
                  <a:cubicBezTo>
                    <a:pt x="6" y="3"/>
                    <a:pt x="0" y="8"/>
                    <a:pt x="5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48"/>
            <p:cNvSpPr/>
            <p:nvPr>
              <p:custDataLst>
                <p:tags r:id="rId21"/>
              </p:custDataLst>
            </p:nvPr>
          </p:nvSpPr>
          <p:spPr bwMode="auto">
            <a:xfrm>
              <a:off x="4561" y="2108"/>
              <a:ext cx="229" cy="317"/>
            </a:xfrm>
            <a:custGeom>
              <a:avLst/>
              <a:gdLst>
                <a:gd name="T0" fmla="*/ 11 w 97"/>
                <a:gd name="T1" fmla="*/ 0 h 134"/>
                <a:gd name="T2" fmla="*/ 7 w 97"/>
                <a:gd name="T3" fmla="*/ 0 h 134"/>
                <a:gd name="T4" fmla="*/ 5 w 97"/>
                <a:gd name="T5" fmla="*/ 5 h 134"/>
                <a:gd name="T6" fmla="*/ 24 w 97"/>
                <a:gd name="T7" fmla="*/ 102 h 134"/>
                <a:gd name="T8" fmla="*/ 94 w 97"/>
                <a:gd name="T9" fmla="*/ 110 h 134"/>
                <a:gd name="T10" fmla="*/ 87 w 97"/>
                <a:gd name="T11" fmla="*/ 108 h 134"/>
                <a:gd name="T12" fmla="*/ 37 w 97"/>
                <a:gd name="T13" fmla="*/ 110 h 134"/>
                <a:gd name="T14" fmla="*/ 35 w 97"/>
                <a:gd name="T15" fmla="*/ 84 h 134"/>
                <a:gd name="T16" fmla="*/ 48 w 97"/>
                <a:gd name="T17" fmla="*/ 37 h 134"/>
                <a:gd name="T18" fmla="*/ 8 w 97"/>
                <a:gd name="T19" fmla="*/ 0 h 134"/>
                <a:gd name="T20" fmla="*/ 6 w 97"/>
                <a:gd name="T21" fmla="*/ 5 h 134"/>
                <a:gd name="T22" fmla="*/ 8 w 97"/>
                <a:gd name="T23" fmla="*/ 5 h 134"/>
                <a:gd name="T24" fmla="*/ 11 w 97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34">
                  <a:moveTo>
                    <a:pt x="11" y="0"/>
                  </a:moveTo>
                  <a:cubicBezTo>
                    <a:pt x="10" y="0"/>
                    <a:pt x="8" y="0"/>
                    <a:pt x="7" y="0"/>
                  </a:cubicBezTo>
                  <a:cubicBezTo>
                    <a:pt x="4" y="0"/>
                    <a:pt x="0" y="4"/>
                    <a:pt x="5" y="5"/>
                  </a:cubicBezTo>
                  <a:cubicBezTo>
                    <a:pt x="68" y="10"/>
                    <a:pt x="23" y="68"/>
                    <a:pt x="24" y="102"/>
                  </a:cubicBezTo>
                  <a:cubicBezTo>
                    <a:pt x="26" y="134"/>
                    <a:pt x="79" y="126"/>
                    <a:pt x="94" y="110"/>
                  </a:cubicBezTo>
                  <a:cubicBezTo>
                    <a:pt x="97" y="106"/>
                    <a:pt x="89" y="105"/>
                    <a:pt x="87" y="108"/>
                  </a:cubicBezTo>
                  <a:cubicBezTo>
                    <a:pt x="75" y="122"/>
                    <a:pt x="51" y="123"/>
                    <a:pt x="37" y="110"/>
                  </a:cubicBezTo>
                  <a:cubicBezTo>
                    <a:pt x="30" y="104"/>
                    <a:pt x="33" y="92"/>
                    <a:pt x="35" y="84"/>
                  </a:cubicBezTo>
                  <a:cubicBezTo>
                    <a:pt x="39" y="68"/>
                    <a:pt x="45" y="53"/>
                    <a:pt x="48" y="37"/>
                  </a:cubicBezTo>
                  <a:cubicBezTo>
                    <a:pt x="52" y="11"/>
                    <a:pt x="31" y="2"/>
                    <a:pt x="8" y="0"/>
                  </a:cubicBezTo>
                  <a:cubicBezTo>
                    <a:pt x="7" y="1"/>
                    <a:pt x="7" y="3"/>
                    <a:pt x="6" y="5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12" y="5"/>
                    <a:pt x="17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49"/>
            <p:cNvSpPr/>
            <p:nvPr>
              <p:custDataLst>
                <p:tags r:id="rId22"/>
              </p:custDataLst>
            </p:nvPr>
          </p:nvSpPr>
          <p:spPr bwMode="auto">
            <a:xfrm>
              <a:off x="4584" y="2236"/>
              <a:ext cx="152" cy="38"/>
            </a:xfrm>
            <a:custGeom>
              <a:avLst/>
              <a:gdLst>
                <a:gd name="T0" fmla="*/ 8 w 64"/>
                <a:gd name="T1" fmla="*/ 12 h 16"/>
                <a:gd name="T2" fmla="*/ 8 w 64"/>
                <a:gd name="T3" fmla="*/ 8 h 16"/>
                <a:gd name="T4" fmla="*/ 5 w 64"/>
                <a:gd name="T5" fmla="*/ 10 h 16"/>
                <a:gd name="T6" fmla="*/ 55 w 64"/>
                <a:gd name="T7" fmla="*/ 7 h 16"/>
                <a:gd name="T8" fmla="*/ 58 w 64"/>
                <a:gd name="T9" fmla="*/ 3 h 16"/>
                <a:gd name="T10" fmla="*/ 2 w 64"/>
                <a:gd name="T11" fmla="*/ 8 h 16"/>
                <a:gd name="T12" fmla="*/ 0 w 64"/>
                <a:gd name="T13" fmla="*/ 10 h 16"/>
                <a:gd name="T14" fmla="*/ 0 w 64"/>
                <a:gd name="T15" fmla="*/ 14 h 16"/>
                <a:gd name="T16" fmla="*/ 8 w 64"/>
                <a:gd name="T1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6">
                  <a:moveTo>
                    <a:pt x="8" y="12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7" y="9"/>
                    <a:pt x="6" y="10"/>
                    <a:pt x="5" y="10"/>
                  </a:cubicBezTo>
                  <a:cubicBezTo>
                    <a:pt x="21" y="4"/>
                    <a:pt x="38" y="7"/>
                    <a:pt x="55" y="7"/>
                  </a:cubicBezTo>
                  <a:cubicBezTo>
                    <a:pt x="57" y="7"/>
                    <a:pt x="64" y="3"/>
                    <a:pt x="58" y="3"/>
                  </a:cubicBezTo>
                  <a:cubicBezTo>
                    <a:pt x="39" y="3"/>
                    <a:pt x="20" y="0"/>
                    <a:pt x="2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8" y="15"/>
                    <a:pt x="8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50"/>
            <p:cNvSpPr/>
            <p:nvPr>
              <p:custDataLst>
                <p:tags r:id="rId23"/>
              </p:custDataLst>
            </p:nvPr>
          </p:nvSpPr>
          <p:spPr bwMode="auto">
            <a:xfrm>
              <a:off x="2599" y="2783"/>
              <a:ext cx="182" cy="282"/>
            </a:xfrm>
            <a:custGeom>
              <a:avLst/>
              <a:gdLst>
                <a:gd name="T0" fmla="*/ 67 w 77"/>
                <a:gd name="T1" fmla="*/ 3 h 119"/>
                <a:gd name="T2" fmla="*/ 34 w 77"/>
                <a:gd name="T3" fmla="*/ 66 h 119"/>
                <a:gd name="T4" fmla="*/ 7 w 77"/>
                <a:gd name="T5" fmla="*/ 115 h 119"/>
                <a:gd name="T6" fmla="*/ 6 w 77"/>
                <a:gd name="T7" fmla="*/ 118 h 119"/>
                <a:gd name="T8" fmla="*/ 35 w 77"/>
                <a:gd name="T9" fmla="*/ 87 h 119"/>
                <a:gd name="T10" fmla="*/ 75 w 77"/>
                <a:gd name="T11" fmla="*/ 2 h 119"/>
                <a:gd name="T12" fmla="*/ 67 w 77"/>
                <a:gd name="T13" fmla="*/ 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9">
                  <a:moveTo>
                    <a:pt x="67" y="3"/>
                  </a:moveTo>
                  <a:cubicBezTo>
                    <a:pt x="52" y="22"/>
                    <a:pt x="41" y="43"/>
                    <a:pt x="34" y="66"/>
                  </a:cubicBezTo>
                  <a:cubicBezTo>
                    <a:pt x="30" y="79"/>
                    <a:pt x="25" y="113"/>
                    <a:pt x="7" y="115"/>
                  </a:cubicBezTo>
                  <a:cubicBezTo>
                    <a:pt x="4" y="116"/>
                    <a:pt x="0" y="119"/>
                    <a:pt x="6" y="118"/>
                  </a:cubicBezTo>
                  <a:cubicBezTo>
                    <a:pt x="23" y="116"/>
                    <a:pt x="30" y="102"/>
                    <a:pt x="35" y="87"/>
                  </a:cubicBezTo>
                  <a:cubicBezTo>
                    <a:pt x="47" y="57"/>
                    <a:pt x="54" y="29"/>
                    <a:pt x="75" y="2"/>
                  </a:cubicBezTo>
                  <a:cubicBezTo>
                    <a:pt x="77" y="0"/>
                    <a:pt x="69" y="1"/>
                    <a:pt x="67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51"/>
            <p:cNvSpPr/>
            <p:nvPr>
              <p:custDataLst>
                <p:tags r:id="rId24"/>
              </p:custDataLst>
            </p:nvPr>
          </p:nvSpPr>
          <p:spPr bwMode="auto">
            <a:xfrm>
              <a:off x="2568" y="2871"/>
              <a:ext cx="253" cy="120"/>
            </a:xfrm>
            <a:custGeom>
              <a:avLst/>
              <a:gdLst>
                <a:gd name="T0" fmla="*/ 10 w 107"/>
                <a:gd name="T1" fmla="*/ 8 h 51"/>
                <a:gd name="T2" fmla="*/ 58 w 107"/>
                <a:gd name="T3" fmla="*/ 31 h 51"/>
                <a:gd name="T4" fmla="*/ 97 w 107"/>
                <a:gd name="T5" fmla="*/ 51 h 51"/>
                <a:gd name="T6" fmla="*/ 104 w 107"/>
                <a:gd name="T7" fmla="*/ 48 h 51"/>
                <a:gd name="T8" fmla="*/ 41 w 107"/>
                <a:gd name="T9" fmla="*/ 13 h 51"/>
                <a:gd name="T10" fmla="*/ 5 w 107"/>
                <a:gd name="T11" fmla="*/ 7 h 51"/>
                <a:gd name="T12" fmla="*/ 10 w 107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51">
                  <a:moveTo>
                    <a:pt x="10" y="8"/>
                  </a:moveTo>
                  <a:cubicBezTo>
                    <a:pt x="21" y="2"/>
                    <a:pt x="49" y="26"/>
                    <a:pt x="58" y="31"/>
                  </a:cubicBezTo>
                  <a:cubicBezTo>
                    <a:pt x="70" y="39"/>
                    <a:pt x="83" y="48"/>
                    <a:pt x="97" y="51"/>
                  </a:cubicBezTo>
                  <a:cubicBezTo>
                    <a:pt x="99" y="51"/>
                    <a:pt x="107" y="48"/>
                    <a:pt x="104" y="48"/>
                  </a:cubicBezTo>
                  <a:cubicBezTo>
                    <a:pt x="81" y="43"/>
                    <a:pt x="61" y="24"/>
                    <a:pt x="41" y="13"/>
                  </a:cubicBezTo>
                  <a:cubicBezTo>
                    <a:pt x="30" y="7"/>
                    <a:pt x="17" y="0"/>
                    <a:pt x="5" y="7"/>
                  </a:cubicBezTo>
                  <a:cubicBezTo>
                    <a:pt x="0" y="9"/>
                    <a:pt x="8" y="9"/>
                    <a:pt x="10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52"/>
            <p:cNvSpPr/>
            <p:nvPr>
              <p:custDataLst>
                <p:tags r:id="rId25"/>
              </p:custDataLst>
            </p:nvPr>
          </p:nvSpPr>
          <p:spPr bwMode="auto">
            <a:xfrm>
              <a:off x="2838" y="2653"/>
              <a:ext cx="156" cy="201"/>
            </a:xfrm>
            <a:custGeom>
              <a:avLst/>
              <a:gdLst>
                <a:gd name="T0" fmla="*/ 11 w 66"/>
                <a:gd name="T1" fmla="*/ 16 h 85"/>
                <a:gd name="T2" fmla="*/ 27 w 66"/>
                <a:gd name="T3" fmla="*/ 14 h 85"/>
                <a:gd name="T4" fmla="*/ 27 w 66"/>
                <a:gd name="T5" fmla="*/ 31 h 85"/>
                <a:gd name="T6" fmla="*/ 26 w 66"/>
                <a:gd name="T7" fmla="*/ 55 h 85"/>
                <a:gd name="T8" fmla="*/ 56 w 66"/>
                <a:gd name="T9" fmla="*/ 83 h 85"/>
                <a:gd name="T10" fmla="*/ 62 w 66"/>
                <a:gd name="T11" fmla="*/ 78 h 85"/>
                <a:gd name="T12" fmla="*/ 35 w 66"/>
                <a:gd name="T13" fmla="*/ 55 h 85"/>
                <a:gd name="T14" fmla="*/ 36 w 66"/>
                <a:gd name="T15" fmla="*/ 19 h 85"/>
                <a:gd name="T16" fmla="*/ 24 w 66"/>
                <a:gd name="T17" fmla="*/ 1 h 85"/>
                <a:gd name="T18" fmla="*/ 3 w 66"/>
                <a:gd name="T19" fmla="*/ 15 h 85"/>
                <a:gd name="T20" fmla="*/ 11 w 66"/>
                <a:gd name="T21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85">
                  <a:moveTo>
                    <a:pt x="11" y="16"/>
                  </a:moveTo>
                  <a:cubicBezTo>
                    <a:pt x="14" y="11"/>
                    <a:pt x="24" y="3"/>
                    <a:pt x="27" y="14"/>
                  </a:cubicBezTo>
                  <a:cubicBezTo>
                    <a:pt x="28" y="19"/>
                    <a:pt x="28" y="25"/>
                    <a:pt x="27" y="31"/>
                  </a:cubicBezTo>
                  <a:cubicBezTo>
                    <a:pt x="27" y="39"/>
                    <a:pt x="25" y="47"/>
                    <a:pt x="26" y="55"/>
                  </a:cubicBezTo>
                  <a:cubicBezTo>
                    <a:pt x="28" y="68"/>
                    <a:pt x="46" y="75"/>
                    <a:pt x="56" y="83"/>
                  </a:cubicBezTo>
                  <a:cubicBezTo>
                    <a:pt x="59" y="85"/>
                    <a:pt x="66" y="81"/>
                    <a:pt x="62" y="78"/>
                  </a:cubicBezTo>
                  <a:cubicBezTo>
                    <a:pt x="53" y="72"/>
                    <a:pt x="40" y="66"/>
                    <a:pt x="35" y="55"/>
                  </a:cubicBezTo>
                  <a:cubicBezTo>
                    <a:pt x="31" y="44"/>
                    <a:pt x="37" y="30"/>
                    <a:pt x="36" y="19"/>
                  </a:cubicBezTo>
                  <a:cubicBezTo>
                    <a:pt x="35" y="11"/>
                    <a:pt x="34" y="2"/>
                    <a:pt x="24" y="1"/>
                  </a:cubicBezTo>
                  <a:cubicBezTo>
                    <a:pt x="14" y="0"/>
                    <a:pt x="7" y="8"/>
                    <a:pt x="3" y="15"/>
                  </a:cubicBezTo>
                  <a:cubicBezTo>
                    <a:pt x="0" y="19"/>
                    <a:pt x="9" y="19"/>
                    <a:pt x="11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53"/>
            <p:cNvSpPr/>
            <p:nvPr>
              <p:custDataLst>
                <p:tags r:id="rId26"/>
              </p:custDataLst>
            </p:nvPr>
          </p:nvSpPr>
          <p:spPr bwMode="auto">
            <a:xfrm>
              <a:off x="3013" y="2823"/>
              <a:ext cx="69" cy="246"/>
            </a:xfrm>
            <a:custGeom>
              <a:avLst/>
              <a:gdLst>
                <a:gd name="T0" fmla="*/ 1 w 29"/>
                <a:gd name="T1" fmla="*/ 6 h 104"/>
                <a:gd name="T2" fmla="*/ 17 w 29"/>
                <a:gd name="T3" fmla="*/ 100 h 104"/>
                <a:gd name="T4" fmla="*/ 26 w 29"/>
                <a:gd name="T5" fmla="*/ 99 h 104"/>
                <a:gd name="T6" fmla="*/ 10 w 29"/>
                <a:gd name="T7" fmla="*/ 4 h 104"/>
                <a:gd name="T8" fmla="*/ 1 w 29"/>
                <a:gd name="T9" fmla="*/ 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4">
                  <a:moveTo>
                    <a:pt x="1" y="6"/>
                  </a:moveTo>
                  <a:cubicBezTo>
                    <a:pt x="11" y="35"/>
                    <a:pt x="21" y="69"/>
                    <a:pt x="17" y="100"/>
                  </a:cubicBezTo>
                  <a:cubicBezTo>
                    <a:pt x="17" y="104"/>
                    <a:pt x="25" y="102"/>
                    <a:pt x="26" y="99"/>
                  </a:cubicBezTo>
                  <a:cubicBezTo>
                    <a:pt x="29" y="67"/>
                    <a:pt x="20" y="34"/>
                    <a:pt x="10" y="4"/>
                  </a:cubicBezTo>
                  <a:cubicBezTo>
                    <a:pt x="8" y="0"/>
                    <a:pt x="0" y="3"/>
                    <a:pt x="1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54"/>
            <p:cNvSpPr/>
            <p:nvPr>
              <p:custDataLst>
                <p:tags r:id="rId27"/>
              </p:custDataLst>
            </p:nvPr>
          </p:nvSpPr>
          <p:spPr bwMode="auto">
            <a:xfrm>
              <a:off x="2942" y="2918"/>
              <a:ext cx="187" cy="66"/>
            </a:xfrm>
            <a:custGeom>
              <a:avLst/>
              <a:gdLst>
                <a:gd name="T0" fmla="*/ 10 w 79"/>
                <a:gd name="T1" fmla="*/ 26 h 28"/>
                <a:gd name="T2" fmla="*/ 70 w 79"/>
                <a:gd name="T3" fmla="*/ 5 h 28"/>
                <a:gd name="T4" fmla="*/ 73 w 79"/>
                <a:gd name="T5" fmla="*/ 0 h 28"/>
                <a:gd name="T6" fmla="*/ 4 w 79"/>
                <a:gd name="T7" fmla="*/ 25 h 28"/>
                <a:gd name="T8" fmla="*/ 10 w 79"/>
                <a:gd name="T9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28">
                  <a:moveTo>
                    <a:pt x="10" y="26"/>
                  </a:moveTo>
                  <a:cubicBezTo>
                    <a:pt x="26" y="12"/>
                    <a:pt x="49" y="6"/>
                    <a:pt x="70" y="5"/>
                  </a:cubicBezTo>
                  <a:cubicBezTo>
                    <a:pt x="74" y="5"/>
                    <a:pt x="79" y="0"/>
                    <a:pt x="73" y="0"/>
                  </a:cubicBezTo>
                  <a:cubicBezTo>
                    <a:pt x="48" y="1"/>
                    <a:pt x="22" y="8"/>
                    <a:pt x="4" y="25"/>
                  </a:cubicBezTo>
                  <a:cubicBezTo>
                    <a:pt x="0" y="28"/>
                    <a:pt x="8" y="28"/>
                    <a:pt x="10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55"/>
            <p:cNvSpPr/>
            <p:nvPr>
              <p:custDataLst>
                <p:tags r:id="rId28"/>
              </p:custDataLst>
            </p:nvPr>
          </p:nvSpPr>
          <p:spPr bwMode="auto">
            <a:xfrm>
              <a:off x="3155" y="2790"/>
              <a:ext cx="144" cy="234"/>
            </a:xfrm>
            <a:custGeom>
              <a:avLst/>
              <a:gdLst>
                <a:gd name="T0" fmla="*/ 10 w 61"/>
                <a:gd name="T1" fmla="*/ 23 h 99"/>
                <a:gd name="T2" fmla="*/ 16 w 61"/>
                <a:gd name="T3" fmla="*/ 13 h 99"/>
                <a:gd name="T4" fmla="*/ 34 w 61"/>
                <a:gd name="T5" fmla="*/ 22 h 99"/>
                <a:gd name="T6" fmla="*/ 29 w 61"/>
                <a:gd name="T7" fmla="*/ 40 h 99"/>
                <a:gd name="T8" fmla="*/ 13 w 61"/>
                <a:gd name="T9" fmla="*/ 74 h 99"/>
                <a:gd name="T10" fmla="*/ 54 w 61"/>
                <a:gd name="T11" fmla="*/ 94 h 99"/>
                <a:gd name="T12" fmla="*/ 55 w 61"/>
                <a:gd name="T13" fmla="*/ 88 h 99"/>
                <a:gd name="T14" fmla="*/ 30 w 61"/>
                <a:gd name="T15" fmla="*/ 89 h 99"/>
                <a:gd name="T16" fmla="*/ 26 w 61"/>
                <a:gd name="T17" fmla="*/ 63 h 99"/>
                <a:gd name="T18" fmla="*/ 42 w 61"/>
                <a:gd name="T19" fmla="*/ 25 h 99"/>
                <a:gd name="T20" fmla="*/ 27 w 61"/>
                <a:gd name="T21" fmla="*/ 4 h 99"/>
                <a:gd name="T22" fmla="*/ 2 w 61"/>
                <a:gd name="T23" fmla="*/ 22 h 99"/>
                <a:gd name="T24" fmla="*/ 10 w 61"/>
                <a:gd name="T25" fmla="*/ 2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9">
                  <a:moveTo>
                    <a:pt x="10" y="23"/>
                  </a:moveTo>
                  <a:cubicBezTo>
                    <a:pt x="11" y="19"/>
                    <a:pt x="13" y="16"/>
                    <a:pt x="16" y="13"/>
                  </a:cubicBezTo>
                  <a:cubicBezTo>
                    <a:pt x="25" y="0"/>
                    <a:pt x="34" y="15"/>
                    <a:pt x="34" y="22"/>
                  </a:cubicBezTo>
                  <a:cubicBezTo>
                    <a:pt x="34" y="28"/>
                    <a:pt x="31" y="35"/>
                    <a:pt x="29" y="40"/>
                  </a:cubicBezTo>
                  <a:cubicBezTo>
                    <a:pt x="25" y="52"/>
                    <a:pt x="17" y="62"/>
                    <a:pt x="13" y="74"/>
                  </a:cubicBezTo>
                  <a:cubicBezTo>
                    <a:pt x="5" y="99"/>
                    <a:pt x="37" y="94"/>
                    <a:pt x="54" y="94"/>
                  </a:cubicBezTo>
                  <a:cubicBezTo>
                    <a:pt x="59" y="93"/>
                    <a:pt x="61" y="88"/>
                    <a:pt x="55" y="88"/>
                  </a:cubicBezTo>
                  <a:cubicBezTo>
                    <a:pt x="47" y="89"/>
                    <a:pt x="38" y="89"/>
                    <a:pt x="30" y="89"/>
                  </a:cubicBezTo>
                  <a:cubicBezTo>
                    <a:pt x="13" y="88"/>
                    <a:pt x="22" y="71"/>
                    <a:pt x="26" y="63"/>
                  </a:cubicBezTo>
                  <a:cubicBezTo>
                    <a:pt x="33" y="50"/>
                    <a:pt x="39" y="39"/>
                    <a:pt x="42" y="25"/>
                  </a:cubicBezTo>
                  <a:cubicBezTo>
                    <a:pt x="44" y="14"/>
                    <a:pt x="40" y="5"/>
                    <a:pt x="27" y="4"/>
                  </a:cubicBezTo>
                  <a:cubicBezTo>
                    <a:pt x="14" y="3"/>
                    <a:pt x="6" y="12"/>
                    <a:pt x="2" y="22"/>
                  </a:cubicBezTo>
                  <a:cubicBezTo>
                    <a:pt x="0" y="26"/>
                    <a:pt x="9" y="26"/>
                    <a:pt x="10" y="2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56"/>
            <p:cNvSpPr/>
            <p:nvPr>
              <p:custDataLst>
                <p:tags r:id="rId29"/>
              </p:custDataLst>
            </p:nvPr>
          </p:nvSpPr>
          <p:spPr bwMode="auto">
            <a:xfrm>
              <a:off x="3380" y="2766"/>
              <a:ext cx="165" cy="434"/>
            </a:xfrm>
            <a:custGeom>
              <a:avLst/>
              <a:gdLst>
                <a:gd name="T0" fmla="*/ 20 w 70"/>
                <a:gd name="T1" fmla="*/ 2 h 183"/>
                <a:gd name="T2" fmla="*/ 16 w 70"/>
                <a:gd name="T3" fmla="*/ 36 h 183"/>
                <a:gd name="T4" fmla="*/ 47 w 70"/>
                <a:gd name="T5" fmla="*/ 29 h 183"/>
                <a:gd name="T6" fmla="*/ 40 w 70"/>
                <a:gd name="T7" fmla="*/ 30 h 183"/>
                <a:gd name="T8" fmla="*/ 51 w 70"/>
                <a:gd name="T9" fmla="*/ 59 h 183"/>
                <a:gd name="T10" fmla="*/ 58 w 70"/>
                <a:gd name="T11" fmla="*/ 109 h 183"/>
                <a:gd name="T12" fmla="*/ 56 w 70"/>
                <a:gd name="T13" fmla="*/ 153 h 183"/>
                <a:gd name="T14" fmla="*/ 29 w 70"/>
                <a:gd name="T15" fmla="*/ 147 h 183"/>
                <a:gd name="T16" fmla="*/ 20 w 70"/>
                <a:gd name="T17" fmla="*/ 116 h 183"/>
                <a:gd name="T18" fmla="*/ 12 w 70"/>
                <a:gd name="T19" fmla="*/ 117 h 183"/>
                <a:gd name="T20" fmla="*/ 66 w 70"/>
                <a:gd name="T21" fmla="*/ 144 h 183"/>
                <a:gd name="T22" fmla="*/ 63 w 70"/>
                <a:gd name="T23" fmla="*/ 77 h 183"/>
                <a:gd name="T24" fmla="*/ 48 w 70"/>
                <a:gd name="T25" fmla="*/ 27 h 183"/>
                <a:gd name="T26" fmla="*/ 41 w 70"/>
                <a:gd name="T27" fmla="*/ 28 h 183"/>
                <a:gd name="T28" fmla="*/ 28 w 70"/>
                <a:gd name="T29" fmla="*/ 2 h 183"/>
                <a:gd name="T30" fmla="*/ 20 w 70"/>
                <a:gd name="T3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183">
                  <a:moveTo>
                    <a:pt x="20" y="2"/>
                  </a:moveTo>
                  <a:cubicBezTo>
                    <a:pt x="10" y="11"/>
                    <a:pt x="5" y="26"/>
                    <a:pt x="16" y="36"/>
                  </a:cubicBezTo>
                  <a:cubicBezTo>
                    <a:pt x="25" y="43"/>
                    <a:pt x="41" y="34"/>
                    <a:pt x="47" y="29"/>
                  </a:cubicBezTo>
                  <a:cubicBezTo>
                    <a:pt x="45" y="29"/>
                    <a:pt x="43" y="30"/>
                    <a:pt x="40" y="30"/>
                  </a:cubicBezTo>
                  <a:cubicBezTo>
                    <a:pt x="48" y="34"/>
                    <a:pt x="50" y="52"/>
                    <a:pt x="51" y="59"/>
                  </a:cubicBezTo>
                  <a:cubicBezTo>
                    <a:pt x="55" y="75"/>
                    <a:pt x="57" y="92"/>
                    <a:pt x="58" y="109"/>
                  </a:cubicBezTo>
                  <a:cubicBezTo>
                    <a:pt x="59" y="123"/>
                    <a:pt x="60" y="139"/>
                    <a:pt x="56" y="153"/>
                  </a:cubicBezTo>
                  <a:cubicBezTo>
                    <a:pt x="52" y="166"/>
                    <a:pt x="35" y="153"/>
                    <a:pt x="29" y="147"/>
                  </a:cubicBezTo>
                  <a:cubicBezTo>
                    <a:pt x="22" y="139"/>
                    <a:pt x="16" y="126"/>
                    <a:pt x="20" y="116"/>
                  </a:cubicBezTo>
                  <a:cubicBezTo>
                    <a:pt x="21" y="114"/>
                    <a:pt x="13" y="115"/>
                    <a:pt x="12" y="117"/>
                  </a:cubicBezTo>
                  <a:cubicBezTo>
                    <a:pt x="0" y="149"/>
                    <a:pt x="59" y="183"/>
                    <a:pt x="66" y="144"/>
                  </a:cubicBezTo>
                  <a:cubicBezTo>
                    <a:pt x="70" y="122"/>
                    <a:pt x="67" y="98"/>
                    <a:pt x="63" y="77"/>
                  </a:cubicBezTo>
                  <a:cubicBezTo>
                    <a:pt x="62" y="66"/>
                    <a:pt x="60" y="34"/>
                    <a:pt x="48" y="27"/>
                  </a:cubicBezTo>
                  <a:cubicBezTo>
                    <a:pt x="46" y="26"/>
                    <a:pt x="43" y="27"/>
                    <a:pt x="41" y="28"/>
                  </a:cubicBezTo>
                  <a:cubicBezTo>
                    <a:pt x="14" y="47"/>
                    <a:pt x="16" y="13"/>
                    <a:pt x="28" y="2"/>
                  </a:cubicBezTo>
                  <a:cubicBezTo>
                    <a:pt x="30" y="0"/>
                    <a:pt x="22" y="1"/>
                    <a:pt x="2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57"/>
            <p:cNvSpPr/>
            <p:nvPr>
              <p:custDataLst>
                <p:tags r:id="rId30"/>
              </p:custDataLst>
            </p:nvPr>
          </p:nvSpPr>
          <p:spPr bwMode="auto">
            <a:xfrm>
              <a:off x="3486" y="2707"/>
              <a:ext cx="185" cy="190"/>
            </a:xfrm>
            <a:custGeom>
              <a:avLst/>
              <a:gdLst>
                <a:gd name="T0" fmla="*/ 9 w 78"/>
                <a:gd name="T1" fmla="*/ 26 h 80"/>
                <a:gd name="T2" fmla="*/ 39 w 78"/>
                <a:gd name="T3" fmla="*/ 57 h 80"/>
                <a:gd name="T4" fmla="*/ 73 w 78"/>
                <a:gd name="T5" fmla="*/ 76 h 80"/>
                <a:gd name="T6" fmla="*/ 71 w 78"/>
                <a:gd name="T7" fmla="*/ 70 h 80"/>
                <a:gd name="T8" fmla="*/ 5 w 78"/>
                <a:gd name="T9" fmla="*/ 21 h 80"/>
                <a:gd name="T10" fmla="*/ 9 w 78"/>
                <a:gd name="T11" fmla="*/ 2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80">
                  <a:moveTo>
                    <a:pt x="9" y="26"/>
                  </a:moveTo>
                  <a:cubicBezTo>
                    <a:pt x="28" y="17"/>
                    <a:pt x="33" y="46"/>
                    <a:pt x="39" y="57"/>
                  </a:cubicBezTo>
                  <a:cubicBezTo>
                    <a:pt x="45" y="71"/>
                    <a:pt x="56" y="80"/>
                    <a:pt x="73" y="76"/>
                  </a:cubicBezTo>
                  <a:cubicBezTo>
                    <a:pt x="78" y="74"/>
                    <a:pt x="76" y="69"/>
                    <a:pt x="71" y="70"/>
                  </a:cubicBezTo>
                  <a:cubicBezTo>
                    <a:pt x="35" y="79"/>
                    <a:pt x="48" y="0"/>
                    <a:pt x="5" y="21"/>
                  </a:cubicBezTo>
                  <a:cubicBezTo>
                    <a:pt x="0" y="23"/>
                    <a:pt x="5" y="28"/>
                    <a:pt x="9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58"/>
            <p:cNvSpPr/>
            <p:nvPr>
              <p:custDataLst>
                <p:tags r:id="rId31"/>
              </p:custDataLst>
            </p:nvPr>
          </p:nvSpPr>
          <p:spPr bwMode="auto">
            <a:xfrm>
              <a:off x="3721" y="2871"/>
              <a:ext cx="172" cy="52"/>
            </a:xfrm>
            <a:custGeom>
              <a:avLst/>
              <a:gdLst>
                <a:gd name="T0" fmla="*/ 9 w 73"/>
                <a:gd name="T1" fmla="*/ 18 h 22"/>
                <a:gd name="T2" fmla="*/ 64 w 73"/>
                <a:gd name="T3" fmla="*/ 9 h 22"/>
                <a:gd name="T4" fmla="*/ 68 w 73"/>
                <a:gd name="T5" fmla="*/ 6 h 22"/>
                <a:gd name="T6" fmla="*/ 1 w 73"/>
                <a:gd name="T7" fmla="*/ 20 h 22"/>
                <a:gd name="T8" fmla="*/ 9 w 7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2">
                  <a:moveTo>
                    <a:pt x="9" y="18"/>
                  </a:moveTo>
                  <a:cubicBezTo>
                    <a:pt x="15" y="4"/>
                    <a:pt x="51" y="9"/>
                    <a:pt x="64" y="9"/>
                  </a:cubicBezTo>
                  <a:cubicBezTo>
                    <a:pt x="67" y="9"/>
                    <a:pt x="73" y="6"/>
                    <a:pt x="68" y="6"/>
                  </a:cubicBezTo>
                  <a:cubicBezTo>
                    <a:pt x="51" y="5"/>
                    <a:pt x="8" y="0"/>
                    <a:pt x="1" y="20"/>
                  </a:cubicBezTo>
                  <a:cubicBezTo>
                    <a:pt x="0" y="22"/>
                    <a:pt x="9" y="21"/>
                    <a:pt x="9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59"/>
            <p:cNvSpPr/>
            <p:nvPr>
              <p:custDataLst>
                <p:tags r:id="rId32"/>
              </p:custDataLst>
            </p:nvPr>
          </p:nvSpPr>
          <p:spPr bwMode="auto">
            <a:xfrm>
              <a:off x="3945" y="2728"/>
              <a:ext cx="197" cy="287"/>
            </a:xfrm>
            <a:custGeom>
              <a:avLst/>
              <a:gdLst>
                <a:gd name="T0" fmla="*/ 11 w 83"/>
                <a:gd name="T1" fmla="*/ 19 h 121"/>
                <a:gd name="T2" fmla="*/ 27 w 83"/>
                <a:gd name="T3" fmla="*/ 45 h 121"/>
                <a:gd name="T4" fmla="*/ 38 w 83"/>
                <a:gd name="T5" fmla="*/ 64 h 121"/>
                <a:gd name="T6" fmla="*/ 56 w 83"/>
                <a:gd name="T7" fmla="*/ 80 h 121"/>
                <a:gd name="T8" fmla="*/ 63 w 83"/>
                <a:gd name="T9" fmla="*/ 87 h 121"/>
                <a:gd name="T10" fmla="*/ 54 w 83"/>
                <a:gd name="T11" fmla="*/ 112 h 121"/>
                <a:gd name="T12" fmla="*/ 39 w 83"/>
                <a:gd name="T13" fmla="*/ 114 h 121"/>
                <a:gd name="T14" fmla="*/ 40 w 83"/>
                <a:gd name="T15" fmla="*/ 120 h 121"/>
                <a:gd name="T16" fmla="*/ 78 w 83"/>
                <a:gd name="T17" fmla="*/ 101 h 121"/>
                <a:gd name="T18" fmla="*/ 51 w 83"/>
                <a:gd name="T19" fmla="*/ 66 h 121"/>
                <a:gd name="T20" fmla="*/ 37 w 83"/>
                <a:gd name="T21" fmla="*/ 32 h 121"/>
                <a:gd name="T22" fmla="*/ 29 w 83"/>
                <a:gd name="T23" fmla="*/ 10 h 121"/>
                <a:gd name="T24" fmla="*/ 4 w 83"/>
                <a:gd name="T25" fmla="*/ 17 h 121"/>
                <a:gd name="T26" fmla="*/ 11 w 83"/>
                <a:gd name="T27" fmla="*/ 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21">
                  <a:moveTo>
                    <a:pt x="11" y="19"/>
                  </a:moveTo>
                  <a:cubicBezTo>
                    <a:pt x="29" y="0"/>
                    <a:pt x="28" y="38"/>
                    <a:pt x="27" y="45"/>
                  </a:cubicBezTo>
                  <a:cubicBezTo>
                    <a:pt x="26" y="51"/>
                    <a:pt x="34" y="60"/>
                    <a:pt x="38" y="64"/>
                  </a:cubicBezTo>
                  <a:cubicBezTo>
                    <a:pt x="43" y="70"/>
                    <a:pt x="50" y="75"/>
                    <a:pt x="56" y="80"/>
                  </a:cubicBezTo>
                  <a:cubicBezTo>
                    <a:pt x="59" y="83"/>
                    <a:pt x="61" y="85"/>
                    <a:pt x="63" y="87"/>
                  </a:cubicBezTo>
                  <a:cubicBezTo>
                    <a:pt x="72" y="94"/>
                    <a:pt x="68" y="103"/>
                    <a:pt x="54" y="112"/>
                  </a:cubicBezTo>
                  <a:cubicBezTo>
                    <a:pt x="49" y="112"/>
                    <a:pt x="44" y="113"/>
                    <a:pt x="39" y="114"/>
                  </a:cubicBezTo>
                  <a:cubicBezTo>
                    <a:pt x="34" y="116"/>
                    <a:pt x="35" y="121"/>
                    <a:pt x="40" y="120"/>
                  </a:cubicBezTo>
                  <a:cubicBezTo>
                    <a:pt x="56" y="115"/>
                    <a:pt x="70" y="118"/>
                    <a:pt x="78" y="101"/>
                  </a:cubicBezTo>
                  <a:cubicBezTo>
                    <a:pt x="83" y="88"/>
                    <a:pt x="59" y="73"/>
                    <a:pt x="51" y="66"/>
                  </a:cubicBezTo>
                  <a:cubicBezTo>
                    <a:pt x="39" y="55"/>
                    <a:pt x="36" y="47"/>
                    <a:pt x="37" y="32"/>
                  </a:cubicBezTo>
                  <a:cubicBezTo>
                    <a:pt x="38" y="24"/>
                    <a:pt x="34" y="16"/>
                    <a:pt x="29" y="10"/>
                  </a:cubicBezTo>
                  <a:cubicBezTo>
                    <a:pt x="21" y="1"/>
                    <a:pt x="9" y="11"/>
                    <a:pt x="4" y="17"/>
                  </a:cubicBezTo>
                  <a:cubicBezTo>
                    <a:pt x="0" y="21"/>
                    <a:pt x="8" y="22"/>
                    <a:pt x="11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60"/>
            <p:cNvSpPr/>
            <p:nvPr>
              <p:custDataLst>
                <p:tags r:id="rId33"/>
              </p:custDataLst>
            </p:nvPr>
          </p:nvSpPr>
          <p:spPr bwMode="auto">
            <a:xfrm>
              <a:off x="4165" y="2790"/>
              <a:ext cx="213" cy="62"/>
            </a:xfrm>
            <a:custGeom>
              <a:avLst/>
              <a:gdLst>
                <a:gd name="T0" fmla="*/ 9 w 90"/>
                <a:gd name="T1" fmla="*/ 24 h 26"/>
                <a:gd name="T2" fmla="*/ 80 w 90"/>
                <a:gd name="T3" fmla="*/ 20 h 26"/>
                <a:gd name="T4" fmla="*/ 88 w 90"/>
                <a:gd name="T5" fmla="*/ 17 h 26"/>
                <a:gd name="T6" fmla="*/ 5 w 90"/>
                <a:gd name="T7" fmla="*/ 21 h 26"/>
                <a:gd name="T8" fmla="*/ 9 w 90"/>
                <a:gd name="T9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6">
                  <a:moveTo>
                    <a:pt x="9" y="24"/>
                  </a:moveTo>
                  <a:cubicBezTo>
                    <a:pt x="28" y="16"/>
                    <a:pt x="62" y="6"/>
                    <a:pt x="80" y="20"/>
                  </a:cubicBezTo>
                  <a:cubicBezTo>
                    <a:pt x="82" y="22"/>
                    <a:pt x="90" y="19"/>
                    <a:pt x="88" y="17"/>
                  </a:cubicBezTo>
                  <a:cubicBezTo>
                    <a:pt x="67" y="0"/>
                    <a:pt x="28" y="11"/>
                    <a:pt x="5" y="21"/>
                  </a:cubicBezTo>
                  <a:cubicBezTo>
                    <a:pt x="0" y="23"/>
                    <a:pt x="5" y="26"/>
                    <a:pt x="9" y="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61"/>
            <p:cNvSpPr/>
            <p:nvPr>
              <p:custDataLst>
                <p:tags r:id="rId34"/>
              </p:custDataLst>
            </p:nvPr>
          </p:nvSpPr>
          <p:spPr bwMode="auto">
            <a:xfrm>
              <a:off x="4217" y="2899"/>
              <a:ext cx="173" cy="33"/>
            </a:xfrm>
            <a:custGeom>
              <a:avLst/>
              <a:gdLst>
                <a:gd name="T0" fmla="*/ 1 w 73"/>
                <a:gd name="T1" fmla="*/ 5 h 14"/>
                <a:gd name="T2" fmla="*/ 64 w 73"/>
                <a:gd name="T3" fmla="*/ 5 h 14"/>
                <a:gd name="T4" fmla="*/ 68 w 73"/>
                <a:gd name="T5" fmla="*/ 1 h 14"/>
                <a:gd name="T6" fmla="*/ 9 w 73"/>
                <a:gd name="T7" fmla="*/ 2 h 14"/>
                <a:gd name="T8" fmla="*/ 1 w 73"/>
                <a:gd name="T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4">
                  <a:moveTo>
                    <a:pt x="1" y="5"/>
                  </a:moveTo>
                  <a:cubicBezTo>
                    <a:pt x="19" y="14"/>
                    <a:pt x="45" y="5"/>
                    <a:pt x="64" y="5"/>
                  </a:cubicBezTo>
                  <a:cubicBezTo>
                    <a:pt x="67" y="5"/>
                    <a:pt x="73" y="1"/>
                    <a:pt x="68" y="1"/>
                  </a:cubicBezTo>
                  <a:cubicBezTo>
                    <a:pt x="50" y="2"/>
                    <a:pt x="26" y="10"/>
                    <a:pt x="9" y="2"/>
                  </a:cubicBezTo>
                  <a:cubicBezTo>
                    <a:pt x="7" y="0"/>
                    <a:pt x="0" y="4"/>
                    <a:pt x="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62"/>
            <p:cNvSpPr/>
            <p:nvPr>
              <p:custDataLst>
                <p:tags r:id="rId35"/>
              </p:custDataLst>
            </p:nvPr>
          </p:nvSpPr>
          <p:spPr bwMode="auto">
            <a:xfrm>
              <a:off x="4459" y="2740"/>
              <a:ext cx="234" cy="292"/>
            </a:xfrm>
            <a:custGeom>
              <a:avLst/>
              <a:gdLst>
                <a:gd name="T0" fmla="*/ 13 w 99"/>
                <a:gd name="T1" fmla="*/ 31 h 123"/>
                <a:gd name="T2" fmla="*/ 36 w 99"/>
                <a:gd name="T3" fmla="*/ 25 h 123"/>
                <a:gd name="T4" fmla="*/ 37 w 99"/>
                <a:gd name="T5" fmla="*/ 39 h 123"/>
                <a:gd name="T6" fmla="*/ 33 w 99"/>
                <a:gd name="T7" fmla="*/ 56 h 123"/>
                <a:gd name="T8" fmla="*/ 29 w 99"/>
                <a:gd name="T9" fmla="*/ 95 h 123"/>
                <a:gd name="T10" fmla="*/ 94 w 99"/>
                <a:gd name="T11" fmla="*/ 103 h 123"/>
                <a:gd name="T12" fmla="*/ 92 w 99"/>
                <a:gd name="T13" fmla="*/ 98 h 123"/>
                <a:gd name="T14" fmla="*/ 51 w 99"/>
                <a:gd name="T15" fmla="*/ 106 h 123"/>
                <a:gd name="T16" fmla="*/ 38 w 99"/>
                <a:gd name="T17" fmla="*/ 72 h 123"/>
                <a:gd name="T18" fmla="*/ 46 w 99"/>
                <a:gd name="T19" fmla="*/ 26 h 123"/>
                <a:gd name="T20" fmla="*/ 4 w 99"/>
                <a:gd name="T21" fmla="*/ 33 h 123"/>
                <a:gd name="T22" fmla="*/ 13 w 99"/>
                <a:gd name="T23" fmla="*/ 3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123">
                  <a:moveTo>
                    <a:pt x="13" y="31"/>
                  </a:moveTo>
                  <a:cubicBezTo>
                    <a:pt x="25" y="16"/>
                    <a:pt x="33" y="14"/>
                    <a:pt x="36" y="25"/>
                  </a:cubicBezTo>
                  <a:cubicBezTo>
                    <a:pt x="38" y="29"/>
                    <a:pt x="37" y="35"/>
                    <a:pt x="37" y="39"/>
                  </a:cubicBezTo>
                  <a:cubicBezTo>
                    <a:pt x="37" y="45"/>
                    <a:pt x="35" y="51"/>
                    <a:pt x="33" y="56"/>
                  </a:cubicBezTo>
                  <a:cubicBezTo>
                    <a:pt x="29" y="69"/>
                    <a:pt x="26" y="82"/>
                    <a:pt x="29" y="95"/>
                  </a:cubicBezTo>
                  <a:cubicBezTo>
                    <a:pt x="35" y="123"/>
                    <a:pt x="77" y="109"/>
                    <a:pt x="94" y="103"/>
                  </a:cubicBezTo>
                  <a:cubicBezTo>
                    <a:pt x="99" y="102"/>
                    <a:pt x="98" y="96"/>
                    <a:pt x="92" y="98"/>
                  </a:cubicBezTo>
                  <a:cubicBezTo>
                    <a:pt x="80" y="102"/>
                    <a:pt x="65" y="108"/>
                    <a:pt x="51" y="106"/>
                  </a:cubicBezTo>
                  <a:cubicBezTo>
                    <a:pt x="34" y="102"/>
                    <a:pt x="36" y="84"/>
                    <a:pt x="38" y="72"/>
                  </a:cubicBezTo>
                  <a:cubicBezTo>
                    <a:pt x="41" y="56"/>
                    <a:pt x="47" y="42"/>
                    <a:pt x="46" y="26"/>
                  </a:cubicBezTo>
                  <a:cubicBezTo>
                    <a:pt x="43" y="0"/>
                    <a:pt x="0" y="7"/>
                    <a:pt x="4" y="33"/>
                  </a:cubicBezTo>
                  <a:cubicBezTo>
                    <a:pt x="5" y="37"/>
                    <a:pt x="13" y="35"/>
                    <a:pt x="13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63"/>
            <p:cNvSpPr/>
            <p:nvPr>
              <p:custDataLst>
                <p:tags r:id="rId36"/>
              </p:custDataLst>
            </p:nvPr>
          </p:nvSpPr>
          <p:spPr bwMode="auto">
            <a:xfrm>
              <a:off x="4646" y="2747"/>
              <a:ext cx="236" cy="247"/>
            </a:xfrm>
            <a:custGeom>
              <a:avLst/>
              <a:gdLst>
                <a:gd name="T0" fmla="*/ 10 w 100"/>
                <a:gd name="T1" fmla="*/ 17 h 104"/>
                <a:gd name="T2" fmla="*/ 38 w 100"/>
                <a:gd name="T3" fmla="*/ 34 h 104"/>
                <a:gd name="T4" fmla="*/ 47 w 100"/>
                <a:gd name="T5" fmla="*/ 70 h 104"/>
                <a:gd name="T6" fmla="*/ 99 w 100"/>
                <a:gd name="T7" fmla="*/ 82 h 104"/>
                <a:gd name="T8" fmla="*/ 91 w 100"/>
                <a:gd name="T9" fmla="*/ 83 h 104"/>
                <a:gd name="T10" fmla="*/ 54 w 100"/>
                <a:gd name="T11" fmla="*/ 63 h 104"/>
                <a:gd name="T12" fmla="*/ 44 w 100"/>
                <a:gd name="T13" fmla="*/ 24 h 104"/>
                <a:gd name="T14" fmla="*/ 2 w 100"/>
                <a:gd name="T15" fmla="*/ 18 h 104"/>
                <a:gd name="T16" fmla="*/ 10 w 100"/>
                <a:gd name="T17" fmla="*/ 1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10" y="17"/>
                  </a:moveTo>
                  <a:cubicBezTo>
                    <a:pt x="28" y="0"/>
                    <a:pt x="34" y="19"/>
                    <a:pt x="38" y="34"/>
                  </a:cubicBezTo>
                  <a:cubicBezTo>
                    <a:pt x="41" y="46"/>
                    <a:pt x="42" y="59"/>
                    <a:pt x="47" y="70"/>
                  </a:cubicBezTo>
                  <a:cubicBezTo>
                    <a:pt x="54" y="83"/>
                    <a:pt x="92" y="104"/>
                    <a:pt x="99" y="82"/>
                  </a:cubicBezTo>
                  <a:cubicBezTo>
                    <a:pt x="100" y="80"/>
                    <a:pt x="92" y="81"/>
                    <a:pt x="91" y="83"/>
                  </a:cubicBezTo>
                  <a:cubicBezTo>
                    <a:pt x="86" y="98"/>
                    <a:pt x="56" y="71"/>
                    <a:pt x="54" y="63"/>
                  </a:cubicBezTo>
                  <a:cubicBezTo>
                    <a:pt x="49" y="51"/>
                    <a:pt x="48" y="37"/>
                    <a:pt x="44" y="24"/>
                  </a:cubicBezTo>
                  <a:cubicBezTo>
                    <a:pt x="37" y="0"/>
                    <a:pt x="18" y="2"/>
                    <a:pt x="2" y="18"/>
                  </a:cubicBezTo>
                  <a:cubicBezTo>
                    <a:pt x="0" y="20"/>
                    <a:pt x="9" y="19"/>
                    <a:pt x="10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64"/>
            <p:cNvSpPr/>
            <p:nvPr>
              <p:custDataLst>
                <p:tags r:id="rId37"/>
              </p:custDataLst>
            </p:nvPr>
          </p:nvSpPr>
          <p:spPr bwMode="auto">
            <a:xfrm>
              <a:off x="4674" y="2816"/>
              <a:ext cx="211" cy="55"/>
            </a:xfrm>
            <a:custGeom>
              <a:avLst/>
              <a:gdLst>
                <a:gd name="T0" fmla="*/ 6 w 89"/>
                <a:gd name="T1" fmla="*/ 22 h 23"/>
                <a:gd name="T2" fmla="*/ 83 w 89"/>
                <a:gd name="T3" fmla="*/ 6 h 23"/>
                <a:gd name="T4" fmla="*/ 83 w 89"/>
                <a:gd name="T5" fmla="*/ 1 h 23"/>
                <a:gd name="T6" fmla="*/ 7 w 89"/>
                <a:gd name="T7" fmla="*/ 16 h 23"/>
                <a:gd name="T8" fmla="*/ 6 w 89"/>
                <a:gd name="T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3">
                  <a:moveTo>
                    <a:pt x="6" y="22"/>
                  </a:moveTo>
                  <a:cubicBezTo>
                    <a:pt x="32" y="17"/>
                    <a:pt x="57" y="10"/>
                    <a:pt x="83" y="6"/>
                  </a:cubicBezTo>
                  <a:cubicBezTo>
                    <a:pt x="87" y="6"/>
                    <a:pt x="89" y="0"/>
                    <a:pt x="83" y="1"/>
                  </a:cubicBezTo>
                  <a:cubicBezTo>
                    <a:pt x="58" y="5"/>
                    <a:pt x="32" y="12"/>
                    <a:pt x="7" y="16"/>
                  </a:cubicBezTo>
                  <a:cubicBezTo>
                    <a:pt x="2" y="17"/>
                    <a:pt x="0" y="23"/>
                    <a:pt x="6" y="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65"/>
            <p:cNvSpPr/>
            <p:nvPr>
              <p:custDataLst>
                <p:tags r:id="rId38"/>
              </p:custDataLst>
            </p:nvPr>
          </p:nvSpPr>
          <p:spPr bwMode="auto">
            <a:xfrm>
              <a:off x="2365" y="2792"/>
              <a:ext cx="196" cy="320"/>
            </a:xfrm>
            <a:custGeom>
              <a:avLst/>
              <a:gdLst>
                <a:gd name="T0" fmla="*/ 9 w 83"/>
                <a:gd name="T1" fmla="*/ 25 h 135"/>
                <a:gd name="T2" fmla="*/ 39 w 83"/>
                <a:gd name="T3" fmla="*/ 19 h 135"/>
                <a:gd name="T4" fmla="*/ 32 w 83"/>
                <a:gd name="T5" fmla="*/ 41 h 135"/>
                <a:gd name="T6" fmla="*/ 40 w 83"/>
                <a:gd name="T7" fmla="*/ 72 h 135"/>
                <a:gd name="T8" fmla="*/ 72 w 83"/>
                <a:gd name="T9" fmla="*/ 102 h 135"/>
                <a:gd name="T10" fmla="*/ 19 w 83"/>
                <a:gd name="T11" fmla="*/ 131 h 135"/>
                <a:gd name="T12" fmla="*/ 22 w 83"/>
                <a:gd name="T13" fmla="*/ 133 h 135"/>
                <a:gd name="T14" fmla="*/ 62 w 83"/>
                <a:gd name="T15" fmla="*/ 129 h 135"/>
                <a:gd name="T16" fmla="*/ 80 w 83"/>
                <a:gd name="T17" fmla="*/ 103 h 135"/>
                <a:gd name="T18" fmla="*/ 39 w 83"/>
                <a:gd name="T19" fmla="*/ 59 h 135"/>
                <a:gd name="T20" fmla="*/ 40 w 83"/>
                <a:gd name="T21" fmla="*/ 3 h 135"/>
                <a:gd name="T22" fmla="*/ 0 w 83"/>
                <a:gd name="T23" fmla="*/ 26 h 135"/>
                <a:gd name="T24" fmla="*/ 9 w 83"/>
                <a:gd name="T25" fmla="*/ 2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135">
                  <a:moveTo>
                    <a:pt x="9" y="25"/>
                  </a:moveTo>
                  <a:cubicBezTo>
                    <a:pt x="12" y="12"/>
                    <a:pt x="42" y="0"/>
                    <a:pt x="39" y="19"/>
                  </a:cubicBezTo>
                  <a:cubicBezTo>
                    <a:pt x="38" y="27"/>
                    <a:pt x="35" y="34"/>
                    <a:pt x="32" y="41"/>
                  </a:cubicBezTo>
                  <a:cubicBezTo>
                    <a:pt x="28" y="53"/>
                    <a:pt x="29" y="63"/>
                    <a:pt x="40" y="72"/>
                  </a:cubicBezTo>
                  <a:cubicBezTo>
                    <a:pt x="51" y="82"/>
                    <a:pt x="67" y="87"/>
                    <a:pt x="72" y="102"/>
                  </a:cubicBezTo>
                  <a:cubicBezTo>
                    <a:pt x="79" y="127"/>
                    <a:pt x="36" y="125"/>
                    <a:pt x="19" y="131"/>
                  </a:cubicBezTo>
                  <a:cubicBezTo>
                    <a:pt x="14" y="133"/>
                    <a:pt x="19" y="134"/>
                    <a:pt x="22" y="133"/>
                  </a:cubicBezTo>
                  <a:cubicBezTo>
                    <a:pt x="35" y="129"/>
                    <a:pt x="50" y="135"/>
                    <a:pt x="62" y="129"/>
                  </a:cubicBezTo>
                  <a:cubicBezTo>
                    <a:pt x="72" y="124"/>
                    <a:pt x="79" y="113"/>
                    <a:pt x="80" y="103"/>
                  </a:cubicBezTo>
                  <a:cubicBezTo>
                    <a:pt x="83" y="84"/>
                    <a:pt x="48" y="73"/>
                    <a:pt x="39" y="59"/>
                  </a:cubicBezTo>
                  <a:cubicBezTo>
                    <a:pt x="33" y="49"/>
                    <a:pt x="61" y="5"/>
                    <a:pt x="40" y="3"/>
                  </a:cubicBezTo>
                  <a:cubicBezTo>
                    <a:pt x="25" y="2"/>
                    <a:pt x="4" y="11"/>
                    <a:pt x="0" y="26"/>
                  </a:cubicBezTo>
                  <a:cubicBezTo>
                    <a:pt x="0" y="28"/>
                    <a:pt x="8" y="27"/>
                    <a:pt x="9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66"/>
            <p:cNvSpPr/>
            <p:nvPr>
              <p:custDataLst>
                <p:tags r:id="rId39"/>
              </p:custDataLst>
            </p:nvPr>
          </p:nvSpPr>
          <p:spPr bwMode="auto">
            <a:xfrm>
              <a:off x="1882" y="2608"/>
              <a:ext cx="135" cy="132"/>
            </a:xfrm>
            <a:custGeom>
              <a:avLst/>
              <a:gdLst>
                <a:gd name="T0" fmla="*/ 48 w 57"/>
                <a:gd name="T1" fmla="*/ 2 h 56"/>
                <a:gd name="T2" fmla="*/ 5 w 57"/>
                <a:gd name="T3" fmla="*/ 54 h 56"/>
                <a:gd name="T4" fmla="*/ 10 w 57"/>
                <a:gd name="T5" fmla="*/ 55 h 56"/>
                <a:gd name="T6" fmla="*/ 56 w 57"/>
                <a:gd name="T7" fmla="*/ 1 h 56"/>
                <a:gd name="T8" fmla="*/ 48 w 57"/>
                <a:gd name="T9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6">
                  <a:moveTo>
                    <a:pt x="48" y="2"/>
                  </a:moveTo>
                  <a:cubicBezTo>
                    <a:pt x="40" y="22"/>
                    <a:pt x="27" y="45"/>
                    <a:pt x="5" y="54"/>
                  </a:cubicBezTo>
                  <a:cubicBezTo>
                    <a:pt x="0" y="56"/>
                    <a:pt x="8" y="56"/>
                    <a:pt x="10" y="55"/>
                  </a:cubicBezTo>
                  <a:cubicBezTo>
                    <a:pt x="33" y="45"/>
                    <a:pt x="47" y="22"/>
                    <a:pt x="56" y="1"/>
                  </a:cubicBezTo>
                  <a:cubicBezTo>
                    <a:pt x="57" y="0"/>
                    <a:pt x="49" y="0"/>
                    <a:pt x="4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67"/>
            <p:cNvSpPr/>
            <p:nvPr>
              <p:custDataLst>
                <p:tags r:id="rId40"/>
              </p:custDataLst>
            </p:nvPr>
          </p:nvSpPr>
          <p:spPr bwMode="auto">
            <a:xfrm>
              <a:off x="1898" y="2622"/>
              <a:ext cx="138" cy="95"/>
            </a:xfrm>
            <a:custGeom>
              <a:avLst/>
              <a:gdLst>
                <a:gd name="T0" fmla="*/ 1 w 58"/>
                <a:gd name="T1" fmla="*/ 4 h 40"/>
                <a:gd name="T2" fmla="*/ 49 w 58"/>
                <a:gd name="T3" fmla="*/ 39 h 40"/>
                <a:gd name="T4" fmla="*/ 57 w 58"/>
                <a:gd name="T5" fmla="*/ 36 h 40"/>
                <a:gd name="T6" fmla="*/ 9 w 58"/>
                <a:gd name="T7" fmla="*/ 2 h 40"/>
                <a:gd name="T8" fmla="*/ 1 w 58"/>
                <a:gd name="T9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0">
                  <a:moveTo>
                    <a:pt x="1" y="4"/>
                  </a:moveTo>
                  <a:cubicBezTo>
                    <a:pt x="17" y="16"/>
                    <a:pt x="35" y="25"/>
                    <a:pt x="49" y="39"/>
                  </a:cubicBezTo>
                  <a:cubicBezTo>
                    <a:pt x="51" y="40"/>
                    <a:pt x="58" y="37"/>
                    <a:pt x="57" y="36"/>
                  </a:cubicBezTo>
                  <a:cubicBezTo>
                    <a:pt x="43" y="23"/>
                    <a:pt x="25" y="13"/>
                    <a:pt x="9" y="2"/>
                  </a:cubicBezTo>
                  <a:cubicBezTo>
                    <a:pt x="7" y="0"/>
                    <a:pt x="0" y="4"/>
                    <a:pt x="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68"/>
            <p:cNvSpPr/>
            <p:nvPr>
              <p:custDataLst>
                <p:tags r:id="rId41"/>
              </p:custDataLst>
            </p:nvPr>
          </p:nvSpPr>
          <p:spPr bwMode="auto">
            <a:xfrm>
              <a:off x="2017" y="2638"/>
              <a:ext cx="120" cy="31"/>
            </a:xfrm>
            <a:custGeom>
              <a:avLst/>
              <a:gdLst>
                <a:gd name="T0" fmla="*/ 5 w 51"/>
                <a:gd name="T1" fmla="*/ 10 h 13"/>
                <a:gd name="T2" fmla="*/ 45 w 51"/>
                <a:gd name="T3" fmla="*/ 6 h 13"/>
                <a:gd name="T4" fmla="*/ 42 w 51"/>
                <a:gd name="T5" fmla="*/ 2 h 13"/>
                <a:gd name="T6" fmla="*/ 10 w 51"/>
                <a:gd name="T7" fmla="*/ 5 h 13"/>
                <a:gd name="T8" fmla="*/ 5 w 51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3">
                  <a:moveTo>
                    <a:pt x="5" y="10"/>
                  </a:moveTo>
                  <a:cubicBezTo>
                    <a:pt x="18" y="13"/>
                    <a:pt x="33" y="11"/>
                    <a:pt x="45" y="6"/>
                  </a:cubicBezTo>
                  <a:cubicBezTo>
                    <a:pt x="51" y="3"/>
                    <a:pt x="46" y="0"/>
                    <a:pt x="42" y="2"/>
                  </a:cubicBezTo>
                  <a:cubicBezTo>
                    <a:pt x="32" y="6"/>
                    <a:pt x="20" y="8"/>
                    <a:pt x="10" y="5"/>
                  </a:cubicBezTo>
                  <a:cubicBezTo>
                    <a:pt x="7" y="4"/>
                    <a:pt x="0" y="8"/>
                    <a:pt x="5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69"/>
            <p:cNvSpPr/>
            <p:nvPr>
              <p:custDataLst>
                <p:tags r:id="rId42"/>
              </p:custDataLst>
            </p:nvPr>
          </p:nvSpPr>
          <p:spPr bwMode="auto">
            <a:xfrm>
              <a:off x="2064" y="2601"/>
              <a:ext cx="111" cy="125"/>
            </a:xfrm>
            <a:custGeom>
              <a:avLst/>
              <a:gdLst>
                <a:gd name="T0" fmla="*/ 24 w 47"/>
                <a:gd name="T1" fmla="*/ 6 h 53"/>
                <a:gd name="T2" fmla="*/ 30 w 47"/>
                <a:gd name="T3" fmla="*/ 33 h 53"/>
                <a:gd name="T4" fmla="*/ 4 w 47"/>
                <a:gd name="T5" fmla="*/ 49 h 53"/>
                <a:gd name="T6" fmla="*/ 11 w 47"/>
                <a:gd name="T7" fmla="*/ 51 h 53"/>
                <a:gd name="T8" fmla="*/ 41 w 47"/>
                <a:gd name="T9" fmla="*/ 28 h 53"/>
                <a:gd name="T10" fmla="*/ 32 w 47"/>
                <a:gd name="T11" fmla="*/ 3 h 53"/>
                <a:gd name="T12" fmla="*/ 24 w 47"/>
                <a:gd name="T13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53">
                  <a:moveTo>
                    <a:pt x="24" y="6"/>
                  </a:moveTo>
                  <a:cubicBezTo>
                    <a:pt x="31" y="15"/>
                    <a:pt x="41" y="22"/>
                    <a:pt x="30" y="33"/>
                  </a:cubicBezTo>
                  <a:cubicBezTo>
                    <a:pt x="23" y="40"/>
                    <a:pt x="12" y="43"/>
                    <a:pt x="4" y="49"/>
                  </a:cubicBezTo>
                  <a:cubicBezTo>
                    <a:pt x="0" y="52"/>
                    <a:pt x="9" y="53"/>
                    <a:pt x="11" y="51"/>
                  </a:cubicBezTo>
                  <a:cubicBezTo>
                    <a:pt x="21" y="43"/>
                    <a:pt x="35" y="41"/>
                    <a:pt x="41" y="28"/>
                  </a:cubicBezTo>
                  <a:cubicBezTo>
                    <a:pt x="47" y="17"/>
                    <a:pt x="38" y="12"/>
                    <a:pt x="32" y="3"/>
                  </a:cubicBezTo>
                  <a:cubicBezTo>
                    <a:pt x="30" y="0"/>
                    <a:pt x="22" y="3"/>
                    <a:pt x="24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70"/>
            <p:cNvSpPr/>
            <p:nvPr>
              <p:custDataLst>
                <p:tags r:id="rId43"/>
              </p:custDataLst>
            </p:nvPr>
          </p:nvSpPr>
          <p:spPr bwMode="auto">
            <a:xfrm>
              <a:off x="2180" y="2582"/>
              <a:ext cx="118" cy="132"/>
            </a:xfrm>
            <a:custGeom>
              <a:avLst/>
              <a:gdLst>
                <a:gd name="T0" fmla="*/ 12 w 50"/>
                <a:gd name="T1" fmla="*/ 11 h 56"/>
                <a:gd name="T2" fmla="*/ 8 w 50"/>
                <a:gd name="T3" fmla="*/ 44 h 56"/>
                <a:gd name="T4" fmla="*/ 43 w 50"/>
                <a:gd name="T5" fmla="*/ 39 h 56"/>
                <a:gd name="T6" fmla="*/ 38 w 50"/>
                <a:gd name="T7" fmla="*/ 4 h 56"/>
                <a:gd name="T8" fmla="*/ 23 w 50"/>
                <a:gd name="T9" fmla="*/ 2 h 56"/>
                <a:gd name="T10" fmla="*/ 11 w 50"/>
                <a:gd name="T11" fmla="*/ 17 h 56"/>
                <a:gd name="T12" fmla="*/ 19 w 50"/>
                <a:gd name="T13" fmla="*/ 16 h 56"/>
                <a:gd name="T14" fmla="*/ 27 w 50"/>
                <a:gd name="T15" fmla="*/ 6 h 56"/>
                <a:gd name="T16" fmla="*/ 34 w 50"/>
                <a:gd name="T17" fmla="*/ 12 h 56"/>
                <a:gd name="T18" fmla="*/ 35 w 50"/>
                <a:gd name="T19" fmla="*/ 38 h 56"/>
                <a:gd name="T20" fmla="*/ 23 w 50"/>
                <a:gd name="T21" fmla="*/ 45 h 56"/>
                <a:gd name="T22" fmla="*/ 14 w 50"/>
                <a:gd name="T23" fmla="*/ 38 h 56"/>
                <a:gd name="T24" fmla="*/ 18 w 50"/>
                <a:gd name="T25" fmla="*/ 14 h 56"/>
                <a:gd name="T26" fmla="*/ 12 w 50"/>
                <a:gd name="T27" fmla="*/ 1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56">
                  <a:moveTo>
                    <a:pt x="12" y="11"/>
                  </a:moveTo>
                  <a:cubicBezTo>
                    <a:pt x="0" y="18"/>
                    <a:pt x="0" y="34"/>
                    <a:pt x="8" y="44"/>
                  </a:cubicBezTo>
                  <a:cubicBezTo>
                    <a:pt x="18" y="56"/>
                    <a:pt x="35" y="50"/>
                    <a:pt x="43" y="39"/>
                  </a:cubicBezTo>
                  <a:cubicBezTo>
                    <a:pt x="50" y="29"/>
                    <a:pt x="47" y="13"/>
                    <a:pt x="38" y="4"/>
                  </a:cubicBezTo>
                  <a:cubicBezTo>
                    <a:pt x="34" y="1"/>
                    <a:pt x="28" y="0"/>
                    <a:pt x="23" y="2"/>
                  </a:cubicBezTo>
                  <a:cubicBezTo>
                    <a:pt x="16" y="4"/>
                    <a:pt x="13" y="11"/>
                    <a:pt x="11" y="17"/>
                  </a:cubicBezTo>
                  <a:cubicBezTo>
                    <a:pt x="10" y="20"/>
                    <a:pt x="18" y="19"/>
                    <a:pt x="19" y="16"/>
                  </a:cubicBezTo>
                  <a:cubicBezTo>
                    <a:pt x="20" y="14"/>
                    <a:pt x="23" y="6"/>
                    <a:pt x="27" y="6"/>
                  </a:cubicBezTo>
                  <a:cubicBezTo>
                    <a:pt x="30" y="6"/>
                    <a:pt x="32" y="10"/>
                    <a:pt x="34" y="12"/>
                  </a:cubicBezTo>
                  <a:cubicBezTo>
                    <a:pt x="39" y="20"/>
                    <a:pt x="39" y="30"/>
                    <a:pt x="35" y="38"/>
                  </a:cubicBezTo>
                  <a:cubicBezTo>
                    <a:pt x="33" y="41"/>
                    <a:pt x="29" y="46"/>
                    <a:pt x="23" y="45"/>
                  </a:cubicBezTo>
                  <a:cubicBezTo>
                    <a:pt x="19" y="45"/>
                    <a:pt x="16" y="41"/>
                    <a:pt x="14" y="38"/>
                  </a:cubicBezTo>
                  <a:cubicBezTo>
                    <a:pt x="9" y="31"/>
                    <a:pt x="9" y="19"/>
                    <a:pt x="18" y="14"/>
                  </a:cubicBezTo>
                  <a:cubicBezTo>
                    <a:pt x="23" y="11"/>
                    <a:pt x="15" y="9"/>
                    <a:pt x="12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71"/>
            <p:cNvSpPr/>
            <p:nvPr>
              <p:custDataLst>
                <p:tags r:id="rId44"/>
              </p:custDataLst>
            </p:nvPr>
          </p:nvSpPr>
          <p:spPr bwMode="auto">
            <a:xfrm>
              <a:off x="2502" y="3257"/>
              <a:ext cx="170" cy="163"/>
            </a:xfrm>
            <a:custGeom>
              <a:avLst/>
              <a:gdLst>
                <a:gd name="T0" fmla="*/ 6 w 72"/>
                <a:gd name="T1" fmla="*/ 6 h 69"/>
                <a:gd name="T2" fmla="*/ 61 w 72"/>
                <a:gd name="T3" fmla="*/ 67 h 69"/>
                <a:gd name="T4" fmla="*/ 68 w 72"/>
                <a:gd name="T5" fmla="*/ 62 h 69"/>
                <a:gd name="T6" fmla="*/ 10 w 72"/>
                <a:gd name="T7" fmla="*/ 1 h 69"/>
                <a:gd name="T8" fmla="*/ 6 w 72"/>
                <a:gd name="T9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9">
                  <a:moveTo>
                    <a:pt x="6" y="6"/>
                  </a:moveTo>
                  <a:cubicBezTo>
                    <a:pt x="32" y="16"/>
                    <a:pt x="40" y="50"/>
                    <a:pt x="61" y="67"/>
                  </a:cubicBezTo>
                  <a:cubicBezTo>
                    <a:pt x="64" y="69"/>
                    <a:pt x="72" y="65"/>
                    <a:pt x="68" y="62"/>
                  </a:cubicBezTo>
                  <a:cubicBezTo>
                    <a:pt x="46" y="45"/>
                    <a:pt x="39" y="11"/>
                    <a:pt x="10" y="1"/>
                  </a:cubicBezTo>
                  <a:cubicBezTo>
                    <a:pt x="7" y="0"/>
                    <a:pt x="0" y="5"/>
                    <a:pt x="6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72"/>
            <p:cNvSpPr/>
            <p:nvPr>
              <p:custDataLst>
                <p:tags r:id="rId45"/>
              </p:custDataLst>
            </p:nvPr>
          </p:nvSpPr>
          <p:spPr bwMode="auto">
            <a:xfrm>
              <a:off x="3091" y="3271"/>
              <a:ext cx="147" cy="225"/>
            </a:xfrm>
            <a:custGeom>
              <a:avLst/>
              <a:gdLst>
                <a:gd name="T0" fmla="*/ 14 w 62"/>
                <a:gd name="T1" fmla="*/ 16 h 95"/>
                <a:gd name="T2" fmla="*/ 10 w 62"/>
                <a:gd name="T3" fmla="*/ 11 h 95"/>
                <a:gd name="T4" fmla="*/ 14 w 62"/>
                <a:gd name="T5" fmla="*/ 8 h 95"/>
                <a:gd name="T6" fmla="*/ 31 w 62"/>
                <a:gd name="T7" fmla="*/ 11 h 95"/>
                <a:gd name="T8" fmla="*/ 30 w 62"/>
                <a:gd name="T9" fmla="*/ 35 h 95"/>
                <a:gd name="T10" fmla="*/ 35 w 62"/>
                <a:gd name="T11" fmla="*/ 56 h 95"/>
                <a:gd name="T12" fmla="*/ 42 w 62"/>
                <a:gd name="T13" fmla="*/ 66 h 95"/>
                <a:gd name="T14" fmla="*/ 16 w 62"/>
                <a:gd name="T15" fmla="*/ 87 h 95"/>
                <a:gd name="T16" fmla="*/ 11 w 62"/>
                <a:gd name="T17" fmla="*/ 91 h 95"/>
                <a:gd name="T18" fmla="*/ 45 w 62"/>
                <a:gd name="T19" fmla="*/ 78 h 95"/>
                <a:gd name="T20" fmla="*/ 37 w 62"/>
                <a:gd name="T21" fmla="*/ 38 h 95"/>
                <a:gd name="T22" fmla="*/ 29 w 62"/>
                <a:gd name="T23" fmla="*/ 1 h 95"/>
                <a:gd name="T24" fmla="*/ 1 w 62"/>
                <a:gd name="T25" fmla="*/ 13 h 95"/>
                <a:gd name="T26" fmla="*/ 4 w 62"/>
                <a:gd name="T27" fmla="*/ 15 h 95"/>
                <a:gd name="T28" fmla="*/ 5 w 62"/>
                <a:gd name="T29" fmla="*/ 18 h 95"/>
                <a:gd name="T30" fmla="*/ 14 w 62"/>
                <a:gd name="T31" fmla="*/ 1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95">
                  <a:moveTo>
                    <a:pt x="14" y="16"/>
                  </a:moveTo>
                  <a:cubicBezTo>
                    <a:pt x="14" y="13"/>
                    <a:pt x="13" y="11"/>
                    <a:pt x="10" y="11"/>
                  </a:cubicBezTo>
                  <a:cubicBezTo>
                    <a:pt x="11" y="10"/>
                    <a:pt x="13" y="9"/>
                    <a:pt x="14" y="8"/>
                  </a:cubicBezTo>
                  <a:cubicBezTo>
                    <a:pt x="22" y="5"/>
                    <a:pt x="28" y="6"/>
                    <a:pt x="31" y="11"/>
                  </a:cubicBezTo>
                  <a:cubicBezTo>
                    <a:pt x="38" y="17"/>
                    <a:pt x="32" y="28"/>
                    <a:pt x="30" y="35"/>
                  </a:cubicBezTo>
                  <a:cubicBezTo>
                    <a:pt x="27" y="43"/>
                    <a:pt x="30" y="49"/>
                    <a:pt x="35" y="56"/>
                  </a:cubicBezTo>
                  <a:cubicBezTo>
                    <a:pt x="37" y="60"/>
                    <a:pt x="40" y="62"/>
                    <a:pt x="42" y="66"/>
                  </a:cubicBezTo>
                  <a:cubicBezTo>
                    <a:pt x="47" y="76"/>
                    <a:pt x="25" y="89"/>
                    <a:pt x="16" y="87"/>
                  </a:cubicBezTo>
                  <a:cubicBezTo>
                    <a:pt x="14" y="86"/>
                    <a:pt x="6" y="90"/>
                    <a:pt x="11" y="91"/>
                  </a:cubicBezTo>
                  <a:cubicBezTo>
                    <a:pt x="24" y="95"/>
                    <a:pt x="36" y="86"/>
                    <a:pt x="45" y="78"/>
                  </a:cubicBezTo>
                  <a:cubicBezTo>
                    <a:pt x="62" y="64"/>
                    <a:pt x="36" y="53"/>
                    <a:pt x="37" y="38"/>
                  </a:cubicBezTo>
                  <a:cubicBezTo>
                    <a:pt x="38" y="27"/>
                    <a:pt x="51" y="4"/>
                    <a:pt x="29" y="1"/>
                  </a:cubicBezTo>
                  <a:cubicBezTo>
                    <a:pt x="18" y="0"/>
                    <a:pt x="8" y="4"/>
                    <a:pt x="1" y="13"/>
                  </a:cubicBezTo>
                  <a:cubicBezTo>
                    <a:pt x="0" y="14"/>
                    <a:pt x="3" y="15"/>
                    <a:pt x="4" y="15"/>
                  </a:cubicBezTo>
                  <a:cubicBezTo>
                    <a:pt x="4" y="16"/>
                    <a:pt x="5" y="17"/>
                    <a:pt x="5" y="18"/>
                  </a:cubicBezTo>
                  <a:cubicBezTo>
                    <a:pt x="5" y="20"/>
                    <a:pt x="14" y="19"/>
                    <a:pt x="14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73"/>
            <p:cNvSpPr/>
            <p:nvPr>
              <p:custDataLst>
                <p:tags r:id="rId46"/>
              </p:custDataLst>
            </p:nvPr>
          </p:nvSpPr>
          <p:spPr bwMode="auto">
            <a:xfrm>
              <a:off x="3652" y="3193"/>
              <a:ext cx="393" cy="319"/>
            </a:xfrm>
            <a:custGeom>
              <a:avLst/>
              <a:gdLst>
                <a:gd name="T0" fmla="*/ 11 w 166"/>
                <a:gd name="T1" fmla="*/ 96 h 135"/>
                <a:gd name="T2" fmla="*/ 47 w 166"/>
                <a:gd name="T3" fmla="*/ 4 h 135"/>
                <a:gd name="T4" fmla="*/ 39 w 166"/>
                <a:gd name="T5" fmla="*/ 4 h 135"/>
                <a:gd name="T6" fmla="*/ 39 w 166"/>
                <a:gd name="T7" fmla="*/ 113 h 135"/>
                <a:gd name="T8" fmla="*/ 104 w 166"/>
                <a:gd name="T9" fmla="*/ 80 h 135"/>
                <a:gd name="T10" fmla="*/ 95 w 166"/>
                <a:gd name="T11" fmla="*/ 81 h 135"/>
                <a:gd name="T12" fmla="*/ 116 w 166"/>
                <a:gd name="T13" fmla="*/ 93 h 135"/>
                <a:gd name="T14" fmla="*/ 136 w 166"/>
                <a:gd name="T15" fmla="*/ 78 h 135"/>
                <a:gd name="T16" fmla="*/ 156 w 166"/>
                <a:gd name="T17" fmla="*/ 100 h 135"/>
                <a:gd name="T18" fmla="*/ 165 w 166"/>
                <a:gd name="T19" fmla="*/ 98 h 135"/>
                <a:gd name="T20" fmla="*/ 145 w 166"/>
                <a:gd name="T21" fmla="*/ 66 h 135"/>
                <a:gd name="T22" fmla="*/ 104 w 166"/>
                <a:gd name="T23" fmla="*/ 80 h 135"/>
                <a:gd name="T24" fmla="*/ 96 w 166"/>
                <a:gd name="T25" fmla="*/ 80 h 135"/>
                <a:gd name="T26" fmla="*/ 76 w 166"/>
                <a:gd name="T27" fmla="*/ 104 h 135"/>
                <a:gd name="T28" fmla="*/ 34 w 166"/>
                <a:gd name="T29" fmla="*/ 85 h 135"/>
                <a:gd name="T30" fmla="*/ 47 w 166"/>
                <a:gd name="T31" fmla="*/ 4 h 135"/>
                <a:gd name="T32" fmla="*/ 39 w 166"/>
                <a:gd name="T33" fmla="*/ 5 h 135"/>
                <a:gd name="T34" fmla="*/ 3 w 166"/>
                <a:gd name="T35" fmla="*/ 95 h 135"/>
                <a:gd name="T36" fmla="*/ 11 w 166"/>
                <a:gd name="T37" fmla="*/ 9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135">
                  <a:moveTo>
                    <a:pt x="11" y="96"/>
                  </a:moveTo>
                  <a:cubicBezTo>
                    <a:pt x="31" y="68"/>
                    <a:pt x="43" y="37"/>
                    <a:pt x="47" y="4"/>
                  </a:cubicBezTo>
                  <a:cubicBezTo>
                    <a:pt x="48" y="0"/>
                    <a:pt x="40" y="2"/>
                    <a:pt x="39" y="4"/>
                  </a:cubicBezTo>
                  <a:cubicBezTo>
                    <a:pt x="26" y="35"/>
                    <a:pt x="11" y="85"/>
                    <a:pt x="39" y="113"/>
                  </a:cubicBezTo>
                  <a:cubicBezTo>
                    <a:pt x="63" y="135"/>
                    <a:pt x="92" y="96"/>
                    <a:pt x="104" y="80"/>
                  </a:cubicBezTo>
                  <a:cubicBezTo>
                    <a:pt x="101" y="81"/>
                    <a:pt x="98" y="81"/>
                    <a:pt x="95" y="81"/>
                  </a:cubicBezTo>
                  <a:cubicBezTo>
                    <a:pt x="94" y="96"/>
                    <a:pt x="102" y="100"/>
                    <a:pt x="116" y="93"/>
                  </a:cubicBezTo>
                  <a:cubicBezTo>
                    <a:pt x="123" y="89"/>
                    <a:pt x="131" y="83"/>
                    <a:pt x="136" y="78"/>
                  </a:cubicBezTo>
                  <a:cubicBezTo>
                    <a:pt x="152" y="63"/>
                    <a:pt x="153" y="92"/>
                    <a:pt x="156" y="100"/>
                  </a:cubicBezTo>
                  <a:cubicBezTo>
                    <a:pt x="157" y="104"/>
                    <a:pt x="166" y="101"/>
                    <a:pt x="165" y="98"/>
                  </a:cubicBezTo>
                  <a:cubicBezTo>
                    <a:pt x="159" y="85"/>
                    <a:pt x="163" y="68"/>
                    <a:pt x="145" y="66"/>
                  </a:cubicBezTo>
                  <a:cubicBezTo>
                    <a:pt x="135" y="64"/>
                    <a:pt x="102" y="108"/>
                    <a:pt x="104" y="80"/>
                  </a:cubicBezTo>
                  <a:cubicBezTo>
                    <a:pt x="104" y="76"/>
                    <a:pt x="97" y="78"/>
                    <a:pt x="96" y="80"/>
                  </a:cubicBezTo>
                  <a:cubicBezTo>
                    <a:pt x="89" y="88"/>
                    <a:pt x="83" y="96"/>
                    <a:pt x="76" y="104"/>
                  </a:cubicBezTo>
                  <a:cubicBezTo>
                    <a:pt x="55" y="125"/>
                    <a:pt x="38" y="104"/>
                    <a:pt x="34" y="85"/>
                  </a:cubicBezTo>
                  <a:cubicBezTo>
                    <a:pt x="28" y="59"/>
                    <a:pt x="37" y="28"/>
                    <a:pt x="47" y="4"/>
                  </a:cubicBezTo>
                  <a:cubicBezTo>
                    <a:pt x="44" y="4"/>
                    <a:pt x="42" y="4"/>
                    <a:pt x="39" y="5"/>
                  </a:cubicBezTo>
                  <a:cubicBezTo>
                    <a:pt x="34" y="38"/>
                    <a:pt x="23" y="68"/>
                    <a:pt x="3" y="95"/>
                  </a:cubicBezTo>
                  <a:cubicBezTo>
                    <a:pt x="0" y="99"/>
                    <a:pt x="9" y="98"/>
                    <a:pt x="11" y="9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74"/>
            <p:cNvSpPr/>
            <p:nvPr>
              <p:custDataLst>
                <p:tags r:id="rId47"/>
              </p:custDataLst>
            </p:nvPr>
          </p:nvSpPr>
          <p:spPr bwMode="auto">
            <a:xfrm>
              <a:off x="4042" y="3285"/>
              <a:ext cx="131" cy="133"/>
            </a:xfrm>
            <a:custGeom>
              <a:avLst/>
              <a:gdLst>
                <a:gd name="T0" fmla="*/ 44 w 55"/>
                <a:gd name="T1" fmla="*/ 2 h 56"/>
                <a:gd name="T2" fmla="*/ 4 w 55"/>
                <a:gd name="T3" fmla="*/ 52 h 56"/>
                <a:gd name="T4" fmla="*/ 11 w 55"/>
                <a:gd name="T5" fmla="*/ 53 h 56"/>
                <a:gd name="T6" fmla="*/ 51 w 55"/>
                <a:gd name="T7" fmla="*/ 4 h 56"/>
                <a:gd name="T8" fmla="*/ 44 w 55"/>
                <a:gd name="T9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6">
                  <a:moveTo>
                    <a:pt x="44" y="2"/>
                  </a:moveTo>
                  <a:cubicBezTo>
                    <a:pt x="27" y="16"/>
                    <a:pt x="19" y="37"/>
                    <a:pt x="4" y="52"/>
                  </a:cubicBezTo>
                  <a:cubicBezTo>
                    <a:pt x="0" y="55"/>
                    <a:pt x="9" y="56"/>
                    <a:pt x="11" y="53"/>
                  </a:cubicBezTo>
                  <a:cubicBezTo>
                    <a:pt x="26" y="38"/>
                    <a:pt x="34" y="18"/>
                    <a:pt x="51" y="4"/>
                  </a:cubicBezTo>
                  <a:cubicBezTo>
                    <a:pt x="55" y="1"/>
                    <a:pt x="47" y="0"/>
                    <a:pt x="44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75"/>
            <p:cNvSpPr/>
            <p:nvPr>
              <p:custDataLst>
                <p:tags r:id="rId48"/>
              </p:custDataLst>
            </p:nvPr>
          </p:nvSpPr>
          <p:spPr bwMode="auto">
            <a:xfrm>
              <a:off x="4920" y="2020"/>
              <a:ext cx="346" cy="929"/>
            </a:xfrm>
            <a:custGeom>
              <a:avLst/>
              <a:gdLst>
                <a:gd name="T0" fmla="*/ 11 w 146"/>
                <a:gd name="T1" fmla="*/ 29 h 392"/>
                <a:gd name="T2" fmla="*/ 62 w 146"/>
                <a:gd name="T3" fmla="*/ 50 h 392"/>
                <a:gd name="T4" fmla="*/ 66 w 146"/>
                <a:gd name="T5" fmla="*/ 88 h 392"/>
                <a:gd name="T6" fmla="*/ 82 w 146"/>
                <a:gd name="T7" fmla="*/ 158 h 392"/>
                <a:gd name="T8" fmla="*/ 137 w 146"/>
                <a:gd name="T9" fmla="*/ 180 h 392"/>
                <a:gd name="T10" fmla="*/ 128 w 146"/>
                <a:gd name="T11" fmla="*/ 181 h 392"/>
                <a:gd name="T12" fmla="*/ 133 w 146"/>
                <a:gd name="T13" fmla="*/ 299 h 392"/>
                <a:gd name="T14" fmla="*/ 131 w 146"/>
                <a:gd name="T15" fmla="*/ 362 h 392"/>
                <a:gd name="T16" fmla="*/ 94 w 146"/>
                <a:gd name="T17" fmla="*/ 388 h 392"/>
                <a:gd name="T18" fmla="*/ 99 w 146"/>
                <a:gd name="T19" fmla="*/ 391 h 392"/>
                <a:gd name="T20" fmla="*/ 145 w 146"/>
                <a:gd name="T21" fmla="*/ 331 h 392"/>
                <a:gd name="T22" fmla="*/ 137 w 146"/>
                <a:gd name="T23" fmla="*/ 180 h 392"/>
                <a:gd name="T24" fmla="*/ 128 w 146"/>
                <a:gd name="T25" fmla="*/ 181 h 392"/>
                <a:gd name="T26" fmla="*/ 104 w 146"/>
                <a:gd name="T27" fmla="*/ 174 h 392"/>
                <a:gd name="T28" fmla="*/ 82 w 146"/>
                <a:gd name="T29" fmla="*/ 133 h 392"/>
                <a:gd name="T30" fmla="*/ 73 w 146"/>
                <a:gd name="T31" fmla="*/ 64 h 392"/>
                <a:gd name="T32" fmla="*/ 48 w 146"/>
                <a:gd name="T33" fmla="*/ 16 h 392"/>
                <a:gd name="T34" fmla="*/ 4 w 146"/>
                <a:gd name="T35" fmla="*/ 27 h 392"/>
                <a:gd name="T36" fmla="*/ 11 w 146"/>
                <a:gd name="T37" fmla="*/ 2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392">
                  <a:moveTo>
                    <a:pt x="11" y="29"/>
                  </a:moveTo>
                  <a:cubicBezTo>
                    <a:pt x="45" y="0"/>
                    <a:pt x="58" y="30"/>
                    <a:pt x="62" y="50"/>
                  </a:cubicBezTo>
                  <a:cubicBezTo>
                    <a:pt x="65" y="63"/>
                    <a:pt x="65" y="75"/>
                    <a:pt x="66" y="88"/>
                  </a:cubicBezTo>
                  <a:cubicBezTo>
                    <a:pt x="68" y="111"/>
                    <a:pt x="72" y="136"/>
                    <a:pt x="82" y="158"/>
                  </a:cubicBezTo>
                  <a:cubicBezTo>
                    <a:pt x="88" y="171"/>
                    <a:pt x="133" y="218"/>
                    <a:pt x="137" y="180"/>
                  </a:cubicBezTo>
                  <a:cubicBezTo>
                    <a:pt x="137" y="176"/>
                    <a:pt x="129" y="178"/>
                    <a:pt x="128" y="181"/>
                  </a:cubicBezTo>
                  <a:cubicBezTo>
                    <a:pt x="117" y="220"/>
                    <a:pt x="127" y="260"/>
                    <a:pt x="133" y="299"/>
                  </a:cubicBezTo>
                  <a:cubicBezTo>
                    <a:pt x="137" y="319"/>
                    <a:pt x="140" y="342"/>
                    <a:pt x="131" y="362"/>
                  </a:cubicBezTo>
                  <a:cubicBezTo>
                    <a:pt x="124" y="375"/>
                    <a:pt x="106" y="381"/>
                    <a:pt x="94" y="388"/>
                  </a:cubicBezTo>
                  <a:cubicBezTo>
                    <a:pt x="89" y="391"/>
                    <a:pt x="96" y="392"/>
                    <a:pt x="99" y="391"/>
                  </a:cubicBezTo>
                  <a:cubicBezTo>
                    <a:pt x="127" y="376"/>
                    <a:pt x="146" y="365"/>
                    <a:pt x="145" y="331"/>
                  </a:cubicBezTo>
                  <a:cubicBezTo>
                    <a:pt x="144" y="280"/>
                    <a:pt x="122" y="230"/>
                    <a:pt x="137" y="180"/>
                  </a:cubicBezTo>
                  <a:cubicBezTo>
                    <a:pt x="134" y="180"/>
                    <a:pt x="131" y="180"/>
                    <a:pt x="128" y="181"/>
                  </a:cubicBezTo>
                  <a:cubicBezTo>
                    <a:pt x="127" y="197"/>
                    <a:pt x="109" y="180"/>
                    <a:pt x="104" y="174"/>
                  </a:cubicBezTo>
                  <a:cubicBezTo>
                    <a:pt x="92" y="164"/>
                    <a:pt x="86" y="148"/>
                    <a:pt x="82" y="133"/>
                  </a:cubicBezTo>
                  <a:cubicBezTo>
                    <a:pt x="76" y="111"/>
                    <a:pt x="75" y="87"/>
                    <a:pt x="73" y="64"/>
                  </a:cubicBezTo>
                  <a:cubicBezTo>
                    <a:pt x="71" y="46"/>
                    <a:pt x="68" y="23"/>
                    <a:pt x="48" y="16"/>
                  </a:cubicBezTo>
                  <a:cubicBezTo>
                    <a:pt x="32" y="10"/>
                    <a:pt x="16" y="18"/>
                    <a:pt x="4" y="27"/>
                  </a:cubicBezTo>
                  <a:cubicBezTo>
                    <a:pt x="0" y="30"/>
                    <a:pt x="8" y="30"/>
                    <a:pt x="11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76"/>
            <p:cNvSpPr/>
            <p:nvPr>
              <p:custDataLst>
                <p:tags r:id="rId49"/>
              </p:custDataLst>
            </p:nvPr>
          </p:nvSpPr>
          <p:spPr bwMode="auto">
            <a:xfrm>
              <a:off x="2384" y="1386"/>
              <a:ext cx="1112" cy="504"/>
            </a:xfrm>
            <a:custGeom>
              <a:avLst/>
              <a:gdLst>
                <a:gd name="T0" fmla="*/ 175 w 470"/>
                <a:gd name="T1" fmla="*/ 75 h 213"/>
                <a:gd name="T2" fmla="*/ 70 w 470"/>
                <a:gd name="T3" fmla="*/ 184 h 213"/>
                <a:gd name="T4" fmla="*/ 203 w 470"/>
                <a:gd name="T5" fmla="*/ 210 h 213"/>
                <a:gd name="T6" fmla="*/ 349 w 470"/>
                <a:gd name="T7" fmla="*/ 175 h 213"/>
                <a:gd name="T8" fmla="*/ 448 w 470"/>
                <a:gd name="T9" fmla="*/ 109 h 213"/>
                <a:gd name="T10" fmla="*/ 428 w 470"/>
                <a:gd name="T11" fmla="*/ 17 h 213"/>
                <a:gd name="T12" fmla="*/ 306 w 470"/>
                <a:gd name="T13" fmla="*/ 11 h 213"/>
                <a:gd name="T14" fmla="*/ 161 w 470"/>
                <a:gd name="T15" fmla="*/ 46 h 213"/>
                <a:gd name="T16" fmla="*/ 166 w 470"/>
                <a:gd name="T17" fmla="*/ 47 h 213"/>
                <a:gd name="T18" fmla="*/ 294 w 470"/>
                <a:gd name="T19" fmla="*/ 16 h 213"/>
                <a:gd name="T20" fmla="*/ 401 w 470"/>
                <a:gd name="T21" fmla="*/ 13 h 213"/>
                <a:gd name="T22" fmla="*/ 453 w 470"/>
                <a:gd name="T23" fmla="*/ 82 h 213"/>
                <a:gd name="T24" fmla="*/ 376 w 470"/>
                <a:gd name="T25" fmla="*/ 160 h 213"/>
                <a:gd name="T26" fmla="*/ 266 w 470"/>
                <a:gd name="T27" fmla="*/ 196 h 213"/>
                <a:gd name="T28" fmla="*/ 137 w 470"/>
                <a:gd name="T29" fmla="*/ 204 h 213"/>
                <a:gd name="T30" fmla="*/ 56 w 470"/>
                <a:gd name="T31" fmla="*/ 135 h 213"/>
                <a:gd name="T32" fmla="*/ 168 w 470"/>
                <a:gd name="T33" fmla="*/ 79 h 213"/>
                <a:gd name="T34" fmla="*/ 175 w 470"/>
                <a:gd name="T35" fmla="*/ 7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0" h="213">
                  <a:moveTo>
                    <a:pt x="175" y="75"/>
                  </a:moveTo>
                  <a:cubicBezTo>
                    <a:pt x="112" y="53"/>
                    <a:pt x="0" y="127"/>
                    <a:pt x="70" y="184"/>
                  </a:cubicBezTo>
                  <a:cubicBezTo>
                    <a:pt x="105" y="213"/>
                    <a:pt x="160" y="213"/>
                    <a:pt x="203" y="210"/>
                  </a:cubicBezTo>
                  <a:cubicBezTo>
                    <a:pt x="253" y="205"/>
                    <a:pt x="303" y="192"/>
                    <a:pt x="349" y="175"/>
                  </a:cubicBezTo>
                  <a:cubicBezTo>
                    <a:pt x="385" y="162"/>
                    <a:pt x="427" y="142"/>
                    <a:pt x="448" y="109"/>
                  </a:cubicBezTo>
                  <a:cubicBezTo>
                    <a:pt x="469" y="76"/>
                    <a:pt x="470" y="37"/>
                    <a:pt x="428" y="17"/>
                  </a:cubicBezTo>
                  <a:cubicBezTo>
                    <a:pt x="391" y="0"/>
                    <a:pt x="346" y="5"/>
                    <a:pt x="306" y="11"/>
                  </a:cubicBezTo>
                  <a:cubicBezTo>
                    <a:pt x="256" y="18"/>
                    <a:pt x="206" y="23"/>
                    <a:pt x="161" y="46"/>
                  </a:cubicBezTo>
                  <a:cubicBezTo>
                    <a:pt x="156" y="48"/>
                    <a:pt x="163" y="48"/>
                    <a:pt x="166" y="47"/>
                  </a:cubicBezTo>
                  <a:cubicBezTo>
                    <a:pt x="206" y="27"/>
                    <a:pt x="249" y="24"/>
                    <a:pt x="294" y="16"/>
                  </a:cubicBezTo>
                  <a:cubicBezTo>
                    <a:pt x="329" y="10"/>
                    <a:pt x="366" y="6"/>
                    <a:pt x="401" y="13"/>
                  </a:cubicBezTo>
                  <a:cubicBezTo>
                    <a:pt x="437" y="21"/>
                    <a:pt x="460" y="47"/>
                    <a:pt x="453" y="82"/>
                  </a:cubicBezTo>
                  <a:cubicBezTo>
                    <a:pt x="445" y="119"/>
                    <a:pt x="409" y="143"/>
                    <a:pt x="376" y="160"/>
                  </a:cubicBezTo>
                  <a:cubicBezTo>
                    <a:pt x="341" y="177"/>
                    <a:pt x="304" y="187"/>
                    <a:pt x="266" y="196"/>
                  </a:cubicBezTo>
                  <a:cubicBezTo>
                    <a:pt x="224" y="205"/>
                    <a:pt x="180" y="211"/>
                    <a:pt x="137" y="204"/>
                  </a:cubicBezTo>
                  <a:cubicBezTo>
                    <a:pt x="100" y="199"/>
                    <a:pt x="51" y="177"/>
                    <a:pt x="56" y="135"/>
                  </a:cubicBezTo>
                  <a:cubicBezTo>
                    <a:pt x="60" y="93"/>
                    <a:pt x="130" y="65"/>
                    <a:pt x="168" y="79"/>
                  </a:cubicBezTo>
                  <a:cubicBezTo>
                    <a:pt x="170" y="79"/>
                    <a:pt x="178" y="76"/>
                    <a:pt x="175" y="7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77"/>
            <p:cNvSpPr/>
            <p:nvPr>
              <p:custDataLst>
                <p:tags r:id="rId50"/>
              </p:custDataLst>
            </p:nvPr>
          </p:nvSpPr>
          <p:spPr bwMode="auto">
            <a:xfrm>
              <a:off x="2911" y="846"/>
              <a:ext cx="100" cy="679"/>
            </a:xfrm>
            <a:custGeom>
              <a:avLst/>
              <a:gdLst>
                <a:gd name="T0" fmla="*/ 1 w 42"/>
                <a:gd name="T1" fmla="*/ 5 h 287"/>
                <a:gd name="T2" fmla="*/ 17 w 42"/>
                <a:gd name="T3" fmla="*/ 136 h 287"/>
                <a:gd name="T4" fmla="*/ 33 w 42"/>
                <a:gd name="T5" fmla="*/ 283 h 287"/>
                <a:gd name="T6" fmla="*/ 41 w 42"/>
                <a:gd name="T7" fmla="*/ 281 h 287"/>
                <a:gd name="T8" fmla="*/ 27 w 42"/>
                <a:gd name="T9" fmla="*/ 149 h 287"/>
                <a:gd name="T10" fmla="*/ 9 w 42"/>
                <a:gd name="T11" fmla="*/ 4 h 287"/>
                <a:gd name="T12" fmla="*/ 1 w 42"/>
                <a:gd name="T13" fmla="*/ 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87">
                  <a:moveTo>
                    <a:pt x="1" y="5"/>
                  </a:moveTo>
                  <a:cubicBezTo>
                    <a:pt x="1" y="49"/>
                    <a:pt x="11" y="92"/>
                    <a:pt x="17" y="136"/>
                  </a:cubicBezTo>
                  <a:cubicBezTo>
                    <a:pt x="22" y="185"/>
                    <a:pt x="26" y="234"/>
                    <a:pt x="33" y="283"/>
                  </a:cubicBezTo>
                  <a:cubicBezTo>
                    <a:pt x="33" y="287"/>
                    <a:pt x="42" y="285"/>
                    <a:pt x="41" y="281"/>
                  </a:cubicBezTo>
                  <a:cubicBezTo>
                    <a:pt x="36" y="237"/>
                    <a:pt x="32" y="193"/>
                    <a:pt x="27" y="149"/>
                  </a:cubicBezTo>
                  <a:cubicBezTo>
                    <a:pt x="22" y="101"/>
                    <a:pt x="10" y="53"/>
                    <a:pt x="9" y="4"/>
                  </a:cubicBezTo>
                  <a:cubicBezTo>
                    <a:pt x="9" y="0"/>
                    <a:pt x="0" y="1"/>
                    <a:pt x="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78"/>
            <p:cNvSpPr/>
            <p:nvPr>
              <p:custDataLst>
                <p:tags r:id="rId51"/>
              </p:custDataLst>
            </p:nvPr>
          </p:nvSpPr>
          <p:spPr bwMode="auto">
            <a:xfrm>
              <a:off x="2556" y="834"/>
              <a:ext cx="360" cy="739"/>
            </a:xfrm>
            <a:custGeom>
              <a:avLst/>
              <a:gdLst>
                <a:gd name="T0" fmla="*/ 143 w 152"/>
                <a:gd name="T1" fmla="*/ 2 h 312"/>
                <a:gd name="T2" fmla="*/ 1 w 152"/>
                <a:gd name="T3" fmla="*/ 311 h 312"/>
                <a:gd name="T4" fmla="*/ 9 w 152"/>
                <a:gd name="T5" fmla="*/ 309 h 312"/>
                <a:gd name="T6" fmla="*/ 151 w 152"/>
                <a:gd name="T7" fmla="*/ 1 h 312"/>
                <a:gd name="T8" fmla="*/ 143 w 152"/>
                <a:gd name="T9" fmla="*/ 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312">
                  <a:moveTo>
                    <a:pt x="143" y="2"/>
                  </a:moveTo>
                  <a:cubicBezTo>
                    <a:pt x="87" y="101"/>
                    <a:pt x="54" y="210"/>
                    <a:pt x="1" y="311"/>
                  </a:cubicBezTo>
                  <a:cubicBezTo>
                    <a:pt x="0" y="312"/>
                    <a:pt x="8" y="311"/>
                    <a:pt x="9" y="309"/>
                  </a:cubicBezTo>
                  <a:cubicBezTo>
                    <a:pt x="62" y="209"/>
                    <a:pt x="95" y="100"/>
                    <a:pt x="151" y="1"/>
                  </a:cubicBezTo>
                  <a:cubicBezTo>
                    <a:pt x="152" y="0"/>
                    <a:pt x="144" y="0"/>
                    <a:pt x="143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79"/>
            <p:cNvSpPr/>
            <p:nvPr>
              <p:custDataLst>
                <p:tags r:id="rId52"/>
              </p:custDataLst>
            </p:nvPr>
          </p:nvSpPr>
          <p:spPr bwMode="auto">
            <a:xfrm>
              <a:off x="2899" y="801"/>
              <a:ext cx="554" cy="776"/>
            </a:xfrm>
            <a:custGeom>
              <a:avLst/>
              <a:gdLst>
                <a:gd name="T0" fmla="*/ 2 w 234"/>
                <a:gd name="T1" fmla="*/ 6 h 328"/>
                <a:gd name="T2" fmla="*/ 224 w 234"/>
                <a:gd name="T3" fmla="*/ 326 h 328"/>
                <a:gd name="T4" fmla="*/ 232 w 234"/>
                <a:gd name="T5" fmla="*/ 322 h 328"/>
                <a:gd name="T6" fmla="*/ 10 w 234"/>
                <a:gd name="T7" fmla="*/ 3 h 328"/>
                <a:gd name="T8" fmla="*/ 2 w 234"/>
                <a:gd name="T9" fmla="*/ 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328">
                  <a:moveTo>
                    <a:pt x="2" y="6"/>
                  </a:moveTo>
                  <a:cubicBezTo>
                    <a:pt x="70" y="116"/>
                    <a:pt x="144" y="223"/>
                    <a:pt x="224" y="326"/>
                  </a:cubicBezTo>
                  <a:cubicBezTo>
                    <a:pt x="226" y="328"/>
                    <a:pt x="234" y="325"/>
                    <a:pt x="232" y="322"/>
                  </a:cubicBezTo>
                  <a:cubicBezTo>
                    <a:pt x="151" y="220"/>
                    <a:pt x="78" y="112"/>
                    <a:pt x="10" y="3"/>
                  </a:cubicBezTo>
                  <a:cubicBezTo>
                    <a:pt x="8" y="0"/>
                    <a:pt x="0" y="3"/>
                    <a:pt x="2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80"/>
            <p:cNvSpPr/>
            <p:nvPr>
              <p:custDataLst>
                <p:tags r:id="rId53"/>
              </p:custDataLst>
            </p:nvPr>
          </p:nvSpPr>
          <p:spPr bwMode="auto">
            <a:xfrm>
              <a:off x="2880" y="874"/>
              <a:ext cx="43" cy="123"/>
            </a:xfrm>
            <a:custGeom>
              <a:avLst/>
              <a:gdLst>
                <a:gd name="T0" fmla="*/ 1 w 18"/>
                <a:gd name="T1" fmla="*/ 5 h 52"/>
                <a:gd name="T2" fmla="*/ 1 w 18"/>
                <a:gd name="T3" fmla="*/ 50 h 52"/>
                <a:gd name="T4" fmla="*/ 10 w 18"/>
                <a:gd name="T5" fmla="*/ 49 h 52"/>
                <a:gd name="T6" fmla="*/ 10 w 18"/>
                <a:gd name="T7" fmla="*/ 3 h 52"/>
                <a:gd name="T8" fmla="*/ 1 w 18"/>
                <a:gd name="T9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2">
                  <a:moveTo>
                    <a:pt x="1" y="5"/>
                  </a:moveTo>
                  <a:cubicBezTo>
                    <a:pt x="10" y="18"/>
                    <a:pt x="6" y="36"/>
                    <a:pt x="1" y="50"/>
                  </a:cubicBezTo>
                  <a:cubicBezTo>
                    <a:pt x="1" y="52"/>
                    <a:pt x="9" y="51"/>
                    <a:pt x="10" y="49"/>
                  </a:cubicBezTo>
                  <a:cubicBezTo>
                    <a:pt x="15" y="35"/>
                    <a:pt x="18" y="16"/>
                    <a:pt x="10" y="3"/>
                  </a:cubicBezTo>
                  <a:cubicBezTo>
                    <a:pt x="8" y="0"/>
                    <a:pt x="0" y="3"/>
                    <a:pt x="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81"/>
            <p:cNvSpPr/>
            <p:nvPr>
              <p:custDataLst>
                <p:tags r:id="rId54"/>
              </p:custDataLst>
            </p:nvPr>
          </p:nvSpPr>
          <p:spPr bwMode="auto">
            <a:xfrm>
              <a:off x="2864" y="1236"/>
              <a:ext cx="21" cy="60"/>
            </a:xfrm>
            <a:custGeom>
              <a:avLst/>
              <a:gdLst>
                <a:gd name="T0" fmla="*/ 0 w 9"/>
                <a:gd name="T1" fmla="*/ 4 h 25"/>
                <a:gd name="T2" fmla="*/ 0 w 9"/>
                <a:gd name="T3" fmla="*/ 23 h 25"/>
                <a:gd name="T4" fmla="*/ 9 w 9"/>
                <a:gd name="T5" fmla="*/ 21 h 25"/>
                <a:gd name="T6" fmla="*/ 9 w 9"/>
                <a:gd name="T7" fmla="*/ 2 h 25"/>
                <a:gd name="T8" fmla="*/ 0 w 9"/>
                <a:gd name="T9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5">
                  <a:moveTo>
                    <a:pt x="0" y="4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9" y="23"/>
                    <a:pt x="9" y="2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0" y="1"/>
                    <a:pt x="0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82"/>
            <p:cNvSpPr/>
            <p:nvPr>
              <p:custDataLst>
                <p:tags r:id="rId55"/>
              </p:custDataLst>
            </p:nvPr>
          </p:nvSpPr>
          <p:spPr bwMode="auto">
            <a:xfrm>
              <a:off x="2836" y="1454"/>
              <a:ext cx="30" cy="64"/>
            </a:xfrm>
            <a:custGeom>
              <a:avLst/>
              <a:gdLst>
                <a:gd name="T0" fmla="*/ 4 w 13"/>
                <a:gd name="T1" fmla="*/ 3 h 27"/>
                <a:gd name="T2" fmla="*/ 0 w 13"/>
                <a:gd name="T3" fmla="*/ 26 h 27"/>
                <a:gd name="T4" fmla="*/ 9 w 13"/>
                <a:gd name="T5" fmla="*/ 24 h 27"/>
                <a:gd name="T6" fmla="*/ 13 w 13"/>
                <a:gd name="T7" fmla="*/ 1 h 27"/>
                <a:gd name="T8" fmla="*/ 4 w 13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4" y="3"/>
                  </a:moveTo>
                  <a:cubicBezTo>
                    <a:pt x="4" y="11"/>
                    <a:pt x="1" y="18"/>
                    <a:pt x="0" y="26"/>
                  </a:cubicBezTo>
                  <a:cubicBezTo>
                    <a:pt x="0" y="27"/>
                    <a:pt x="9" y="26"/>
                    <a:pt x="9" y="24"/>
                  </a:cubicBezTo>
                  <a:cubicBezTo>
                    <a:pt x="9" y="16"/>
                    <a:pt x="12" y="9"/>
                    <a:pt x="13" y="1"/>
                  </a:cubicBezTo>
                  <a:cubicBezTo>
                    <a:pt x="13" y="0"/>
                    <a:pt x="4" y="1"/>
                    <a:pt x="4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83"/>
            <p:cNvSpPr/>
            <p:nvPr>
              <p:custDataLst>
                <p:tags r:id="rId56"/>
              </p:custDataLst>
            </p:nvPr>
          </p:nvSpPr>
          <p:spPr bwMode="auto">
            <a:xfrm>
              <a:off x="2826" y="1632"/>
              <a:ext cx="31" cy="78"/>
            </a:xfrm>
            <a:custGeom>
              <a:avLst/>
              <a:gdLst>
                <a:gd name="T0" fmla="*/ 4 w 13"/>
                <a:gd name="T1" fmla="*/ 4 h 33"/>
                <a:gd name="T2" fmla="*/ 0 w 13"/>
                <a:gd name="T3" fmla="*/ 31 h 33"/>
                <a:gd name="T4" fmla="*/ 9 w 13"/>
                <a:gd name="T5" fmla="*/ 29 h 33"/>
                <a:gd name="T6" fmla="*/ 13 w 13"/>
                <a:gd name="T7" fmla="*/ 2 h 33"/>
                <a:gd name="T8" fmla="*/ 4 w 13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3">
                  <a:moveTo>
                    <a:pt x="4" y="4"/>
                  </a:moveTo>
                  <a:cubicBezTo>
                    <a:pt x="4" y="13"/>
                    <a:pt x="0" y="22"/>
                    <a:pt x="0" y="31"/>
                  </a:cubicBezTo>
                  <a:cubicBezTo>
                    <a:pt x="0" y="33"/>
                    <a:pt x="9" y="32"/>
                    <a:pt x="9" y="29"/>
                  </a:cubicBezTo>
                  <a:cubicBezTo>
                    <a:pt x="9" y="20"/>
                    <a:pt x="12" y="11"/>
                    <a:pt x="13" y="2"/>
                  </a:cubicBezTo>
                  <a:cubicBezTo>
                    <a:pt x="13" y="0"/>
                    <a:pt x="4" y="2"/>
                    <a:pt x="4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84"/>
            <p:cNvSpPr/>
            <p:nvPr>
              <p:custDataLst>
                <p:tags r:id="rId57"/>
              </p:custDataLst>
            </p:nvPr>
          </p:nvSpPr>
          <p:spPr bwMode="auto">
            <a:xfrm>
              <a:off x="2779" y="1847"/>
              <a:ext cx="19" cy="52"/>
            </a:xfrm>
            <a:custGeom>
              <a:avLst/>
              <a:gdLst>
                <a:gd name="T0" fmla="*/ 0 w 8"/>
                <a:gd name="T1" fmla="*/ 5 h 22"/>
                <a:gd name="T2" fmla="*/ 0 w 8"/>
                <a:gd name="T3" fmla="*/ 20 h 22"/>
                <a:gd name="T4" fmla="*/ 8 w 8"/>
                <a:gd name="T5" fmla="*/ 18 h 22"/>
                <a:gd name="T6" fmla="*/ 8 w 8"/>
                <a:gd name="T7" fmla="*/ 3 h 22"/>
                <a:gd name="T8" fmla="*/ 0 w 8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2">
                  <a:moveTo>
                    <a:pt x="0" y="5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8" y="21"/>
                    <a:pt x="8" y="18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0"/>
                    <a:pt x="0" y="2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85"/>
            <p:cNvSpPr/>
            <p:nvPr>
              <p:custDataLst>
                <p:tags r:id="rId58"/>
              </p:custDataLst>
            </p:nvPr>
          </p:nvSpPr>
          <p:spPr bwMode="auto">
            <a:xfrm>
              <a:off x="3820" y="1165"/>
              <a:ext cx="227" cy="320"/>
            </a:xfrm>
            <a:custGeom>
              <a:avLst/>
              <a:gdLst>
                <a:gd name="T0" fmla="*/ 9 w 96"/>
                <a:gd name="T1" fmla="*/ 29 h 135"/>
                <a:gd name="T2" fmla="*/ 13 w 96"/>
                <a:gd name="T3" fmla="*/ 7 h 135"/>
                <a:gd name="T4" fmla="*/ 4 w 96"/>
                <a:gd name="T5" fmla="*/ 7 h 135"/>
                <a:gd name="T6" fmla="*/ 23 w 96"/>
                <a:gd name="T7" fmla="*/ 77 h 135"/>
                <a:gd name="T8" fmla="*/ 41 w 96"/>
                <a:gd name="T9" fmla="*/ 133 h 135"/>
                <a:gd name="T10" fmla="*/ 48 w 96"/>
                <a:gd name="T11" fmla="*/ 133 h 135"/>
                <a:gd name="T12" fmla="*/ 68 w 96"/>
                <a:gd name="T13" fmla="*/ 67 h 135"/>
                <a:gd name="T14" fmla="*/ 72 w 96"/>
                <a:gd name="T15" fmla="*/ 37 h 135"/>
                <a:gd name="T16" fmla="*/ 77 w 96"/>
                <a:gd name="T17" fmla="*/ 16 h 135"/>
                <a:gd name="T18" fmla="*/ 86 w 96"/>
                <a:gd name="T19" fmla="*/ 19 h 135"/>
                <a:gd name="T20" fmla="*/ 93 w 96"/>
                <a:gd name="T21" fmla="*/ 16 h 135"/>
                <a:gd name="T22" fmla="*/ 77 w 96"/>
                <a:gd name="T23" fmla="*/ 5 h 135"/>
                <a:gd name="T24" fmla="*/ 64 w 96"/>
                <a:gd name="T25" fmla="*/ 33 h 135"/>
                <a:gd name="T26" fmla="*/ 58 w 96"/>
                <a:gd name="T27" fmla="*/ 76 h 135"/>
                <a:gd name="T28" fmla="*/ 42 w 96"/>
                <a:gd name="T29" fmla="*/ 131 h 135"/>
                <a:gd name="T30" fmla="*/ 49 w 96"/>
                <a:gd name="T31" fmla="*/ 130 h 135"/>
                <a:gd name="T32" fmla="*/ 31 w 96"/>
                <a:gd name="T33" fmla="*/ 75 h 135"/>
                <a:gd name="T34" fmla="*/ 13 w 96"/>
                <a:gd name="T35" fmla="*/ 5 h 135"/>
                <a:gd name="T36" fmla="*/ 5 w 96"/>
                <a:gd name="T37" fmla="*/ 6 h 135"/>
                <a:gd name="T38" fmla="*/ 0 w 96"/>
                <a:gd name="T39" fmla="*/ 29 h 135"/>
                <a:gd name="T40" fmla="*/ 9 w 96"/>
                <a:gd name="T41" fmla="*/ 2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35">
                  <a:moveTo>
                    <a:pt x="9" y="29"/>
                  </a:moveTo>
                  <a:cubicBezTo>
                    <a:pt x="9" y="21"/>
                    <a:pt x="9" y="14"/>
                    <a:pt x="13" y="7"/>
                  </a:cubicBezTo>
                  <a:cubicBezTo>
                    <a:pt x="10" y="7"/>
                    <a:pt x="7" y="7"/>
                    <a:pt x="4" y="7"/>
                  </a:cubicBezTo>
                  <a:cubicBezTo>
                    <a:pt x="15" y="29"/>
                    <a:pt x="20" y="54"/>
                    <a:pt x="23" y="77"/>
                  </a:cubicBezTo>
                  <a:cubicBezTo>
                    <a:pt x="25" y="95"/>
                    <a:pt x="26" y="120"/>
                    <a:pt x="41" y="133"/>
                  </a:cubicBezTo>
                  <a:cubicBezTo>
                    <a:pt x="43" y="135"/>
                    <a:pt x="47" y="134"/>
                    <a:pt x="48" y="133"/>
                  </a:cubicBezTo>
                  <a:cubicBezTo>
                    <a:pt x="66" y="117"/>
                    <a:pt x="65" y="88"/>
                    <a:pt x="68" y="67"/>
                  </a:cubicBezTo>
                  <a:cubicBezTo>
                    <a:pt x="69" y="57"/>
                    <a:pt x="70" y="47"/>
                    <a:pt x="72" y="37"/>
                  </a:cubicBezTo>
                  <a:cubicBezTo>
                    <a:pt x="73" y="29"/>
                    <a:pt x="75" y="22"/>
                    <a:pt x="77" y="16"/>
                  </a:cubicBezTo>
                  <a:cubicBezTo>
                    <a:pt x="81" y="7"/>
                    <a:pt x="83" y="16"/>
                    <a:pt x="86" y="19"/>
                  </a:cubicBezTo>
                  <a:cubicBezTo>
                    <a:pt x="87" y="22"/>
                    <a:pt x="96" y="19"/>
                    <a:pt x="93" y="16"/>
                  </a:cubicBezTo>
                  <a:cubicBezTo>
                    <a:pt x="89" y="9"/>
                    <a:pt x="87" y="0"/>
                    <a:pt x="77" y="5"/>
                  </a:cubicBezTo>
                  <a:cubicBezTo>
                    <a:pt x="68" y="10"/>
                    <a:pt x="66" y="24"/>
                    <a:pt x="64" y="33"/>
                  </a:cubicBezTo>
                  <a:cubicBezTo>
                    <a:pt x="61" y="47"/>
                    <a:pt x="60" y="62"/>
                    <a:pt x="58" y="76"/>
                  </a:cubicBezTo>
                  <a:cubicBezTo>
                    <a:pt x="56" y="94"/>
                    <a:pt x="56" y="118"/>
                    <a:pt x="42" y="131"/>
                  </a:cubicBezTo>
                  <a:cubicBezTo>
                    <a:pt x="44" y="131"/>
                    <a:pt x="46" y="130"/>
                    <a:pt x="49" y="130"/>
                  </a:cubicBezTo>
                  <a:cubicBezTo>
                    <a:pt x="34" y="117"/>
                    <a:pt x="34" y="93"/>
                    <a:pt x="31" y="75"/>
                  </a:cubicBezTo>
                  <a:cubicBezTo>
                    <a:pt x="29" y="52"/>
                    <a:pt x="23" y="27"/>
                    <a:pt x="13" y="5"/>
                  </a:cubicBezTo>
                  <a:cubicBezTo>
                    <a:pt x="12" y="3"/>
                    <a:pt x="6" y="3"/>
                    <a:pt x="5" y="6"/>
                  </a:cubicBezTo>
                  <a:cubicBezTo>
                    <a:pt x="1" y="14"/>
                    <a:pt x="0" y="21"/>
                    <a:pt x="0" y="29"/>
                  </a:cubicBezTo>
                  <a:cubicBezTo>
                    <a:pt x="0" y="33"/>
                    <a:pt x="9" y="32"/>
                    <a:pt x="9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86"/>
            <p:cNvSpPr/>
            <p:nvPr>
              <p:custDataLst>
                <p:tags r:id="rId59"/>
              </p:custDataLst>
            </p:nvPr>
          </p:nvSpPr>
          <p:spPr bwMode="auto">
            <a:xfrm>
              <a:off x="4099" y="1203"/>
              <a:ext cx="180" cy="26"/>
            </a:xfrm>
            <a:custGeom>
              <a:avLst/>
              <a:gdLst>
                <a:gd name="T0" fmla="*/ 6 w 76"/>
                <a:gd name="T1" fmla="*/ 11 h 11"/>
                <a:gd name="T2" fmla="*/ 66 w 76"/>
                <a:gd name="T3" fmla="*/ 7 h 11"/>
                <a:gd name="T4" fmla="*/ 71 w 76"/>
                <a:gd name="T5" fmla="*/ 4 h 11"/>
                <a:gd name="T6" fmla="*/ 10 w 76"/>
                <a:gd name="T7" fmla="*/ 7 h 11"/>
                <a:gd name="T8" fmla="*/ 6 w 7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">
                  <a:moveTo>
                    <a:pt x="6" y="11"/>
                  </a:moveTo>
                  <a:cubicBezTo>
                    <a:pt x="26" y="11"/>
                    <a:pt x="46" y="4"/>
                    <a:pt x="66" y="7"/>
                  </a:cubicBezTo>
                  <a:cubicBezTo>
                    <a:pt x="68" y="8"/>
                    <a:pt x="76" y="4"/>
                    <a:pt x="71" y="4"/>
                  </a:cubicBezTo>
                  <a:cubicBezTo>
                    <a:pt x="50" y="0"/>
                    <a:pt x="30" y="7"/>
                    <a:pt x="10" y="7"/>
                  </a:cubicBezTo>
                  <a:cubicBezTo>
                    <a:pt x="7" y="7"/>
                    <a:pt x="0" y="11"/>
                    <a:pt x="6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87"/>
            <p:cNvSpPr/>
            <p:nvPr>
              <p:custDataLst>
                <p:tags r:id="rId60"/>
              </p:custDataLst>
            </p:nvPr>
          </p:nvSpPr>
          <p:spPr bwMode="auto">
            <a:xfrm>
              <a:off x="4156" y="1265"/>
              <a:ext cx="130" cy="50"/>
            </a:xfrm>
            <a:custGeom>
              <a:avLst/>
              <a:gdLst>
                <a:gd name="T0" fmla="*/ 0 w 55"/>
                <a:gd name="T1" fmla="*/ 3 h 21"/>
                <a:gd name="T2" fmla="*/ 46 w 55"/>
                <a:gd name="T3" fmla="*/ 19 h 21"/>
                <a:gd name="T4" fmla="*/ 51 w 55"/>
                <a:gd name="T5" fmla="*/ 16 h 21"/>
                <a:gd name="T6" fmla="*/ 8 w 55"/>
                <a:gd name="T7" fmla="*/ 1 h 21"/>
                <a:gd name="T8" fmla="*/ 0 w 55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1">
                  <a:moveTo>
                    <a:pt x="0" y="3"/>
                  </a:moveTo>
                  <a:cubicBezTo>
                    <a:pt x="1" y="21"/>
                    <a:pt x="33" y="19"/>
                    <a:pt x="46" y="19"/>
                  </a:cubicBezTo>
                  <a:cubicBezTo>
                    <a:pt x="47" y="19"/>
                    <a:pt x="55" y="16"/>
                    <a:pt x="51" y="16"/>
                  </a:cubicBezTo>
                  <a:cubicBezTo>
                    <a:pt x="39" y="16"/>
                    <a:pt x="9" y="17"/>
                    <a:pt x="8" y="1"/>
                  </a:cubicBezTo>
                  <a:cubicBezTo>
                    <a:pt x="8" y="0"/>
                    <a:pt x="0" y="1"/>
                    <a:pt x="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88"/>
            <p:cNvSpPr/>
            <p:nvPr>
              <p:custDataLst>
                <p:tags r:id="rId61"/>
              </p:custDataLst>
            </p:nvPr>
          </p:nvSpPr>
          <p:spPr bwMode="auto">
            <a:xfrm>
              <a:off x="4442" y="1113"/>
              <a:ext cx="59" cy="206"/>
            </a:xfrm>
            <a:custGeom>
              <a:avLst/>
              <a:gdLst>
                <a:gd name="T0" fmla="*/ 8 w 25"/>
                <a:gd name="T1" fmla="*/ 85 h 87"/>
                <a:gd name="T2" fmla="*/ 25 w 25"/>
                <a:gd name="T3" fmla="*/ 1 h 87"/>
                <a:gd name="T4" fmla="*/ 16 w 25"/>
                <a:gd name="T5" fmla="*/ 3 h 87"/>
                <a:gd name="T6" fmla="*/ 8 w 25"/>
                <a:gd name="T7" fmla="*/ 86 h 87"/>
                <a:gd name="T8" fmla="*/ 17 w 25"/>
                <a:gd name="T9" fmla="*/ 84 h 87"/>
                <a:gd name="T10" fmla="*/ 25 w 25"/>
                <a:gd name="T11" fmla="*/ 1 h 87"/>
                <a:gd name="T12" fmla="*/ 16 w 25"/>
                <a:gd name="T13" fmla="*/ 2 h 87"/>
                <a:gd name="T14" fmla="*/ 0 w 25"/>
                <a:gd name="T15" fmla="*/ 86 h 87"/>
                <a:gd name="T16" fmla="*/ 8 w 25"/>
                <a:gd name="T17" fmla="*/ 8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87">
                  <a:moveTo>
                    <a:pt x="8" y="85"/>
                  </a:moveTo>
                  <a:cubicBezTo>
                    <a:pt x="16" y="57"/>
                    <a:pt x="17" y="28"/>
                    <a:pt x="25" y="1"/>
                  </a:cubicBezTo>
                  <a:cubicBezTo>
                    <a:pt x="22" y="1"/>
                    <a:pt x="19" y="2"/>
                    <a:pt x="16" y="3"/>
                  </a:cubicBezTo>
                  <a:cubicBezTo>
                    <a:pt x="12" y="31"/>
                    <a:pt x="8" y="58"/>
                    <a:pt x="8" y="86"/>
                  </a:cubicBezTo>
                  <a:cubicBezTo>
                    <a:pt x="8" y="87"/>
                    <a:pt x="16" y="86"/>
                    <a:pt x="17" y="84"/>
                  </a:cubicBezTo>
                  <a:cubicBezTo>
                    <a:pt x="17" y="56"/>
                    <a:pt x="20" y="28"/>
                    <a:pt x="25" y="1"/>
                  </a:cubicBezTo>
                  <a:cubicBezTo>
                    <a:pt x="25" y="0"/>
                    <a:pt x="17" y="1"/>
                    <a:pt x="16" y="2"/>
                  </a:cubicBezTo>
                  <a:cubicBezTo>
                    <a:pt x="8" y="30"/>
                    <a:pt x="8" y="59"/>
                    <a:pt x="0" y="86"/>
                  </a:cubicBezTo>
                  <a:cubicBezTo>
                    <a:pt x="0" y="87"/>
                    <a:pt x="8" y="86"/>
                    <a:pt x="8" y="8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89"/>
            <p:cNvSpPr/>
            <p:nvPr>
              <p:custDataLst>
                <p:tags r:id="rId62"/>
              </p:custDataLst>
            </p:nvPr>
          </p:nvSpPr>
          <p:spPr bwMode="auto">
            <a:xfrm>
              <a:off x="4516" y="1191"/>
              <a:ext cx="123" cy="313"/>
            </a:xfrm>
            <a:custGeom>
              <a:avLst/>
              <a:gdLst>
                <a:gd name="T0" fmla="*/ 42 w 52"/>
                <a:gd name="T1" fmla="*/ 3 h 132"/>
                <a:gd name="T2" fmla="*/ 21 w 52"/>
                <a:gd name="T3" fmla="*/ 53 h 132"/>
                <a:gd name="T4" fmla="*/ 1 w 52"/>
                <a:gd name="T5" fmla="*/ 129 h 132"/>
                <a:gd name="T6" fmla="*/ 10 w 52"/>
                <a:gd name="T7" fmla="*/ 128 h 132"/>
                <a:gd name="T8" fmla="*/ 28 w 52"/>
                <a:gd name="T9" fmla="*/ 59 h 132"/>
                <a:gd name="T10" fmla="*/ 50 w 52"/>
                <a:gd name="T11" fmla="*/ 3 h 132"/>
                <a:gd name="T12" fmla="*/ 42 w 52"/>
                <a:gd name="T13" fmla="*/ 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32">
                  <a:moveTo>
                    <a:pt x="42" y="3"/>
                  </a:moveTo>
                  <a:cubicBezTo>
                    <a:pt x="29" y="17"/>
                    <a:pt x="26" y="35"/>
                    <a:pt x="21" y="53"/>
                  </a:cubicBezTo>
                  <a:cubicBezTo>
                    <a:pt x="15" y="78"/>
                    <a:pt x="10" y="104"/>
                    <a:pt x="1" y="129"/>
                  </a:cubicBezTo>
                  <a:cubicBezTo>
                    <a:pt x="0" y="132"/>
                    <a:pt x="9" y="131"/>
                    <a:pt x="10" y="128"/>
                  </a:cubicBezTo>
                  <a:cubicBezTo>
                    <a:pt x="17" y="105"/>
                    <a:pt x="22" y="82"/>
                    <a:pt x="28" y="59"/>
                  </a:cubicBezTo>
                  <a:cubicBezTo>
                    <a:pt x="33" y="40"/>
                    <a:pt x="36" y="18"/>
                    <a:pt x="50" y="3"/>
                  </a:cubicBezTo>
                  <a:cubicBezTo>
                    <a:pt x="52" y="0"/>
                    <a:pt x="44" y="1"/>
                    <a:pt x="42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90"/>
            <p:cNvSpPr/>
            <p:nvPr>
              <p:custDataLst>
                <p:tags r:id="rId63"/>
              </p:custDataLst>
            </p:nvPr>
          </p:nvSpPr>
          <p:spPr bwMode="auto">
            <a:xfrm>
              <a:off x="4613" y="1267"/>
              <a:ext cx="144" cy="303"/>
            </a:xfrm>
            <a:custGeom>
              <a:avLst/>
              <a:gdLst>
                <a:gd name="T0" fmla="*/ 16 w 61"/>
                <a:gd name="T1" fmla="*/ 18 h 128"/>
                <a:gd name="T2" fmla="*/ 27 w 61"/>
                <a:gd name="T3" fmla="*/ 39 h 128"/>
                <a:gd name="T4" fmla="*/ 22 w 61"/>
                <a:gd name="T5" fmla="*/ 55 h 128"/>
                <a:gd name="T6" fmla="*/ 31 w 61"/>
                <a:gd name="T7" fmla="*/ 81 h 128"/>
                <a:gd name="T8" fmla="*/ 38 w 61"/>
                <a:gd name="T9" fmla="*/ 87 h 128"/>
                <a:gd name="T10" fmla="*/ 23 w 61"/>
                <a:gd name="T11" fmla="*/ 110 h 128"/>
                <a:gd name="T12" fmla="*/ 21 w 61"/>
                <a:gd name="T13" fmla="*/ 124 h 128"/>
                <a:gd name="T14" fmla="*/ 29 w 61"/>
                <a:gd name="T15" fmla="*/ 122 h 128"/>
                <a:gd name="T16" fmla="*/ 50 w 61"/>
                <a:gd name="T17" fmla="*/ 87 h 128"/>
                <a:gd name="T18" fmla="*/ 31 w 61"/>
                <a:gd name="T19" fmla="*/ 64 h 128"/>
                <a:gd name="T20" fmla="*/ 41 w 61"/>
                <a:gd name="T21" fmla="*/ 27 h 128"/>
                <a:gd name="T22" fmla="*/ 10 w 61"/>
                <a:gd name="T23" fmla="*/ 23 h 128"/>
                <a:gd name="T24" fmla="*/ 16 w 61"/>
                <a:gd name="T25" fmla="*/ 1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128">
                  <a:moveTo>
                    <a:pt x="16" y="18"/>
                  </a:moveTo>
                  <a:cubicBezTo>
                    <a:pt x="33" y="32"/>
                    <a:pt x="34" y="27"/>
                    <a:pt x="27" y="39"/>
                  </a:cubicBezTo>
                  <a:cubicBezTo>
                    <a:pt x="25" y="44"/>
                    <a:pt x="23" y="49"/>
                    <a:pt x="22" y="55"/>
                  </a:cubicBezTo>
                  <a:cubicBezTo>
                    <a:pt x="20" y="64"/>
                    <a:pt x="26" y="74"/>
                    <a:pt x="31" y="81"/>
                  </a:cubicBezTo>
                  <a:cubicBezTo>
                    <a:pt x="33" y="82"/>
                    <a:pt x="36" y="85"/>
                    <a:pt x="38" y="87"/>
                  </a:cubicBezTo>
                  <a:cubicBezTo>
                    <a:pt x="49" y="95"/>
                    <a:pt x="27" y="106"/>
                    <a:pt x="23" y="110"/>
                  </a:cubicBezTo>
                  <a:cubicBezTo>
                    <a:pt x="18" y="114"/>
                    <a:pt x="18" y="119"/>
                    <a:pt x="21" y="124"/>
                  </a:cubicBezTo>
                  <a:cubicBezTo>
                    <a:pt x="23" y="128"/>
                    <a:pt x="31" y="125"/>
                    <a:pt x="29" y="122"/>
                  </a:cubicBezTo>
                  <a:cubicBezTo>
                    <a:pt x="24" y="110"/>
                    <a:pt x="61" y="98"/>
                    <a:pt x="50" y="87"/>
                  </a:cubicBezTo>
                  <a:cubicBezTo>
                    <a:pt x="42" y="79"/>
                    <a:pt x="36" y="74"/>
                    <a:pt x="31" y="64"/>
                  </a:cubicBezTo>
                  <a:cubicBezTo>
                    <a:pt x="25" y="51"/>
                    <a:pt x="39" y="39"/>
                    <a:pt x="41" y="27"/>
                  </a:cubicBezTo>
                  <a:cubicBezTo>
                    <a:pt x="46" y="0"/>
                    <a:pt x="0" y="15"/>
                    <a:pt x="10" y="23"/>
                  </a:cubicBezTo>
                  <a:cubicBezTo>
                    <a:pt x="13" y="25"/>
                    <a:pt x="20" y="21"/>
                    <a:pt x="16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91"/>
            <p:cNvSpPr/>
            <p:nvPr>
              <p:custDataLst>
                <p:tags r:id="rId64"/>
              </p:custDataLst>
            </p:nvPr>
          </p:nvSpPr>
          <p:spPr bwMode="auto">
            <a:xfrm>
              <a:off x="4849" y="1189"/>
              <a:ext cx="88" cy="234"/>
            </a:xfrm>
            <a:custGeom>
              <a:avLst/>
              <a:gdLst>
                <a:gd name="T0" fmla="*/ 2 w 37"/>
                <a:gd name="T1" fmla="*/ 5 h 99"/>
                <a:gd name="T2" fmla="*/ 14 w 37"/>
                <a:gd name="T3" fmla="*/ 96 h 99"/>
                <a:gd name="T4" fmla="*/ 22 w 37"/>
                <a:gd name="T5" fmla="*/ 94 h 99"/>
                <a:gd name="T6" fmla="*/ 10 w 37"/>
                <a:gd name="T7" fmla="*/ 2 h 99"/>
                <a:gd name="T8" fmla="*/ 2 w 37"/>
                <a:gd name="T9" fmla="*/ 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9">
                  <a:moveTo>
                    <a:pt x="2" y="5"/>
                  </a:moveTo>
                  <a:cubicBezTo>
                    <a:pt x="29" y="25"/>
                    <a:pt x="6" y="69"/>
                    <a:pt x="14" y="96"/>
                  </a:cubicBezTo>
                  <a:cubicBezTo>
                    <a:pt x="15" y="99"/>
                    <a:pt x="23" y="97"/>
                    <a:pt x="22" y="94"/>
                  </a:cubicBezTo>
                  <a:cubicBezTo>
                    <a:pt x="15" y="67"/>
                    <a:pt x="37" y="22"/>
                    <a:pt x="10" y="2"/>
                  </a:cubicBezTo>
                  <a:cubicBezTo>
                    <a:pt x="7" y="0"/>
                    <a:pt x="0" y="4"/>
                    <a:pt x="2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92"/>
            <p:cNvSpPr/>
            <p:nvPr>
              <p:custDataLst>
                <p:tags r:id="rId65"/>
              </p:custDataLst>
            </p:nvPr>
          </p:nvSpPr>
          <p:spPr bwMode="auto">
            <a:xfrm>
              <a:off x="4840" y="1146"/>
              <a:ext cx="158" cy="263"/>
            </a:xfrm>
            <a:custGeom>
              <a:avLst/>
              <a:gdLst>
                <a:gd name="T0" fmla="*/ 10 w 67"/>
                <a:gd name="T1" fmla="*/ 18 h 111"/>
                <a:gd name="T2" fmla="*/ 35 w 67"/>
                <a:gd name="T3" fmla="*/ 27 h 111"/>
                <a:gd name="T4" fmla="*/ 31 w 67"/>
                <a:gd name="T5" fmla="*/ 46 h 111"/>
                <a:gd name="T6" fmla="*/ 32 w 67"/>
                <a:gd name="T7" fmla="*/ 68 h 111"/>
                <a:gd name="T8" fmla="*/ 50 w 67"/>
                <a:gd name="T9" fmla="*/ 88 h 111"/>
                <a:gd name="T10" fmla="*/ 16 w 67"/>
                <a:gd name="T11" fmla="*/ 107 h 111"/>
                <a:gd name="T12" fmla="*/ 12 w 67"/>
                <a:gd name="T13" fmla="*/ 111 h 111"/>
                <a:gd name="T14" fmla="*/ 51 w 67"/>
                <a:gd name="T15" fmla="*/ 102 h 111"/>
                <a:gd name="T16" fmla="*/ 43 w 67"/>
                <a:gd name="T17" fmla="*/ 69 h 111"/>
                <a:gd name="T18" fmla="*/ 43 w 67"/>
                <a:gd name="T19" fmla="*/ 30 h 111"/>
                <a:gd name="T20" fmla="*/ 34 w 67"/>
                <a:gd name="T21" fmla="*/ 9 h 111"/>
                <a:gd name="T22" fmla="*/ 2 w 67"/>
                <a:gd name="T23" fmla="*/ 18 h 111"/>
                <a:gd name="T24" fmla="*/ 10 w 67"/>
                <a:gd name="T25" fmla="*/ 1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11">
                  <a:moveTo>
                    <a:pt x="10" y="18"/>
                  </a:moveTo>
                  <a:cubicBezTo>
                    <a:pt x="26" y="4"/>
                    <a:pt x="33" y="17"/>
                    <a:pt x="35" y="27"/>
                  </a:cubicBezTo>
                  <a:cubicBezTo>
                    <a:pt x="35" y="33"/>
                    <a:pt x="33" y="40"/>
                    <a:pt x="31" y="46"/>
                  </a:cubicBezTo>
                  <a:cubicBezTo>
                    <a:pt x="29" y="53"/>
                    <a:pt x="28" y="61"/>
                    <a:pt x="32" y="68"/>
                  </a:cubicBezTo>
                  <a:cubicBezTo>
                    <a:pt x="36" y="76"/>
                    <a:pt x="45" y="81"/>
                    <a:pt x="50" y="88"/>
                  </a:cubicBezTo>
                  <a:cubicBezTo>
                    <a:pt x="59" y="103"/>
                    <a:pt x="24" y="107"/>
                    <a:pt x="16" y="107"/>
                  </a:cubicBezTo>
                  <a:cubicBezTo>
                    <a:pt x="13" y="108"/>
                    <a:pt x="7" y="111"/>
                    <a:pt x="12" y="111"/>
                  </a:cubicBezTo>
                  <a:cubicBezTo>
                    <a:pt x="25" y="111"/>
                    <a:pt x="41" y="109"/>
                    <a:pt x="51" y="102"/>
                  </a:cubicBezTo>
                  <a:cubicBezTo>
                    <a:pt x="67" y="90"/>
                    <a:pt x="53" y="80"/>
                    <a:pt x="43" y="69"/>
                  </a:cubicBezTo>
                  <a:cubicBezTo>
                    <a:pt x="32" y="59"/>
                    <a:pt x="41" y="42"/>
                    <a:pt x="43" y="30"/>
                  </a:cubicBezTo>
                  <a:cubicBezTo>
                    <a:pt x="44" y="21"/>
                    <a:pt x="41" y="15"/>
                    <a:pt x="34" y="9"/>
                  </a:cubicBezTo>
                  <a:cubicBezTo>
                    <a:pt x="26" y="0"/>
                    <a:pt x="8" y="13"/>
                    <a:pt x="2" y="18"/>
                  </a:cubicBezTo>
                  <a:cubicBezTo>
                    <a:pt x="0" y="20"/>
                    <a:pt x="8" y="19"/>
                    <a:pt x="10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93"/>
            <p:cNvSpPr/>
            <p:nvPr>
              <p:custDataLst>
                <p:tags r:id="rId66"/>
              </p:custDataLst>
            </p:nvPr>
          </p:nvSpPr>
          <p:spPr bwMode="auto">
            <a:xfrm>
              <a:off x="5055" y="1234"/>
              <a:ext cx="40" cy="45"/>
            </a:xfrm>
            <a:custGeom>
              <a:avLst/>
              <a:gdLst>
                <a:gd name="T0" fmla="*/ 10 w 17"/>
                <a:gd name="T1" fmla="*/ 1 h 19"/>
                <a:gd name="T2" fmla="*/ 1 w 17"/>
                <a:gd name="T3" fmla="*/ 9 h 19"/>
                <a:gd name="T4" fmla="*/ 4 w 17"/>
                <a:gd name="T5" fmla="*/ 17 h 19"/>
                <a:gd name="T6" fmla="*/ 10 w 17"/>
                <a:gd name="T7" fmla="*/ 18 h 19"/>
                <a:gd name="T8" fmla="*/ 12 w 17"/>
                <a:gd name="T9" fmla="*/ 13 h 19"/>
                <a:gd name="T10" fmla="*/ 9 w 17"/>
                <a:gd name="T11" fmla="*/ 10 h 19"/>
                <a:gd name="T12" fmla="*/ 14 w 17"/>
                <a:gd name="T13" fmla="*/ 6 h 19"/>
                <a:gd name="T14" fmla="*/ 16 w 17"/>
                <a:gd name="T15" fmla="*/ 2 h 19"/>
                <a:gd name="T16" fmla="*/ 10 w 17"/>
                <a:gd name="T1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9">
                  <a:moveTo>
                    <a:pt x="10" y="1"/>
                  </a:moveTo>
                  <a:cubicBezTo>
                    <a:pt x="7" y="3"/>
                    <a:pt x="2" y="5"/>
                    <a:pt x="1" y="9"/>
                  </a:cubicBezTo>
                  <a:cubicBezTo>
                    <a:pt x="0" y="12"/>
                    <a:pt x="2" y="15"/>
                    <a:pt x="4" y="17"/>
                  </a:cubicBezTo>
                  <a:cubicBezTo>
                    <a:pt x="5" y="19"/>
                    <a:pt x="8" y="19"/>
                    <a:pt x="10" y="18"/>
                  </a:cubicBezTo>
                  <a:cubicBezTo>
                    <a:pt x="11" y="17"/>
                    <a:pt x="13" y="15"/>
                    <a:pt x="12" y="13"/>
                  </a:cubicBezTo>
                  <a:cubicBezTo>
                    <a:pt x="11" y="12"/>
                    <a:pt x="9" y="11"/>
                    <a:pt x="9" y="10"/>
                  </a:cubicBezTo>
                  <a:cubicBezTo>
                    <a:pt x="10" y="8"/>
                    <a:pt x="12" y="7"/>
                    <a:pt x="14" y="6"/>
                  </a:cubicBezTo>
                  <a:cubicBezTo>
                    <a:pt x="15" y="6"/>
                    <a:pt x="17" y="4"/>
                    <a:pt x="16" y="2"/>
                  </a:cubicBezTo>
                  <a:cubicBezTo>
                    <a:pt x="14" y="0"/>
                    <a:pt x="12" y="1"/>
                    <a:pt x="1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94"/>
            <p:cNvSpPr/>
            <p:nvPr>
              <p:custDataLst>
                <p:tags r:id="rId67"/>
              </p:custDataLst>
            </p:nvPr>
          </p:nvSpPr>
          <p:spPr bwMode="auto">
            <a:xfrm>
              <a:off x="5140" y="1125"/>
              <a:ext cx="55" cy="235"/>
            </a:xfrm>
            <a:custGeom>
              <a:avLst/>
              <a:gdLst>
                <a:gd name="T0" fmla="*/ 0 w 23"/>
                <a:gd name="T1" fmla="*/ 5 h 99"/>
                <a:gd name="T2" fmla="*/ 8 w 23"/>
                <a:gd name="T3" fmla="*/ 96 h 99"/>
                <a:gd name="T4" fmla="*/ 16 w 23"/>
                <a:gd name="T5" fmla="*/ 95 h 99"/>
                <a:gd name="T6" fmla="*/ 8 w 23"/>
                <a:gd name="T7" fmla="*/ 4 h 99"/>
                <a:gd name="T8" fmla="*/ 0 w 23"/>
                <a:gd name="T9" fmla="*/ 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9">
                  <a:moveTo>
                    <a:pt x="0" y="5"/>
                  </a:moveTo>
                  <a:cubicBezTo>
                    <a:pt x="1" y="35"/>
                    <a:pt x="14" y="65"/>
                    <a:pt x="8" y="96"/>
                  </a:cubicBezTo>
                  <a:cubicBezTo>
                    <a:pt x="7" y="99"/>
                    <a:pt x="16" y="98"/>
                    <a:pt x="16" y="95"/>
                  </a:cubicBezTo>
                  <a:cubicBezTo>
                    <a:pt x="23" y="64"/>
                    <a:pt x="9" y="35"/>
                    <a:pt x="8" y="4"/>
                  </a:cubicBezTo>
                  <a:cubicBezTo>
                    <a:pt x="8" y="0"/>
                    <a:pt x="0" y="2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95"/>
            <p:cNvSpPr/>
            <p:nvPr>
              <p:custDataLst>
                <p:tags r:id="rId68"/>
              </p:custDataLst>
            </p:nvPr>
          </p:nvSpPr>
          <p:spPr bwMode="auto">
            <a:xfrm>
              <a:off x="5124" y="1116"/>
              <a:ext cx="170" cy="265"/>
            </a:xfrm>
            <a:custGeom>
              <a:avLst/>
              <a:gdLst>
                <a:gd name="T0" fmla="*/ 10 w 72"/>
                <a:gd name="T1" fmla="*/ 78 h 112"/>
                <a:gd name="T2" fmla="*/ 68 w 72"/>
                <a:gd name="T3" fmla="*/ 4 h 112"/>
                <a:gd name="T4" fmla="*/ 59 w 72"/>
                <a:gd name="T5" fmla="*/ 5 h 112"/>
                <a:gd name="T6" fmla="*/ 63 w 72"/>
                <a:gd name="T7" fmla="*/ 107 h 112"/>
                <a:gd name="T8" fmla="*/ 72 w 72"/>
                <a:gd name="T9" fmla="*/ 107 h 112"/>
                <a:gd name="T10" fmla="*/ 68 w 72"/>
                <a:gd name="T11" fmla="*/ 4 h 112"/>
                <a:gd name="T12" fmla="*/ 59 w 72"/>
                <a:gd name="T13" fmla="*/ 5 h 112"/>
                <a:gd name="T14" fmla="*/ 4 w 72"/>
                <a:gd name="T15" fmla="*/ 75 h 112"/>
                <a:gd name="T16" fmla="*/ 10 w 72"/>
                <a:gd name="T17" fmla="*/ 7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12">
                  <a:moveTo>
                    <a:pt x="10" y="78"/>
                  </a:moveTo>
                  <a:cubicBezTo>
                    <a:pt x="36" y="57"/>
                    <a:pt x="59" y="37"/>
                    <a:pt x="68" y="4"/>
                  </a:cubicBezTo>
                  <a:cubicBezTo>
                    <a:pt x="65" y="4"/>
                    <a:pt x="62" y="5"/>
                    <a:pt x="59" y="5"/>
                  </a:cubicBezTo>
                  <a:cubicBezTo>
                    <a:pt x="56" y="39"/>
                    <a:pt x="63" y="73"/>
                    <a:pt x="63" y="107"/>
                  </a:cubicBezTo>
                  <a:cubicBezTo>
                    <a:pt x="63" y="112"/>
                    <a:pt x="72" y="110"/>
                    <a:pt x="72" y="107"/>
                  </a:cubicBezTo>
                  <a:cubicBezTo>
                    <a:pt x="71" y="72"/>
                    <a:pt x="65" y="38"/>
                    <a:pt x="68" y="4"/>
                  </a:cubicBezTo>
                  <a:cubicBezTo>
                    <a:pt x="68" y="0"/>
                    <a:pt x="60" y="2"/>
                    <a:pt x="59" y="5"/>
                  </a:cubicBezTo>
                  <a:cubicBezTo>
                    <a:pt x="51" y="36"/>
                    <a:pt x="29" y="55"/>
                    <a:pt x="4" y="75"/>
                  </a:cubicBezTo>
                  <a:cubicBezTo>
                    <a:pt x="0" y="78"/>
                    <a:pt x="7" y="81"/>
                    <a:pt x="10" y="7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96"/>
            <p:cNvSpPr/>
            <p:nvPr>
              <p:custDataLst>
                <p:tags r:id="rId69"/>
              </p:custDataLst>
            </p:nvPr>
          </p:nvSpPr>
          <p:spPr bwMode="auto">
            <a:xfrm>
              <a:off x="2973" y="917"/>
              <a:ext cx="1999" cy="241"/>
            </a:xfrm>
            <a:custGeom>
              <a:avLst/>
              <a:gdLst>
                <a:gd name="T0" fmla="*/ 10 w 845"/>
                <a:gd name="T1" fmla="*/ 100 h 102"/>
                <a:gd name="T2" fmla="*/ 62 w 845"/>
                <a:gd name="T3" fmla="*/ 84 h 102"/>
                <a:gd name="T4" fmla="*/ 117 w 845"/>
                <a:gd name="T5" fmla="*/ 70 h 102"/>
                <a:gd name="T6" fmla="*/ 220 w 845"/>
                <a:gd name="T7" fmla="*/ 47 h 102"/>
                <a:gd name="T8" fmla="*/ 446 w 845"/>
                <a:gd name="T9" fmla="*/ 12 h 102"/>
                <a:gd name="T10" fmla="*/ 661 w 845"/>
                <a:gd name="T11" fmla="*/ 12 h 102"/>
                <a:gd name="T12" fmla="*/ 762 w 845"/>
                <a:gd name="T13" fmla="*/ 36 h 102"/>
                <a:gd name="T14" fmla="*/ 840 w 845"/>
                <a:gd name="T15" fmla="*/ 48 h 102"/>
                <a:gd name="T16" fmla="*/ 839 w 845"/>
                <a:gd name="T17" fmla="*/ 45 h 102"/>
                <a:gd name="T18" fmla="*/ 726 w 845"/>
                <a:gd name="T19" fmla="*/ 19 h 102"/>
                <a:gd name="T20" fmla="*/ 627 w 845"/>
                <a:gd name="T21" fmla="*/ 5 h 102"/>
                <a:gd name="T22" fmla="*/ 415 w 845"/>
                <a:gd name="T23" fmla="*/ 11 h 102"/>
                <a:gd name="T24" fmla="*/ 195 w 845"/>
                <a:gd name="T25" fmla="*/ 48 h 102"/>
                <a:gd name="T26" fmla="*/ 84 w 845"/>
                <a:gd name="T27" fmla="*/ 74 h 102"/>
                <a:gd name="T28" fmla="*/ 32 w 845"/>
                <a:gd name="T29" fmla="*/ 88 h 102"/>
                <a:gd name="T30" fmla="*/ 4 w 845"/>
                <a:gd name="T31" fmla="*/ 99 h 102"/>
                <a:gd name="T32" fmla="*/ 10 w 845"/>
                <a:gd name="T33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5" h="102">
                  <a:moveTo>
                    <a:pt x="10" y="100"/>
                  </a:moveTo>
                  <a:cubicBezTo>
                    <a:pt x="23" y="91"/>
                    <a:pt x="47" y="88"/>
                    <a:pt x="62" y="84"/>
                  </a:cubicBezTo>
                  <a:cubicBezTo>
                    <a:pt x="80" y="79"/>
                    <a:pt x="99" y="75"/>
                    <a:pt x="117" y="70"/>
                  </a:cubicBezTo>
                  <a:cubicBezTo>
                    <a:pt x="151" y="62"/>
                    <a:pt x="185" y="54"/>
                    <a:pt x="220" y="47"/>
                  </a:cubicBezTo>
                  <a:cubicBezTo>
                    <a:pt x="295" y="33"/>
                    <a:pt x="370" y="19"/>
                    <a:pt x="446" y="12"/>
                  </a:cubicBezTo>
                  <a:cubicBezTo>
                    <a:pt x="517" y="4"/>
                    <a:pt x="590" y="5"/>
                    <a:pt x="661" y="12"/>
                  </a:cubicBezTo>
                  <a:cubicBezTo>
                    <a:pt x="695" y="16"/>
                    <a:pt x="731" y="22"/>
                    <a:pt x="762" y="36"/>
                  </a:cubicBezTo>
                  <a:cubicBezTo>
                    <a:pt x="787" y="48"/>
                    <a:pt x="812" y="54"/>
                    <a:pt x="840" y="48"/>
                  </a:cubicBezTo>
                  <a:cubicBezTo>
                    <a:pt x="845" y="47"/>
                    <a:pt x="844" y="44"/>
                    <a:pt x="839" y="45"/>
                  </a:cubicBezTo>
                  <a:cubicBezTo>
                    <a:pt x="799" y="53"/>
                    <a:pt x="763" y="28"/>
                    <a:pt x="726" y="19"/>
                  </a:cubicBezTo>
                  <a:cubicBezTo>
                    <a:pt x="694" y="10"/>
                    <a:pt x="660" y="7"/>
                    <a:pt x="627" y="5"/>
                  </a:cubicBezTo>
                  <a:cubicBezTo>
                    <a:pt x="556" y="0"/>
                    <a:pt x="485" y="3"/>
                    <a:pt x="415" y="11"/>
                  </a:cubicBezTo>
                  <a:cubicBezTo>
                    <a:pt x="341" y="20"/>
                    <a:pt x="268" y="34"/>
                    <a:pt x="195" y="48"/>
                  </a:cubicBezTo>
                  <a:cubicBezTo>
                    <a:pt x="158" y="56"/>
                    <a:pt x="121" y="65"/>
                    <a:pt x="84" y="74"/>
                  </a:cubicBezTo>
                  <a:cubicBezTo>
                    <a:pt x="66" y="79"/>
                    <a:pt x="49" y="84"/>
                    <a:pt x="32" y="88"/>
                  </a:cubicBezTo>
                  <a:cubicBezTo>
                    <a:pt x="21" y="91"/>
                    <a:pt x="13" y="93"/>
                    <a:pt x="4" y="99"/>
                  </a:cubicBezTo>
                  <a:cubicBezTo>
                    <a:pt x="0" y="102"/>
                    <a:pt x="8" y="102"/>
                    <a:pt x="10" y="10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97"/>
            <p:cNvSpPr/>
            <p:nvPr>
              <p:custDataLst>
                <p:tags r:id="rId70"/>
              </p:custDataLst>
            </p:nvPr>
          </p:nvSpPr>
          <p:spPr bwMode="auto">
            <a:xfrm>
              <a:off x="4863" y="969"/>
              <a:ext cx="124" cy="116"/>
            </a:xfrm>
            <a:custGeom>
              <a:avLst/>
              <a:gdLst>
                <a:gd name="T0" fmla="*/ 13 w 52"/>
                <a:gd name="T1" fmla="*/ 4 h 49"/>
                <a:gd name="T2" fmla="*/ 40 w 52"/>
                <a:gd name="T3" fmla="*/ 28 h 49"/>
                <a:gd name="T4" fmla="*/ 5 w 52"/>
                <a:gd name="T5" fmla="*/ 47 h 49"/>
                <a:gd name="T6" fmla="*/ 11 w 52"/>
                <a:gd name="T7" fmla="*/ 48 h 49"/>
                <a:gd name="T8" fmla="*/ 48 w 52"/>
                <a:gd name="T9" fmla="*/ 25 h 49"/>
                <a:gd name="T10" fmla="*/ 19 w 52"/>
                <a:gd name="T11" fmla="*/ 0 h 49"/>
                <a:gd name="T12" fmla="*/ 13 w 52"/>
                <a:gd name="T13" fmla="*/ 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9">
                  <a:moveTo>
                    <a:pt x="13" y="4"/>
                  </a:moveTo>
                  <a:cubicBezTo>
                    <a:pt x="22" y="4"/>
                    <a:pt x="43" y="18"/>
                    <a:pt x="40" y="28"/>
                  </a:cubicBezTo>
                  <a:cubicBezTo>
                    <a:pt x="36" y="38"/>
                    <a:pt x="15" y="42"/>
                    <a:pt x="5" y="47"/>
                  </a:cubicBezTo>
                  <a:cubicBezTo>
                    <a:pt x="0" y="49"/>
                    <a:pt x="8" y="49"/>
                    <a:pt x="11" y="48"/>
                  </a:cubicBezTo>
                  <a:cubicBezTo>
                    <a:pt x="22" y="43"/>
                    <a:pt x="44" y="39"/>
                    <a:pt x="48" y="25"/>
                  </a:cubicBezTo>
                  <a:cubicBezTo>
                    <a:pt x="52" y="15"/>
                    <a:pt x="28" y="1"/>
                    <a:pt x="19" y="0"/>
                  </a:cubicBezTo>
                  <a:cubicBezTo>
                    <a:pt x="17" y="0"/>
                    <a:pt x="9" y="3"/>
                    <a:pt x="13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98"/>
            <p:cNvSpPr/>
            <p:nvPr>
              <p:custDataLst>
                <p:tags r:id="rId71"/>
              </p:custDataLst>
            </p:nvPr>
          </p:nvSpPr>
          <p:spPr bwMode="auto">
            <a:xfrm>
              <a:off x="3555" y="1478"/>
              <a:ext cx="1339" cy="443"/>
            </a:xfrm>
            <a:custGeom>
              <a:avLst/>
              <a:gdLst>
                <a:gd name="T0" fmla="*/ 557 w 566"/>
                <a:gd name="T1" fmla="*/ 4 h 187"/>
                <a:gd name="T2" fmla="*/ 497 w 566"/>
                <a:gd name="T3" fmla="*/ 129 h 187"/>
                <a:gd name="T4" fmla="*/ 358 w 566"/>
                <a:gd name="T5" fmla="*/ 173 h 187"/>
                <a:gd name="T6" fmla="*/ 10 w 566"/>
                <a:gd name="T7" fmla="*/ 127 h 187"/>
                <a:gd name="T8" fmla="*/ 4 w 566"/>
                <a:gd name="T9" fmla="*/ 131 h 187"/>
                <a:gd name="T10" fmla="*/ 5 w 566"/>
                <a:gd name="T11" fmla="*/ 131 h 187"/>
                <a:gd name="T12" fmla="*/ 10 w 566"/>
                <a:gd name="T13" fmla="*/ 134 h 187"/>
                <a:gd name="T14" fmla="*/ 13 w 566"/>
                <a:gd name="T15" fmla="*/ 133 h 187"/>
                <a:gd name="T16" fmla="*/ 14 w 566"/>
                <a:gd name="T17" fmla="*/ 129 h 187"/>
                <a:gd name="T18" fmla="*/ 11 w 566"/>
                <a:gd name="T19" fmla="*/ 127 h 187"/>
                <a:gd name="T20" fmla="*/ 5 w 566"/>
                <a:gd name="T21" fmla="*/ 132 h 187"/>
                <a:gd name="T22" fmla="*/ 381 w 566"/>
                <a:gd name="T23" fmla="*/ 176 h 187"/>
                <a:gd name="T24" fmla="*/ 500 w 566"/>
                <a:gd name="T25" fmla="*/ 135 h 187"/>
                <a:gd name="T26" fmla="*/ 565 w 566"/>
                <a:gd name="T27" fmla="*/ 3 h 187"/>
                <a:gd name="T28" fmla="*/ 557 w 566"/>
                <a:gd name="T29" fmla="*/ 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6" h="187">
                  <a:moveTo>
                    <a:pt x="557" y="4"/>
                  </a:moveTo>
                  <a:cubicBezTo>
                    <a:pt x="547" y="50"/>
                    <a:pt x="533" y="95"/>
                    <a:pt x="497" y="129"/>
                  </a:cubicBezTo>
                  <a:cubicBezTo>
                    <a:pt x="461" y="163"/>
                    <a:pt x="406" y="171"/>
                    <a:pt x="358" y="173"/>
                  </a:cubicBezTo>
                  <a:cubicBezTo>
                    <a:pt x="242" y="178"/>
                    <a:pt x="121" y="157"/>
                    <a:pt x="10" y="127"/>
                  </a:cubicBezTo>
                  <a:cubicBezTo>
                    <a:pt x="8" y="126"/>
                    <a:pt x="0" y="129"/>
                    <a:pt x="4" y="131"/>
                  </a:cubicBezTo>
                  <a:cubicBezTo>
                    <a:pt x="4" y="131"/>
                    <a:pt x="5" y="131"/>
                    <a:pt x="5" y="131"/>
                  </a:cubicBezTo>
                  <a:cubicBezTo>
                    <a:pt x="0" y="135"/>
                    <a:pt x="7" y="136"/>
                    <a:pt x="10" y="134"/>
                  </a:cubicBezTo>
                  <a:cubicBezTo>
                    <a:pt x="11" y="134"/>
                    <a:pt x="12" y="133"/>
                    <a:pt x="13" y="133"/>
                  </a:cubicBezTo>
                  <a:cubicBezTo>
                    <a:pt x="15" y="132"/>
                    <a:pt x="16" y="130"/>
                    <a:pt x="14" y="129"/>
                  </a:cubicBezTo>
                  <a:cubicBezTo>
                    <a:pt x="13" y="128"/>
                    <a:pt x="12" y="128"/>
                    <a:pt x="11" y="127"/>
                  </a:cubicBezTo>
                  <a:cubicBezTo>
                    <a:pt x="9" y="129"/>
                    <a:pt x="7" y="130"/>
                    <a:pt x="5" y="132"/>
                  </a:cubicBezTo>
                  <a:cubicBezTo>
                    <a:pt x="124" y="164"/>
                    <a:pt x="256" y="187"/>
                    <a:pt x="381" y="176"/>
                  </a:cubicBezTo>
                  <a:cubicBezTo>
                    <a:pt x="424" y="173"/>
                    <a:pt x="466" y="161"/>
                    <a:pt x="500" y="135"/>
                  </a:cubicBezTo>
                  <a:cubicBezTo>
                    <a:pt x="541" y="102"/>
                    <a:pt x="555" y="50"/>
                    <a:pt x="565" y="3"/>
                  </a:cubicBezTo>
                  <a:cubicBezTo>
                    <a:pt x="566" y="0"/>
                    <a:pt x="557" y="1"/>
                    <a:pt x="557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99"/>
            <p:cNvSpPr/>
            <p:nvPr>
              <p:custDataLst>
                <p:tags r:id="rId72"/>
              </p:custDataLst>
            </p:nvPr>
          </p:nvSpPr>
          <p:spPr bwMode="auto">
            <a:xfrm>
              <a:off x="3496" y="1679"/>
              <a:ext cx="142" cy="185"/>
            </a:xfrm>
            <a:custGeom>
              <a:avLst/>
              <a:gdLst>
                <a:gd name="T0" fmla="*/ 0 w 60"/>
                <a:gd name="T1" fmla="*/ 30 h 78"/>
                <a:gd name="T2" fmla="*/ 20 w 60"/>
                <a:gd name="T3" fmla="*/ 76 h 78"/>
                <a:gd name="T4" fmla="*/ 29 w 60"/>
                <a:gd name="T5" fmla="*/ 74 h 78"/>
                <a:gd name="T6" fmla="*/ 54 w 60"/>
                <a:gd name="T7" fmla="*/ 3 h 78"/>
                <a:gd name="T8" fmla="*/ 51 w 60"/>
                <a:gd name="T9" fmla="*/ 1 h 78"/>
                <a:gd name="T10" fmla="*/ 16 w 60"/>
                <a:gd name="T11" fmla="*/ 25 h 78"/>
                <a:gd name="T12" fmla="*/ 20 w 60"/>
                <a:gd name="T13" fmla="*/ 76 h 78"/>
                <a:gd name="T14" fmla="*/ 29 w 60"/>
                <a:gd name="T15" fmla="*/ 74 h 78"/>
                <a:gd name="T16" fmla="*/ 8 w 60"/>
                <a:gd name="T17" fmla="*/ 28 h 78"/>
                <a:gd name="T18" fmla="*/ 0 w 60"/>
                <a:gd name="T19" fmla="*/ 3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78">
                  <a:moveTo>
                    <a:pt x="0" y="30"/>
                  </a:moveTo>
                  <a:cubicBezTo>
                    <a:pt x="5" y="46"/>
                    <a:pt x="12" y="61"/>
                    <a:pt x="20" y="76"/>
                  </a:cubicBezTo>
                  <a:cubicBezTo>
                    <a:pt x="23" y="75"/>
                    <a:pt x="26" y="74"/>
                    <a:pt x="29" y="74"/>
                  </a:cubicBezTo>
                  <a:cubicBezTo>
                    <a:pt x="12" y="44"/>
                    <a:pt x="18" y="15"/>
                    <a:pt x="54" y="3"/>
                  </a:cubicBezTo>
                  <a:cubicBezTo>
                    <a:pt x="60" y="1"/>
                    <a:pt x="54" y="0"/>
                    <a:pt x="51" y="1"/>
                  </a:cubicBezTo>
                  <a:cubicBezTo>
                    <a:pt x="37" y="6"/>
                    <a:pt x="24" y="13"/>
                    <a:pt x="16" y="25"/>
                  </a:cubicBezTo>
                  <a:cubicBezTo>
                    <a:pt x="5" y="41"/>
                    <a:pt x="12" y="61"/>
                    <a:pt x="20" y="76"/>
                  </a:cubicBezTo>
                  <a:cubicBezTo>
                    <a:pt x="21" y="78"/>
                    <a:pt x="29" y="75"/>
                    <a:pt x="29" y="74"/>
                  </a:cubicBezTo>
                  <a:cubicBezTo>
                    <a:pt x="21" y="59"/>
                    <a:pt x="13" y="44"/>
                    <a:pt x="8" y="28"/>
                  </a:cubicBezTo>
                  <a:cubicBezTo>
                    <a:pt x="8" y="26"/>
                    <a:pt x="0" y="28"/>
                    <a:pt x="0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00"/>
            <p:cNvSpPr/>
            <p:nvPr>
              <p:custDataLst>
                <p:tags r:id="rId73"/>
              </p:custDataLst>
            </p:nvPr>
          </p:nvSpPr>
          <p:spPr bwMode="auto">
            <a:xfrm>
              <a:off x="5313" y="1899"/>
              <a:ext cx="55" cy="74"/>
            </a:xfrm>
            <a:custGeom>
              <a:avLst/>
              <a:gdLst>
                <a:gd name="T0" fmla="*/ 2 w 23"/>
                <a:gd name="T1" fmla="*/ 7 h 31"/>
                <a:gd name="T2" fmla="*/ 13 w 23"/>
                <a:gd name="T3" fmla="*/ 28 h 31"/>
                <a:gd name="T4" fmla="*/ 21 w 23"/>
                <a:gd name="T5" fmla="*/ 24 h 31"/>
                <a:gd name="T6" fmla="*/ 9 w 23"/>
                <a:gd name="T7" fmla="*/ 3 h 31"/>
                <a:gd name="T8" fmla="*/ 2 w 23"/>
                <a:gd name="T9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1">
                  <a:moveTo>
                    <a:pt x="2" y="7"/>
                  </a:moveTo>
                  <a:cubicBezTo>
                    <a:pt x="5" y="14"/>
                    <a:pt x="9" y="21"/>
                    <a:pt x="13" y="28"/>
                  </a:cubicBezTo>
                  <a:cubicBezTo>
                    <a:pt x="15" y="31"/>
                    <a:pt x="23" y="28"/>
                    <a:pt x="21" y="24"/>
                  </a:cubicBezTo>
                  <a:cubicBezTo>
                    <a:pt x="17" y="17"/>
                    <a:pt x="13" y="10"/>
                    <a:pt x="9" y="3"/>
                  </a:cubicBezTo>
                  <a:cubicBezTo>
                    <a:pt x="8" y="0"/>
                    <a:pt x="0" y="3"/>
                    <a:pt x="2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01"/>
            <p:cNvSpPr/>
            <p:nvPr>
              <p:custDataLst>
                <p:tags r:id="rId74"/>
              </p:custDataLst>
            </p:nvPr>
          </p:nvSpPr>
          <p:spPr bwMode="auto">
            <a:xfrm>
              <a:off x="5183" y="1573"/>
              <a:ext cx="213" cy="125"/>
            </a:xfrm>
            <a:custGeom>
              <a:avLst/>
              <a:gdLst>
                <a:gd name="T0" fmla="*/ 9 w 90"/>
                <a:gd name="T1" fmla="*/ 49 h 53"/>
                <a:gd name="T2" fmla="*/ 57 w 90"/>
                <a:gd name="T3" fmla="*/ 6 h 53"/>
                <a:gd name="T4" fmla="*/ 74 w 90"/>
                <a:gd name="T5" fmla="*/ 25 h 53"/>
                <a:gd name="T6" fmla="*/ 51 w 90"/>
                <a:gd name="T7" fmla="*/ 45 h 53"/>
                <a:gd name="T8" fmla="*/ 56 w 90"/>
                <a:gd name="T9" fmla="*/ 47 h 53"/>
                <a:gd name="T10" fmla="*/ 84 w 90"/>
                <a:gd name="T11" fmla="*/ 20 h 53"/>
                <a:gd name="T12" fmla="*/ 69 w 90"/>
                <a:gd name="T13" fmla="*/ 1 h 53"/>
                <a:gd name="T14" fmla="*/ 1 w 90"/>
                <a:gd name="T15" fmla="*/ 50 h 53"/>
                <a:gd name="T16" fmla="*/ 9 w 90"/>
                <a:gd name="T17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53">
                  <a:moveTo>
                    <a:pt x="9" y="49"/>
                  </a:moveTo>
                  <a:cubicBezTo>
                    <a:pt x="14" y="29"/>
                    <a:pt x="37" y="11"/>
                    <a:pt x="57" y="6"/>
                  </a:cubicBezTo>
                  <a:cubicBezTo>
                    <a:pt x="73" y="2"/>
                    <a:pt x="82" y="13"/>
                    <a:pt x="74" y="25"/>
                  </a:cubicBezTo>
                  <a:cubicBezTo>
                    <a:pt x="69" y="33"/>
                    <a:pt x="60" y="40"/>
                    <a:pt x="51" y="45"/>
                  </a:cubicBezTo>
                  <a:cubicBezTo>
                    <a:pt x="46" y="47"/>
                    <a:pt x="53" y="48"/>
                    <a:pt x="56" y="47"/>
                  </a:cubicBezTo>
                  <a:cubicBezTo>
                    <a:pt x="68" y="41"/>
                    <a:pt x="78" y="31"/>
                    <a:pt x="84" y="20"/>
                  </a:cubicBezTo>
                  <a:cubicBezTo>
                    <a:pt x="90" y="9"/>
                    <a:pt x="80" y="1"/>
                    <a:pt x="69" y="1"/>
                  </a:cubicBezTo>
                  <a:cubicBezTo>
                    <a:pt x="42" y="0"/>
                    <a:pt x="7" y="25"/>
                    <a:pt x="1" y="50"/>
                  </a:cubicBezTo>
                  <a:cubicBezTo>
                    <a:pt x="0" y="53"/>
                    <a:pt x="9" y="51"/>
                    <a:pt x="9" y="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102"/>
            <p:cNvSpPr/>
            <p:nvPr>
              <p:custDataLst>
                <p:tags r:id="rId75"/>
              </p:custDataLst>
            </p:nvPr>
          </p:nvSpPr>
          <p:spPr bwMode="auto">
            <a:xfrm>
              <a:off x="5218" y="1708"/>
              <a:ext cx="138" cy="267"/>
            </a:xfrm>
            <a:custGeom>
              <a:avLst/>
              <a:gdLst>
                <a:gd name="T0" fmla="*/ 1 w 58"/>
                <a:gd name="T1" fmla="*/ 4 h 113"/>
                <a:gd name="T2" fmla="*/ 49 w 58"/>
                <a:gd name="T3" fmla="*/ 112 h 113"/>
                <a:gd name="T4" fmla="*/ 57 w 58"/>
                <a:gd name="T5" fmla="*/ 109 h 113"/>
                <a:gd name="T6" fmla="*/ 9 w 58"/>
                <a:gd name="T7" fmla="*/ 2 h 113"/>
                <a:gd name="T8" fmla="*/ 1 w 58"/>
                <a:gd name="T9" fmla="*/ 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13">
                  <a:moveTo>
                    <a:pt x="1" y="4"/>
                  </a:moveTo>
                  <a:cubicBezTo>
                    <a:pt x="20" y="38"/>
                    <a:pt x="31" y="76"/>
                    <a:pt x="49" y="112"/>
                  </a:cubicBezTo>
                  <a:cubicBezTo>
                    <a:pt x="50" y="113"/>
                    <a:pt x="58" y="111"/>
                    <a:pt x="57" y="109"/>
                  </a:cubicBezTo>
                  <a:cubicBezTo>
                    <a:pt x="39" y="74"/>
                    <a:pt x="29" y="36"/>
                    <a:pt x="9" y="2"/>
                  </a:cubicBezTo>
                  <a:cubicBezTo>
                    <a:pt x="8" y="0"/>
                    <a:pt x="0" y="2"/>
                    <a:pt x="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103"/>
            <p:cNvSpPr/>
            <p:nvPr>
              <p:custDataLst>
                <p:tags r:id="rId76"/>
              </p:custDataLst>
            </p:nvPr>
          </p:nvSpPr>
          <p:spPr bwMode="auto">
            <a:xfrm>
              <a:off x="5465" y="1608"/>
              <a:ext cx="156" cy="126"/>
            </a:xfrm>
            <a:custGeom>
              <a:avLst/>
              <a:gdLst>
                <a:gd name="T0" fmla="*/ 9 w 66"/>
                <a:gd name="T1" fmla="*/ 48 h 53"/>
                <a:gd name="T2" fmla="*/ 31 w 66"/>
                <a:gd name="T3" fmla="*/ 22 h 53"/>
                <a:gd name="T4" fmla="*/ 59 w 66"/>
                <a:gd name="T5" fmla="*/ 6 h 53"/>
                <a:gd name="T6" fmla="*/ 60 w 66"/>
                <a:gd name="T7" fmla="*/ 0 h 53"/>
                <a:gd name="T8" fmla="*/ 25 w 66"/>
                <a:gd name="T9" fmla="*/ 18 h 53"/>
                <a:gd name="T10" fmla="*/ 0 w 66"/>
                <a:gd name="T11" fmla="*/ 48 h 53"/>
                <a:gd name="T12" fmla="*/ 9 w 66"/>
                <a:gd name="T13" fmla="*/ 4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3">
                  <a:moveTo>
                    <a:pt x="9" y="48"/>
                  </a:moveTo>
                  <a:cubicBezTo>
                    <a:pt x="10" y="38"/>
                    <a:pt x="23" y="28"/>
                    <a:pt x="31" y="22"/>
                  </a:cubicBezTo>
                  <a:cubicBezTo>
                    <a:pt x="38" y="16"/>
                    <a:pt x="50" y="6"/>
                    <a:pt x="59" y="6"/>
                  </a:cubicBezTo>
                  <a:cubicBezTo>
                    <a:pt x="64" y="5"/>
                    <a:pt x="66" y="0"/>
                    <a:pt x="60" y="0"/>
                  </a:cubicBezTo>
                  <a:cubicBezTo>
                    <a:pt x="47" y="1"/>
                    <a:pt x="35" y="11"/>
                    <a:pt x="25" y="18"/>
                  </a:cubicBezTo>
                  <a:cubicBezTo>
                    <a:pt x="16" y="25"/>
                    <a:pt x="1" y="36"/>
                    <a:pt x="0" y="48"/>
                  </a:cubicBezTo>
                  <a:cubicBezTo>
                    <a:pt x="0" y="53"/>
                    <a:pt x="8" y="51"/>
                    <a:pt x="9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04"/>
            <p:cNvSpPr/>
            <p:nvPr>
              <p:custDataLst>
                <p:tags r:id="rId77"/>
              </p:custDataLst>
            </p:nvPr>
          </p:nvSpPr>
          <p:spPr bwMode="auto">
            <a:xfrm>
              <a:off x="5467" y="1599"/>
              <a:ext cx="270" cy="189"/>
            </a:xfrm>
            <a:custGeom>
              <a:avLst/>
              <a:gdLst>
                <a:gd name="T0" fmla="*/ 11 w 114"/>
                <a:gd name="T1" fmla="*/ 77 h 80"/>
                <a:gd name="T2" fmla="*/ 110 w 114"/>
                <a:gd name="T3" fmla="*/ 5 h 80"/>
                <a:gd name="T4" fmla="*/ 104 w 114"/>
                <a:gd name="T5" fmla="*/ 2 h 80"/>
                <a:gd name="T6" fmla="*/ 4 w 114"/>
                <a:gd name="T7" fmla="*/ 75 h 80"/>
                <a:gd name="T8" fmla="*/ 11 w 114"/>
                <a:gd name="T9" fmla="*/ 7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80">
                  <a:moveTo>
                    <a:pt x="11" y="77"/>
                  </a:moveTo>
                  <a:cubicBezTo>
                    <a:pt x="41" y="50"/>
                    <a:pt x="75" y="27"/>
                    <a:pt x="110" y="5"/>
                  </a:cubicBezTo>
                  <a:cubicBezTo>
                    <a:pt x="114" y="2"/>
                    <a:pt x="107" y="0"/>
                    <a:pt x="104" y="2"/>
                  </a:cubicBezTo>
                  <a:cubicBezTo>
                    <a:pt x="69" y="24"/>
                    <a:pt x="34" y="47"/>
                    <a:pt x="4" y="75"/>
                  </a:cubicBezTo>
                  <a:cubicBezTo>
                    <a:pt x="0" y="79"/>
                    <a:pt x="8" y="80"/>
                    <a:pt x="11" y="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05"/>
            <p:cNvSpPr/>
            <p:nvPr>
              <p:custDataLst>
                <p:tags r:id="rId78"/>
              </p:custDataLst>
            </p:nvPr>
          </p:nvSpPr>
          <p:spPr bwMode="auto">
            <a:xfrm>
              <a:off x="5751" y="1374"/>
              <a:ext cx="113" cy="227"/>
            </a:xfrm>
            <a:custGeom>
              <a:avLst/>
              <a:gdLst>
                <a:gd name="T0" fmla="*/ 1 w 48"/>
                <a:gd name="T1" fmla="*/ 6 h 96"/>
                <a:gd name="T2" fmla="*/ 38 w 48"/>
                <a:gd name="T3" fmla="*/ 93 h 96"/>
                <a:gd name="T4" fmla="*/ 46 w 48"/>
                <a:gd name="T5" fmla="*/ 90 h 96"/>
                <a:gd name="T6" fmla="*/ 10 w 48"/>
                <a:gd name="T7" fmla="*/ 3 h 96"/>
                <a:gd name="T8" fmla="*/ 1 w 48"/>
                <a:gd name="T9" fmla="*/ 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96">
                  <a:moveTo>
                    <a:pt x="1" y="6"/>
                  </a:moveTo>
                  <a:cubicBezTo>
                    <a:pt x="9" y="36"/>
                    <a:pt x="26" y="63"/>
                    <a:pt x="38" y="93"/>
                  </a:cubicBezTo>
                  <a:cubicBezTo>
                    <a:pt x="39" y="96"/>
                    <a:pt x="48" y="93"/>
                    <a:pt x="46" y="90"/>
                  </a:cubicBezTo>
                  <a:cubicBezTo>
                    <a:pt x="34" y="61"/>
                    <a:pt x="17" y="34"/>
                    <a:pt x="10" y="3"/>
                  </a:cubicBezTo>
                  <a:cubicBezTo>
                    <a:pt x="9" y="0"/>
                    <a:pt x="0" y="2"/>
                    <a:pt x="1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06"/>
            <p:cNvSpPr/>
            <p:nvPr>
              <p:custDataLst>
                <p:tags r:id="rId79"/>
              </p:custDataLst>
            </p:nvPr>
          </p:nvSpPr>
          <p:spPr bwMode="auto">
            <a:xfrm>
              <a:off x="5737" y="1260"/>
              <a:ext cx="260" cy="346"/>
            </a:xfrm>
            <a:custGeom>
              <a:avLst/>
              <a:gdLst>
                <a:gd name="T0" fmla="*/ 12 w 110"/>
                <a:gd name="T1" fmla="*/ 44 h 146"/>
                <a:gd name="T2" fmla="*/ 16 w 110"/>
                <a:gd name="T3" fmla="*/ 19 h 146"/>
                <a:gd name="T4" fmla="*/ 39 w 110"/>
                <a:gd name="T5" fmla="*/ 14 h 146"/>
                <a:gd name="T6" fmla="*/ 39 w 110"/>
                <a:gd name="T7" fmla="*/ 31 h 146"/>
                <a:gd name="T8" fmla="*/ 38 w 110"/>
                <a:gd name="T9" fmla="*/ 81 h 146"/>
                <a:gd name="T10" fmla="*/ 77 w 110"/>
                <a:gd name="T11" fmla="*/ 104 h 146"/>
                <a:gd name="T12" fmla="*/ 51 w 110"/>
                <a:gd name="T13" fmla="*/ 143 h 146"/>
                <a:gd name="T14" fmla="*/ 60 w 110"/>
                <a:gd name="T15" fmla="*/ 142 h 146"/>
                <a:gd name="T16" fmla="*/ 82 w 110"/>
                <a:gd name="T17" fmla="*/ 100 h 146"/>
                <a:gd name="T18" fmla="*/ 51 w 110"/>
                <a:gd name="T19" fmla="*/ 83 h 146"/>
                <a:gd name="T20" fmla="*/ 45 w 110"/>
                <a:gd name="T21" fmla="*/ 43 h 146"/>
                <a:gd name="T22" fmla="*/ 30 w 110"/>
                <a:gd name="T23" fmla="*/ 3 h 146"/>
                <a:gd name="T24" fmla="*/ 3 w 110"/>
                <a:gd name="T25" fmla="*/ 47 h 146"/>
                <a:gd name="T26" fmla="*/ 12 w 110"/>
                <a:gd name="T27" fmla="*/ 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146">
                  <a:moveTo>
                    <a:pt x="12" y="44"/>
                  </a:moveTo>
                  <a:cubicBezTo>
                    <a:pt x="10" y="35"/>
                    <a:pt x="12" y="27"/>
                    <a:pt x="16" y="19"/>
                  </a:cubicBezTo>
                  <a:cubicBezTo>
                    <a:pt x="20" y="10"/>
                    <a:pt x="33" y="3"/>
                    <a:pt x="39" y="14"/>
                  </a:cubicBezTo>
                  <a:cubicBezTo>
                    <a:pt x="41" y="19"/>
                    <a:pt x="40" y="26"/>
                    <a:pt x="39" y="31"/>
                  </a:cubicBezTo>
                  <a:cubicBezTo>
                    <a:pt x="37" y="48"/>
                    <a:pt x="29" y="65"/>
                    <a:pt x="38" y="81"/>
                  </a:cubicBezTo>
                  <a:cubicBezTo>
                    <a:pt x="45" y="93"/>
                    <a:pt x="66" y="97"/>
                    <a:pt x="77" y="104"/>
                  </a:cubicBezTo>
                  <a:cubicBezTo>
                    <a:pt x="97" y="118"/>
                    <a:pt x="54" y="129"/>
                    <a:pt x="51" y="143"/>
                  </a:cubicBezTo>
                  <a:cubicBezTo>
                    <a:pt x="51" y="146"/>
                    <a:pt x="59" y="145"/>
                    <a:pt x="60" y="142"/>
                  </a:cubicBezTo>
                  <a:cubicBezTo>
                    <a:pt x="62" y="127"/>
                    <a:pt x="110" y="120"/>
                    <a:pt x="82" y="100"/>
                  </a:cubicBezTo>
                  <a:cubicBezTo>
                    <a:pt x="73" y="93"/>
                    <a:pt x="61" y="89"/>
                    <a:pt x="51" y="83"/>
                  </a:cubicBezTo>
                  <a:cubicBezTo>
                    <a:pt x="38" y="73"/>
                    <a:pt x="43" y="56"/>
                    <a:pt x="45" y="43"/>
                  </a:cubicBezTo>
                  <a:cubicBezTo>
                    <a:pt x="48" y="31"/>
                    <a:pt x="55" y="0"/>
                    <a:pt x="30" y="3"/>
                  </a:cubicBezTo>
                  <a:cubicBezTo>
                    <a:pt x="9" y="6"/>
                    <a:pt x="0" y="29"/>
                    <a:pt x="3" y="47"/>
                  </a:cubicBezTo>
                  <a:cubicBezTo>
                    <a:pt x="4" y="49"/>
                    <a:pt x="12" y="47"/>
                    <a:pt x="12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07"/>
            <p:cNvSpPr/>
            <p:nvPr>
              <p:custDataLst>
                <p:tags r:id="rId80"/>
              </p:custDataLst>
            </p:nvPr>
          </p:nvSpPr>
          <p:spPr bwMode="auto">
            <a:xfrm>
              <a:off x="1688" y="2056"/>
              <a:ext cx="331" cy="158"/>
            </a:xfrm>
            <a:custGeom>
              <a:avLst/>
              <a:gdLst>
                <a:gd name="T0" fmla="*/ 45 w 140"/>
                <a:gd name="T1" fmla="*/ 2 h 67"/>
                <a:gd name="T2" fmla="*/ 30 w 140"/>
                <a:gd name="T3" fmla="*/ 52 h 67"/>
                <a:gd name="T4" fmla="*/ 103 w 140"/>
                <a:gd name="T5" fmla="*/ 34 h 67"/>
                <a:gd name="T6" fmla="*/ 96 w 140"/>
                <a:gd name="T7" fmla="*/ 35 h 67"/>
                <a:gd name="T8" fmla="*/ 137 w 140"/>
                <a:gd name="T9" fmla="*/ 29 h 67"/>
                <a:gd name="T10" fmla="*/ 99 w 140"/>
                <a:gd name="T11" fmla="*/ 34 h 67"/>
                <a:gd name="T12" fmla="*/ 108 w 140"/>
                <a:gd name="T13" fmla="*/ 33 h 67"/>
                <a:gd name="T14" fmla="*/ 129 w 140"/>
                <a:gd name="T15" fmla="*/ 27 h 67"/>
                <a:gd name="T16" fmla="*/ 104 w 140"/>
                <a:gd name="T17" fmla="*/ 32 h 67"/>
                <a:gd name="T18" fmla="*/ 97 w 140"/>
                <a:gd name="T19" fmla="*/ 33 h 67"/>
                <a:gd name="T20" fmla="*/ 27 w 140"/>
                <a:gd name="T21" fmla="*/ 37 h 67"/>
                <a:gd name="T22" fmla="*/ 51 w 140"/>
                <a:gd name="T23" fmla="*/ 2 h 67"/>
                <a:gd name="T24" fmla="*/ 45 w 140"/>
                <a:gd name="T25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67">
                  <a:moveTo>
                    <a:pt x="45" y="2"/>
                  </a:moveTo>
                  <a:cubicBezTo>
                    <a:pt x="30" y="11"/>
                    <a:pt x="0" y="39"/>
                    <a:pt x="30" y="52"/>
                  </a:cubicBezTo>
                  <a:cubicBezTo>
                    <a:pt x="58" y="65"/>
                    <a:pt x="81" y="50"/>
                    <a:pt x="103" y="34"/>
                  </a:cubicBezTo>
                  <a:cubicBezTo>
                    <a:pt x="101" y="34"/>
                    <a:pt x="98" y="34"/>
                    <a:pt x="96" y="35"/>
                  </a:cubicBezTo>
                  <a:cubicBezTo>
                    <a:pt x="107" y="47"/>
                    <a:pt x="136" y="51"/>
                    <a:pt x="137" y="29"/>
                  </a:cubicBezTo>
                  <a:cubicBezTo>
                    <a:pt x="140" y="3"/>
                    <a:pt x="106" y="24"/>
                    <a:pt x="99" y="34"/>
                  </a:cubicBezTo>
                  <a:cubicBezTo>
                    <a:pt x="99" y="35"/>
                    <a:pt x="106" y="35"/>
                    <a:pt x="108" y="33"/>
                  </a:cubicBezTo>
                  <a:cubicBezTo>
                    <a:pt x="111" y="28"/>
                    <a:pt x="127" y="13"/>
                    <a:pt x="129" y="27"/>
                  </a:cubicBezTo>
                  <a:cubicBezTo>
                    <a:pt x="132" y="43"/>
                    <a:pt x="111" y="41"/>
                    <a:pt x="104" y="32"/>
                  </a:cubicBezTo>
                  <a:cubicBezTo>
                    <a:pt x="103" y="31"/>
                    <a:pt x="98" y="32"/>
                    <a:pt x="97" y="33"/>
                  </a:cubicBezTo>
                  <a:cubicBezTo>
                    <a:pt x="77" y="48"/>
                    <a:pt x="42" y="67"/>
                    <a:pt x="27" y="37"/>
                  </a:cubicBezTo>
                  <a:cubicBezTo>
                    <a:pt x="19" y="23"/>
                    <a:pt x="41" y="9"/>
                    <a:pt x="51" y="2"/>
                  </a:cubicBezTo>
                  <a:cubicBezTo>
                    <a:pt x="55" y="0"/>
                    <a:pt x="47" y="1"/>
                    <a:pt x="4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108"/>
            <p:cNvSpPr/>
            <p:nvPr>
              <p:custDataLst>
                <p:tags r:id="rId81"/>
              </p:custDataLst>
            </p:nvPr>
          </p:nvSpPr>
          <p:spPr bwMode="auto">
            <a:xfrm>
              <a:off x="2005" y="2058"/>
              <a:ext cx="142" cy="90"/>
            </a:xfrm>
            <a:custGeom>
              <a:avLst/>
              <a:gdLst>
                <a:gd name="T0" fmla="*/ 17 w 60"/>
                <a:gd name="T1" fmla="*/ 2 h 38"/>
                <a:gd name="T2" fmla="*/ 19 w 60"/>
                <a:gd name="T3" fmla="*/ 27 h 38"/>
                <a:gd name="T4" fmla="*/ 38 w 60"/>
                <a:gd name="T5" fmla="*/ 23 h 38"/>
                <a:gd name="T6" fmla="*/ 45 w 60"/>
                <a:gd name="T7" fmla="*/ 31 h 38"/>
                <a:gd name="T8" fmla="*/ 51 w 60"/>
                <a:gd name="T9" fmla="*/ 37 h 38"/>
                <a:gd name="T10" fmla="*/ 58 w 60"/>
                <a:gd name="T11" fmla="*/ 34 h 38"/>
                <a:gd name="T12" fmla="*/ 51 w 60"/>
                <a:gd name="T13" fmla="*/ 21 h 38"/>
                <a:gd name="T14" fmla="*/ 51 w 60"/>
                <a:gd name="T15" fmla="*/ 21 h 38"/>
                <a:gd name="T16" fmla="*/ 26 w 60"/>
                <a:gd name="T17" fmla="*/ 24 h 38"/>
                <a:gd name="T18" fmla="*/ 26 w 60"/>
                <a:gd name="T19" fmla="*/ 0 h 38"/>
                <a:gd name="T20" fmla="*/ 17 w 60"/>
                <a:gd name="T21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38">
                  <a:moveTo>
                    <a:pt x="17" y="2"/>
                  </a:moveTo>
                  <a:cubicBezTo>
                    <a:pt x="11" y="9"/>
                    <a:pt x="0" y="29"/>
                    <a:pt x="19" y="27"/>
                  </a:cubicBezTo>
                  <a:cubicBezTo>
                    <a:pt x="26" y="27"/>
                    <a:pt x="32" y="26"/>
                    <a:pt x="38" y="23"/>
                  </a:cubicBezTo>
                  <a:cubicBezTo>
                    <a:pt x="44" y="20"/>
                    <a:pt x="44" y="28"/>
                    <a:pt x="45" y="31"/>
                  </a:cubicBezTo>
                  <a:cubicBezTo>
                    <a:pt x="46" y="34"/>
                    <a:pt x="48" y="37"/>
                    <a:pt x="51" y="37"/>
                  </a:cubicBezTo>
                  <a:cubicBezTo>
                    <a:pt x="53" y="38"/>
                    <a:pt x="60" y="35"/>
                    <a:pt x="58" y="34"/>
                  </a:cubicBezTo>
                  <a:cubicBezTo>
                    <a:pt x="54" y="33"/>
                    <a:pt x="52" y="25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1" y="18"/>
                    <a:pt x="35" y="23"/>
                    <a:pt x="26" y="24"/>
                  </a:cubicBezTo>
                  <a:cubicBezTo>
                    <a:pt x="8" y="27"/>
                    <a:pt x="21" y="6"/>
                    <a:pt x="26" y="0"/>
                  </a:cubicBezTo>
                  <a:cubicBezTo>
                    <a:pt x="26" y="0"/>
                    <a:pt x="19" y="0"/>
                    <a:pt x="17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109"/>
            <p:cNvSpPr/>
            <p:nvPr>
              <p:custDataLst>
                <p:tags r:id="rId82"/>
              </p:custDataLst>
            </p:nvPr>
          </p:nvSpPr>
          <p:spPr bwMode="auto">
            <a:xfrm>
              <a:off x="2152" y="2056"/>
              <a:ext cx="144" cy="125"/>
            </a:xfrm>
            <a:custGeom>
              <a:avLst/>
              <a:gdLst>
                <a:gd name="T0" fmla="*/ 55 w 61"/>
                <a:gd name="T1" fmla="*/ 1 h 53"/>
                <a:gd name="T2" fmla="*/ 29 w 61"/>
                <a:gd name="T3" fmla="*/ 24 h 53"/>
                <a:gd name="T4" fmla="*/ 31 w 61"/>
                <a:gd name="T5" fmla="*/ 37 h 53"/>
                <a:gd name="T6" fmla="*/ 9 w 61"/>
                <a:gd name="T7" fmla="*/ 49 h 53"/>
                <a:gd name="T8" fmla="*/ 6 w 61"/>
                <a:gd name="T9" fmla="*/ 52 h 53"/>
                <a:gd name="T10" fmla="*/ 38 w 61"/>
                <a:gd name="T11" fmla="*/ 39 h 53"/>
                <a:gd name="T12" fmla="*/ 38 w 61"/>
                <a:gd name="T13" fmla="*/ 29 h 53"/>
                <a:gd name="T14" fmla="*/ 56 w 61"/>
                <a:gd name="T15" fmla="*/ 3 h 53"/>
                <a:gd name="T16" fmla="*/ 55 w 61"/>
                <a:gd name="T17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53">
                  <a:moveTo>
                    <a:pt x="55" y="1"/>
                  </a:moveTo>
                  <a:cubicBezTo>
                    <a:pt x="41" y="5"/>
                    <a:pt x="34" y="11"/>
                    <a:pt x="29" y="24"/>
                  </a:cubicBezTo>
                  <a:cubicBezTo>
                    <a:pt x="28" y="28"/>
                    <a:pt x="31" y="33"/>
                    <a:pt x="31" y="37"/>
                  </a:cubicBezTo>
                  <a:cubicBezTo>
                    <a:pt x="32" y="45"/>
                    <a:pt x="15" y="49"/>
                    <a:pt x="9" y="49"/>
                  </a:cubicBezTo>
                  <a:cubicBezTo>
                    <a:pt x="7" y="49"/>
                    <a:pt x="0" y="53"/>
                    <a:pt x="6" y="52"/>
                  </a:cubicBezTo>
                  <a:cubicBezTo>
                    <a:pt x="18" y="52"/>
                    <a:pt x="31" y="48"/>
                    <a:pt x="38" y="39"/>
                  </a:cubicBezTo>
                  <a:cubicBezTo>
                    <a:pt x="41" y="35"/>
                    <a:pt x="39" y="32"/>
                    <a:pt x="38" y="29"/>
                  </a:cubicBezTo>
                  <a:cubicBezTo>
                    <a:pt x="35" y="17"/>
                    <a:pt x="45" y="6"/>
                    <a:pt x="56" y="3"/>
                  </a:cubicBezTo>
                  <a:cubicBezTo>
                    <a:pt x="61" y="2"/>
                    <a:pt x="60" y="0"/>
                    <a:pt x="5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110"/>
            <p:cNvSpPr/>
            <p:nvPr>
              <p:custDataLst>
                <p:tags r:id="rId83"/>
              </p:custDataLst>
            </p:nvPr>
          </p:nvSpPr>
          <p:spPr bwMode="auto">
            <a:xfrm>
              <a:off x="2348" y="1954"/>
              <a:ext cx="135" cy="225"/>
            </a:xfrm>
            <a:custGeom>
              <a:avLst/>
              <a:gdLst>
                <a:gd name="T0" fmla="*/ 9 w 57"/>
                <a:gd name="T1" fmla="*/ 3 h 95"/>
                <a:gd name="T2" fmla="*/ 0 w 57"/>
                <a:gd name="T3" fmla="*/ 45 h 95"/>
                <a:gd name="T4" fmla="*/ 10 w 57"/>
                <a:gd name="T5" fmla="*/ 83 h 95"/>
                <a:gd name="T6" fmla="*/ 51 w 57"/>
                <a:gd name="T7" fmla="*/ 65 h 95"/>
                <a:gd name="T8" fmla="*/ 42 w 57"/>
                <a:gd name="T9" fmla="*/ 67 h 95"/>
                <a:gd name="T10" fmla="*/ 15 w 57"/>
                <a:gd name="T11" fmla="*/ 77 h 95"/>
                <a:gd name="T12" fmla="*/ 9 w 57"/>
                <a:gd name="T13" fmla="*/ 54 h 95"/>
                <a:gd name="T14" fmla="*/ 17 w 57"/>
                <a:gd name="T15" fmla="*/ 4 h 95"/>
                <a:gd name="T16" fmla="*/ 9 w 57"/>
                <a:gd name="T17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95">
                  <a:moveTo>
                    <a:pt x="9" y="3"/>
                  </a:moveTo>
                  <a:cubicBezTo>
                    <a:pt x="1" y="15"/>
                    <a:pt x="0" y="31"/>
                    <a:pt x="0" y="45"/>
                  </a:cubicBezTo>
                  <a:cubicBezTo>
                    <a:pt x="0" y="57"/>
                    <a:pt x="0" y="74"/>
                    <a:pt x="10" y="83"/>
                  </a:cubicBezTo>
                  <a:cubicBezTo>
                    <a:pt x="23" y="95"/>
                    <a:pt x="57" y="85"/>
                    <a:pt x="51" y="65"/>
                  </a:cubicBezTo>
                  <a:cubicBezTo>
                    <a:pt x="49" y="61"/>
                    <a:pt x="41" y="64"/>
                    <a:pt x="42" y="67"/>
                  </a:cubicBezTo>
                  <a:cubicBezTo>
                    <a:pt x="47" y="83"/>
                    <a:pt x="25" y="86"/>
                    <a:pt x="15" y="77"/>
                  </a:cubicBezTo>
                  <a:cubicBezTo>
                    <a:pt x="10" y="72"/>
                    <a:pt x="10" y="61"/>
                    <a:pt x="9" y="54"/>
                  </a:cubicBezTo>
                  <a:cubicBezTo>
                    <a:pt x="7" y="38"/>
                    <a:pt x="7" y="17"/>
                    <a:pt x="17" y="4"/>
                  </a:cubicBezTo>
                  <a:cubicBezTo>
                    <a:pt x="20" y="0"/>
                    <a:pt x="11" y="0"/>
                    <a:pt x="9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111"/>
            <p:cNvSpPr/>
            <p:nvPr>
              <p:custDataLst>
                <p:tags r:id="rId84"/>
              </p:custDataLst>
            </p:nvPr>
          </p:nvSpPr>
          <p:spPr bwMode="auto">
            <a:xfrm>
              <a:off x="2282" y="2023"/>
              <a:ext cx="154" cy="33"/>
            </a:xfrm>
            <a:custGeom>
              <a:avLst/>
              <a:gdLst>
                <a:gd name="T0" fmla="*/ 10 w 65"/>
                <a:gd name="T1" fmla="*/ 13 h 14"/>
                <a:gd name="T2" fmla="*/ 60 w 65"/>
                <a:gd name="T3" fmla="*/ 4 h 14"/>
                <a:gd name="T4" fmla="*/ 59 w 65"/>
                <a:gd name="T5" fmla="*/ 1 h 14"/>
                <a:gd name="T6" fmla="*/ 5 w 65"/>
                <a:gd name="T7" fmla="*/ 12 h 14"/>
                <a:gd name="T8" fmla="*/ 10 w 65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4">
                  <a:moveTo>
                    <a:pt x="10" y="13"/>
                  </a:moveTo>
                  <a:cubicBezTo>
                    <a:pt x="26" y="7"/>
                    <a:pt x="44" y="7"/>
                    <a:pt x="60" y="4"/>
                  </a:cubicBezTo>
                  <a:cubicBezTo>
                    <a:pt x="65" y="3"/>
                    <a:pt x="64" y="0"/>
                    <a:pt x="59" y="1"/>
                  </a:cubicBezTo>
                  <a:cubicBezTo>
                    <a:pt x="41" y="5"/>
                    <a:pt x="22" y="5"/>
                    <a:pt x="5" y="12"/>
                  </a:cubicBezTo>
                  <a:cubicBezTo>
                    <a:pt x="0" y="14"/>
                    <a:pt x="8" y="14"/>
                    <a:pt x="10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112"/>
            <p:cNvSpPr/>
            <p:nvPr>
              <p:custDataLst>
                <p:tags r:id="rId85"/>
              </p:custDataLst>
            </p:nvPr>
          </p:nvSpPr>
          <p:spPr bwMode="auto">
            <a:xfrm>
              <a:off x="2481" y="2151"/>
              <a:ext cx="30" cy="30"/>
            </a:xfrm>
            <a:custGeom>
              <a:avLst/>
              <a:gdLst>
                <a:gd name="T0" fmla="*/ 8 w 13"/>
                <a:gd name="T1" fmla="*/ 12 h 13"/>
                <a:gd name="T2" fmla="*/ 12 w 13"/>
                <a:gd name="T3" fmla="*/ 7 h 13"/>
                <a:gd name="T4" fmla="*/ 13 w 13"/>
                <a:gd name="T5" fmla="*/ 3 h 13"/>
                <a:gd name="T6" fmla="*/ 5 w 13"/>
                <a:gd name="T7" fmla="*/ 4 h 13"/>
                <a:gd name="T8" fmla="*/ 4 w 13"/>
                <a:gd name="T9" fmla="*/ 7 h 13"/>
                <a:gd name="T10" fmla="*/ 2 w 13"/>
                <a:gd name="T11" fmla="*/ 10 h 13"/>
                <a:gd name="T12" fmla="*/ 2 w 13"/>
                <a:gd name="T13" fmla="*/ 13 h 13"/>
                <a:gd name="T14" fmla="*/ 8 w 13"/>
                <a:gd name="T1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3">
                  <a:moveTo>
                    <a:pt x="8" y="12"/>
                  </a:moveTo>
                  <a:cubicBezTo>
                    <a:pt x="10" y="10"/>
                    <a:pt x="11" y="9"/>
                    <a:pt x="12" y="7"/>
                  </a:cubicBezTo>
                  <a:cubicBezTo>
                    <a:pt x="13" y="6"/>
                    <a:pt x="13" y="5"/>
                    <a:pt x="13" y="3"/>
                  </a:cubicBezTo>
                  <a:cubicBezTo>
                    <a:pt x="13" y="0"/>
                    <a:pt x="5" y="2"/>
                    <a:pt x="5" y="4"/>
                  </a:cubicBezTo>
                  <a:cubicBezTo>
                    <a:pt x="5" y="5"/>
                    <a:pt x="5" y="7"/>
                    <a:pt x="4" y="7"/>
                  </a:cubicBezTo>
                  <a:cubicBezTo>
                    <a:pt x="4" y="8"/>
                    <a:pt x="3" y="9"/>
                    <a:pt x="2" y="10"/>
                  </a:cubicBezTo>
                  <a:cubicBezTo>
                    <a:pt x="0" y="11"/>
                    <a:pt x="1" y="13"/>
                    <a:pt x="2" y="13"/>
                  </a:cubicBezTo>
                  <a:cubicBezTo>
                    <a:pt x="4" y="13"/>
                    <a:pt x="7" y="13"/>
                    <a:pt x="8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C183F356-0A07-4593-91D0-E25B203A1FE8}"/>
              </a:ext>
            </a:extLst>
      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0" y="59068"/>
            <a:ext cx="4938188" cy="7193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6EA5569-E10F-455D-AB89-61656EB3D22B}"/>
              </a:ext>
            </a:extLst>
      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611354" y="822909"/>
            <a:ext cx="9526151" cy="77328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545D1C0-AFB8-4A6F-94F8-B6947EE97B91}"/>
              </a:ext>
            </a:extLst>
      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490788" y="1770648"/>
            <a:ext cx="10781396" cy="58754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F66B2B3-94E5-44D6-B727-E7510EF7D8CB}"/>
              </a:ext>
            </a:extLst>
      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1296904" y="2563478"/>
            <a:ext cx="5896790" cy="75723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CBA47F3-1B83-4A3D-8B5B-AF5C83F36EFB}"/>
              </a:ext>
            </a:extLst>
      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1220954" y="3559340"/>
            <a:ext cx="6848536" cy="70785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A2C9277-5A4C-4716-A79C-2CF0C5C384A1}"/>
              </a:ext>
            </a:extLst>
      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1373354" y="4682289"/>
            <a:ext cx="6658622" cy="63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3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5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12205072" cy="457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714" y="5722027"/>
            <a:ext cx="1766090" cy="96308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37" name="图片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71" y="6301399"/>
            <a:ext cx="657364" cy="116674"/>
          </a:xfrm>
          <a:prstGeom prst="rect">
            <a:avLst/>
          </a:prstGeom>
          <a:effectLst/>
        </p:spPr>
      </p:pic>
      <p:grpSp>
        <p:nvGrpSpPr>
          <p:cNvPr id="167" name="Group 30"/>
          <p:cNvGrpSpPr>
            <a:grpSpLocks noChangeAspect="1"/>
          </p:cNvGrpSpPr>
          <p:nvPr/>
        </p:nvGrpSpPr>
        <p:grpSpPr bwMode="auto">
          <a:xfrm>
            <a:off x="10166744" y="252312"/>
            <a:ext cx="1619689" cy="1020904"/>
            <a:chOff x="1688" y="801"/>
            <a:chExt cx="4309" cy="2716"/>
          </a:xfrm>
          <a:solidFill>
            <a:schemeClr val="bg1">
              <a:lumMod val="95000"/>
              <a:alpha val="60000"/>
            </a:schemeClr>
          </a:solidFill>
        </p:grpSpPr>
        <p:sp>
          <p:nvSpPr>
            <p:cNvPr id="168" name="Freeform 31"/>
            <p:cNvSpPr/>
            <p:nvPr>
              <p:custDataLst>
                <p:tags r:id="rId4"/>
              </p:custDataLst>
            </p:nvPr>
          </p:nvSpPr>
          <p:spPr bwMode="auto">
            <a:xfrm>
              <a:off x="2523" y="3280"/>
              <a:ext cx="187" cy="187"/>
            </a:xfrm>
            <a:custGeom>
              <a:avLst/>
              <a:gdLst>
                <a:gd name="T0" fmla="*/ 68 w 79"/>
                <a:gd name="T1" fmla="*/ 2 h 79"/>
                <a:gd name="T2" fmla="*/ 4 w 79"/>
                <a:gd name="T3" fmla="*/ 75 h 79"/>
                <a:gd name="T4" fmla="*/ 10 w 79"/>
                <a:gd name="T5" fmla="*/ 77 h 79"/>
                <a:gd name="T6" fmla="*/ 75 w 79"/>
                <a:gd name="T7" fmla="*/ 4 h 79"/>
                <a:gd name="T8" fmla="*/ 68 w 79"/>
                <a:gd name="T9" fmla="*/ 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68" y="2"/>
                  </a:moveTo>
                  <a:cubicBezTo>
                    <a:pt x="44" y="23"/>
                    <a:pt x="28" y="53"/>
                    <a:pt x="4" y="75"/>
                  </a:cubicBezTo>
                  <a:cubicBezTo>
                    <a:pt x="0" y="78"/>
                    <a:pt x="8" y="79"/>
                    <a:pt x="10" y="77"/>
                  </a:cubicBezTo>
                  <a:cubicBezTo>
                    <a:pt x="35" y="55"/>
                    <a:pt x="50" y="25"/>
                    <a:pt x="75" y="4"/>
                  </a:cubicBezTo>
                  <a:cubicBezTo>
                    <a:pt x="79" y="0"/>
                    <a:pt x="71" y="0"/>
                    <a:pt x="6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32"/>
            <p:cNvSpPr/>
            <p:nvPr>
              <p:custDataLst>
                <p:tags r:id="rId5"/>
              </p:custDataLst>
            </p:nvPr>
          </p:nvSpPr>
          <p:spPr bwMode="auto">
            <a:xfrm>
              <a:off x="3515" y="3406"/>
              <a:ext cx="158" cy="19"/>
            </a:xfrm>
            <a:custGeom>
              <a:avLst/>
              <a:gdLst>
                <a:gd name="T0" fmla="*/ 6 w 67"/>
                <a:gd name="T1" fmla="*/ 7 h 8"/>
                <a:gd name="T2" fmla="*/ 57 w 67"/>
                <a:gd name="T3" fmla="*/ 7 h 8"/>
                <a:gd name="T4" fmla="*/ 62 w 67"/>
                <a:gd name="T5" fmla="*/ 4 h 8"/>
                <a:gd name="T6" fmla="*/ 8 w 67"/>
                <a:gd name="T7" fmla="*/ 4 h 8"/>
                <a:gd name="T8" fmla="*/ 6 w 67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">
                  <a:moveTo>
                    <a:pt x="6" y="7"/>
                  </a:moveTo>
                  <a:cubicBezTo>
                    <a:pt x="23" y="3"/>
                    <a:pt x="40" y="7"/>
                    <a:pt x="57" y="7"/>
                  </a:cubicBezTo>
                  <a:cubicBezTo>
                    <a:pt x="59" y="7"/>
                    <a:pt x="67" y="4"/>
                    <a:pt x="62" y="4"/>
                  </a:cubicBezTo>
                  <a:cubicBezTo>
                    <a:pt x="44" y="4"/>
                    <a:pt x="26" y="0"/>
                    <a:pt x="8" y="4"/>
                  </a:cubicBezTo>
                  <a:cubicBezTo>
                    <a:pt x="5" y="5"/>
                    <a:pt x="0" y="8"/>
                    <a:pt x="6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33"/>
            <p:cNvSpPr/>
            <p:nvPr>
              <p:custDataLst>
                <p:tags r:id="rId6"/>
              </p:custDataLst>
            </p:nvPr>
          </p:nvSpPr>
          <p:spPr bwMode="auto">
            <a:xfrm>
              <a:off x="3269" y="3297"/>
              <a:ext cx="118" cy="125"/>
            </a:xfrm>
            <a:custGeom>
              <a:avLst/>
              <a:gdLst>
                <a:gd name="T0" fmla="*/ 39 w 50"/>
                <a:gd name="T1" fmla="*/ 3 h 53"/>
                <a:gd name="T2" fmla="*/ 4 w 50"/>
                <a:gd name="T3" fmla="*/ 46 h 53"/>
                <a:gd name="T4" fmla="*/ 10 w 50"/>
                <a:gd name="T5" fmla="*/ 51 h 53"/>
                <a:gd name="T6" fmla="*/ 48 w 50"/>
                <a:gd name="T7" fmla="*/ 5 h 53"/>
                <a:gd name="T8" fmla="*/ 39 w 50"/>
                <a:gd name="T9" fmla="*/ 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3">
                  <a:moveTo>
                    <a:pt x="39" y="3"/>
                  </a:moveTo>
                  <a:cubicBezTo>
                    <a:pt x="31" y="20"/>
                    <a:pt x="19" y="35"/>
                    <a:pt x="4" y="46"/>
                  </a:cubicBezTo>
                  <a:cubicBezTo>
                    <a:pt x="0" y="50"/>
                    <a:pt x="6" y="53"/>
                    <a:pt x="10" y="51"/>
                  </a:cubicBezTo>
                  <a:cubicBezTo>
                    <a:pt x="26" y="38"/>
                    <a:pt x="38" y="22"/>
                    <a:pt x="48" y="5"/>
                  </a:cubicBezTo>
                  <a:cubicBezTo>
                    <a:pt x="50" y="0"/>
                    <a:pt x="41" y="0"/>
                    <a:pt x="39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34"/>
            <p:cNvSpPr/>
            <p:nvPr>
              <p:custDataLst>
                <p:tags r:id="rId7"/>
              </p:custDataLst>
            </p:nvPr>
          </p:nvSpPr>
          <p:spPr bwMode="auto">
            <a:xfrm>
              <a:off x="3243" y="3323"/>
              <a:ext cx="137" cy="118"/>
            </a:xfrm>
            <a:custGeom>
              <a:avLst/>
              <a:gdLst>
                <a:gd name="T0" fmla="*/ 2 w 58"/>
                <a:gd name="T1" fmla="*/ 7 h 50"/>
                <a:gd name="T2" fmla="*/ 47 w 58"/>
                <a:gd name="T3" fmla="*/ 48 h 50"/>
                <a:gd name="T4" fmla="*/ 54 w 58"/>
                <a:gd name="T5" fmla="*/ 43 h 50"/>
                <a:gd name="T6" fmla="*/ 10 w 58"/>
                <a:gd name="T7" fmla="*/ 3 h 50"/>
                <a:gd name="T8" fmla="*/ 2 w 58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0">
                  <a:moveTo>
                    <a:pt x="2" y="7"/>
                  </a:moveTo>
                  <a:cubicBezTo>
                    <a:pt x="15" y="23"/>
                    <a:pt x="31" y="36"/>
                    <a:pt x="47" y="48"/>
                  </a:cubicBezTo>
                  <a:cubicBezTo>
                    <a:pt x="50" y="50"/>
                    <a:pt x="58" y="46"/>
                    <a:pt x="54" y="43"/>
                  </a:cubicBezTo>
                  <a:cubicBezTo>
                    <a:pt x="38" y="31"/>
                    <a:pt x="22" y="19"/>
                    <a:pt x="10" y="3"/>
                  </a:cubicBezTo>
                  <a:cubicBezTo>
                    <a:pt x="8" y="0"/>
                    <a:pt x="0" y="4"/>
                    <a:pt x="2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35"/>
            <p:cNvSpPr/>
            <p:nvPr>
              <p:custDataLst>
                <p:tags r:id="rId8"/>
              </p:custDataLst>
            </p:nvPr>
          </p:nvSpPr>
          <p:spPr bwMode="auto">
            <a:xfrm>
              <a:off x="3493" y="3275"/>
              <a:ext cx="52" cy="242"/>
            </a:xfrm>
            <a:custGeom>
              <a:avLst/>
              <a:gdLst>
                <a:gd name="T0" fmla="*/ 1 w 22"/>
                <a:gd name="T1" fmla="*/ 6 h 102"/>
                <a:gd name="T2" fmla="*/ 5 w 22"/>
                <a:gd name="T3" fmla="*/ 97 h 102"/>
                <a:gd name="T4" fmla="*/ 13 w 22"/>
                <a:gd name="T5" fmla="*/ 98 h 102"/>
                <a:gd name="T6" fmla="*/ 9 w 22"/>
                <a:gd name="T7" fmla="*/ 4 h 102"/>
                <a:gd name="T8" fmla="*/ 1 w 22"/>
                <a:gd name="T9" fmla="*/ 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02">
                  <a:moveTo>
                    <a:pt x="1" y="6"/>
                  </a:moveTo>
                  <a:cubicBezTo>
                    <a:pt x="10" y="34"/>
                    <a:pt x="14" y="68"/>
                    <a:pt x="5" y="97"/>
                  </a:cubicBezTo>
                  <a:cubicBezTo>
                    <a:pt x="4" y="102"/>
                    <a:pt x="12" y="102"/>
                    <a:pt x="13" y="98"/>
                  </a:cubicBezTo>
                  <a:cubicBezTo>
                    <a:pt x="22" y="69"/>
                    <a:pt x="18" y="33"/>
                    <a:pt x="9" y="4"/>
                  </a:cubicBezTo>
                  <a:cubicBezTo>
                    <a:pt x="8" y="0"/>
                    <a:pt x="0" y="2"/>
                    <a:pt x="1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36"/>
            <p:cNvSpPr/>
            <p:nvPr>
              <p:custDataLst>
                <p:tags r:id="rId9"/>
              </p:custDataLst>
            </p:nvPr>
          </p:nvSpPr>
          <p:spPr bwMode="auto">
            <a:xfrm>
              <a:off x="4068" y="3328"/>
              <a:ext cx="90" cy="111"/>
            </a:xfrm>
            <a:custGeom>
              <a:avLst/>
              <a:gdLst>
                <a:gd name="T0" fmla="*/ 0 w 38"/>
                <a:gd name="T1" fmla="*/ 4 h 47"/>
                <a:gd name="T2" fmla="*/ 29 w 38"/>
                <a:gd name="T3" fmla="*/ 45 h 47"/>
                <a:gd name="T4" fmla="*/ 37 w 38"/>
                <a:gd name="T5" fmla="*/ 42 h 47"/>
                <a:gd name="T6" fmla="*/ 9 w 38"/>
                <a:gd name="T7" fmla="*/ 2 h 47"/>
                <a:gd name="T8" fmla="*/ 0 w 38"/>
                <a:gd name="T9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7">
                  <a:moveTo>
                    <a:pt x="0" y="4"/>
                  </a:moveTo>
                  <a:cubicBezTo>
                    <a:pt x="8" y="19"/>
                    <a:pt x="19" y="31"/>
                    <a:pt x="29" y="45"/>
                  </a:cubicBezTo>
                  <a:cubicBezTo>
                    <a:pt x="30" y="47"/>
                    <a:pt x="38" y="43"/>
                    <a:pt x="37" y="42"/>
                  </a:cubicBezTo>
                  <a:cubicBezTo>
                    <a:pt x="28" y="29"/>
                    <a:pt x="16" y="17"/>
                    <a:pt x="9" y="2"/>
                  </a:cubicBezTo>
                  <a:cubicBezTo>
                    <a:pt x="8" y="0"/>
                    <a:pt x="0" y="3"/>
                    <a:pt x="0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37"/>
            <p:cNvSpPr/>
            <p:nvPr>
              <p:custDataLst>
                <p:tags r:id="rId10"/>
              </p:custDataLst>
            </p:nvPr>
          </p:nvSpPr>
          <p:spPr bwMode="auto">
            <a:xfrm>
              <a:off x="2566" y="2127"/>
              <a:ext cx="184" cy="298"/>
            </a:xfrm>
            <a:custGeom>
              <a:avLst/>
              <a:gdLst>
                <a:gd name="T0" fmla="*/ 69 w 78"/>
                <a:gd name="T1" fmla="*/ 3 h 126"/>
                <a:gd name="T2" fmla="*/ 40 w 78"/>
                <a:gd name="T3" fmla="*/ 69 h 126"/>
                <a:gd name="T4" fmla="*/ 5 w 78"/>
                <a:gd name="T5" fmla="*/ 124 h 126"/>
                <a:gd name="T6" fmla="*/ 13 w 78"/>
                <a:gd name="T7" fmla="*/ 123 h 126"/>
                <a:gd name="T8" fmla="*/ 9 w 78"/>
                <a:gd name="T9" fmla="*/ 115 h 126"/>
                <a:gd name="T10" fmla="*/ 0 w 78"/>
                <a:gd name="T11" fmla="*/ 117 h 126"/>
                <a:gd name="T12" fmla="*/ 4 w 78"/>
                <a:gd name="T13" fmla="*/ 125 h 126"/>
                <a:gd name="T14" fmla="*/ 12 w 78"/>
                <a:gd name="T15" fmla="*/ 123 h 126"/>
                <a:gd name="T16" fmla="*/ 46 w 78"/>
                <a:gd name="T17" fmla="*/ 72 h 126"/>
                <a:gd name="T18" fmla="*/ 77 w 78"/>
                <a:gd name="T19" fmla="*/ 1 h 126"/>
                <a:gd name="T20" fmla="*/ 69 w 78"/>
                <a:gd name="T21" fmla="*/ 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126">
                  <a:moveTo>
                    <a:pt x="69" y="3"/>
                  </a:moveTo>
                  <a:cubicBezTo>
                    <a:pt x="58" y="24"/>
                    <a:pt x="50" y="47"/>
                    <a:pt x="40" y="69"/>
                  </a:cubicBezTo>
                  <a:cubicBezTo>
                    <a:pt x="31" y="88"/>
                    <a:pt x="24" y="111"/>
                    <a:pt x="5" y="124"/>
                  </a:cubicBezTo>
                  <a:cubicBezTo>
                    <a:pt x="7" y="124"/>
                    <a:pt x="10" y="123"/>
                    <a:pt x="13" y="123"/>
                  </a:cubicBezTo>
                  <a:cubicBezTo>
                    <a:pt x="10" y="121"/>
                    <a:pt x="8" y="118"/>
                    <a:pt x="9" y="115"/>
                  </a:cubicBezTo>
                  <a:cubicBezTo>
                    <a:pt x="8" y="114"/>
                    <a:pt x="0" y="115"/>
                    <a:pt x="0" y="117"/>
                  </a:cubicBezTo>
                  <a:cubicBezTo>
                    <a:pt x="0" y="120"/>
                    <a:pt x="1" y="123"/>
                    <a:pt x="4" y="125"/>
                  </a:cubicBezTo>
                  <a:cubicBezTo>
                    <a:pt x="6" y="126"/>
                    <a:pt x="11" y="124"/>
                    <a:pt x="12" y="123"/>
                  </a:cubicBezTo>
                  <a:cubicBezTo>
                    <a:pt x="30" y="111"/>
                    <a:pt x="38" y="90"/>
                    <a:pt x="46" y="72"/>
                  </a:cubicBezTo>
                  <a:cubicBezTo>
                    <a:pt x="57" y="48"/>
                    <a:pt x="65" y="24"/>
                    <a:pt x="77" y="1"/>
                  </a:cubicBezTo>
                  <a:cubicBezTo>
                    <a:pt x="78" y="0"/>
                    <a:pt x="70" y="1"/>
                    <a:pt x="69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38"/>
            <p:cNvSpPr/>
            <p:nvPr>
              <p:custDataLst>
                <p:tags r:id="rId11"/>
              </p:custDataLst>
            </p:nvPr>
          </p:nvSpPr>
          <p:spPr bwMode="auto">
            <a:xfrm>
              <a:off x="2530" y="2205"/>
              <a:ext cx="253" cy="199"/>
            </a:xfrm>
            <a:custGeom>
              <a:avLst/>
              <a:gdLst>
                <a:gd name="T0" fmla="*/ 9 w 107"/>
                <a:gd name="T1" fmla="*/ 13 h 84"/>
                <a:gd name="T2" fmla="*/ 60 w 107"/>
                <a:gd name="T3" fmla="*/ 48 h 84"/>
                <a:gd name="T4" fmla="*/ 97 w 107"/>
                <a:gd name="T5" fmla="*/ 81 h 84"/>
                <a:gd name="T6" fmla="*/ 103 w 107"/>
                <a:gd name="T7" fmla="*/ 77 h 84"/>
                <a:gd name="T8" fmla="*/ 50 w 107"/>
                <a:gd name="T9" fmla="*/ 28 h 84"/>
                <a:gd name="T10" fmla="*/ 5 w 107"/>
                <a:gd name="T11" fmla="*/ 8 h 84"/>
                <a:gd name="T12" fmla="*/ 9 w 107"/>
                <a:gd name="T13" fmla="*/ 1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84">
                  <a:moveTo>
                    <a:pt x="9" y="13"/>
                  </a:moveTo>
                  <a:cubicBezTo>
                    <a:pt x="21" y="6"/>
                    <a:pt x="54" y="41"/>
                    <a:pt x="60" y="48"/>
                  </a:cubicBezTo>
                  <a:cubicBezTo>
                    <a:pt x="72" y="59"/>
                    <a:pt x="84" y="72"/>
                    <a:pt x="97" y="81"/>
                  </a:cubicBezTo>
                  <a:cubicBezTo>
                    <a:pt x="100" y="84"/>
                    <a:pt x="107" y="80"/>
                    <a:pt x="103" y="77"/>
                  </a:cubicBezTo>
                  <a:cubicBezTo>
                    <a:pt x="84" y="63"/>
                    <a:pt x="68" y="44"/>
                    <a:pt x="50" y="28"/>
                  </a:cubicBezTo>
                  <a:cubicBezTo>
                    <a:pt x="40" y="20"/>
                    <a:pt x="20" y="0"/>
                    <a:pt x="5" y="8"/>
                  </a:cubicBezTo>
                  <a:cubicBezTo>
                    <a:pt x="0" y="11"/>
                    <a:pt x="5" y="15"/>
                    <a:pt x="9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39"/>
            <p:cNvSpPr/>
            <p:nvPr>
              <p:custDataLst>
                <p:tags r:id="rId12"/>
              </p:custDataLst>
            </p:nvPr>
          </p:nvSpPr>
          <p:spPr bwMode="auto">
            <a:xfrm>
              <a:off x="2765" y="2023"/>
              <a:ext cx="191" cy="168"/>
            </a:xfrm>
            <a:custGeom>
              <a:avLst/>
              <a:gdLst>
                <a:gd name="T0" fmla="*/ 9 w 81"/>
                <a:gd name="T1" fmla="*/ 15 h 71"/>
                <a:gd name="T2" fmla="*/ 25 w 81"/>
                <a:gd name="T3" fmla="*/ 15 h 71"/>
                <a:gd name="T4" fmla="*/ 22 w 81"/>
                <a:gd name="T5" fmla="*/ 30 h 71"/>
                <a:gd name="T6" fmla="*/ 22 w 81"/>
                <a:gd name="T7" fmla="*/ 55 h 71"/>
                <a:gd name="T8" fmla="*/ 71 w 81"/>
                <a:gd name="T9" fmla="*/ 71 h 71"/>
                <a:gd name="T10" fmla="*/ 77 w 81"/>
                <a:gd name="T11" fmla="*/ 67 h 71"/>
                <a:gd name="T12" fmla="*/ 35 w 81"/>
                <a:gd name="T13" fmla="*/ 58 h 71"/>
                <a:gd name="T14" fmla="*/ 31 w 81"/>
                <a:gd name="T15" fmla="*/ 23 h 71"/>
                <a:gd name="T16" fmla="*/ 25 w 81"/>
                <a:gd name="T17" fmla="*/ 1 h 71"/>
                <a:gd name="T18" fmla="*/ 1 w 81"/>
                <a:gd name="T19" fmla="*/ 15 h 71"/>
                <a:gd name="T20" fmla="*/ 9 w 81"/>
                <a:gd name="T21" fmla="*/ 1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71">
                  <a:moveTo>
                    <a:pt x="9" y="15"/>
                  </a:moveTo>
                  <a:cubicBezTo>
                    <a:pt x="14" y="8"/>
                    <a:pt x="25" y="3"/>
                    <a:pt x="25" y="15"/>
                  </a:cubicBezTo>
                  <a:cubicBezTo>
                    <a:pt x="24" y="20"/>
                    <a:pt x="23" y="25"/>
                    <a:pt x="22" y="30"/>
                  </a:cubicBezTo>
                  <a:cubicBezTo>
                    <a:pt x="20" y="38"/>
                    <a:pt x="18" y="47"/>
                    <a:pt x="22" y="55"/>
                  </a:cubicBezTo>
                  <a:cubicBezTo>
                    <a:pt x="28" y="70"/>
                    <a:pt x="58" y="69"/>
                    <a:pt x="71" y="71"/>
                  </a:cubicBezTo>
                  <a:cubicBezTo>
                    <a:pt x="74" y="71"/>
                    <a:pt x="81" y="67"/>
                    <a:pt x="77" y="67"/>
                  </a:cubicBezTo>
                  <a:cubicBezTo>
                    <a:pt x="63" y="65"/>
                    <a:pt x="47" y="65"/>
                    <a:pt x="35" y="58"/>
                  </a:cubicBezTo>
                  <a:cubicBezTo>
                    <a:pt x="23" y="51"/>
                    <a:pt x="29" y="34"/>
                    <a:pt x="31" y="23"/>
                  </a:cubicBezTo>
                  <a:cubicBezTo>
                    <a:pt x="33" y="16"/>
                    <a:pt x="37" y="3"/>
                    <a:pt x="25" y="1"/>
                  </a:cubicBezTo>
                  <a:cubicBezTo>
                    <a:pt x="14" y="0"/>
                    <a:pt x="6" y="8"/>
                    <a:pt x="1" y="15"/>
                  </a:cubicBezTo>
                  <a:cubicBezTo>
                    <a:pt x="0" y="18"/>
                    <a:pt x="8" y="17"/>
                    <a:pt x="9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40"/>
            <p:cNvSpPr/>
            <p:nvPr>
              <p:custDataLst>
                <p:tags r:id="rId13"/>
              </p:custDataLst>
            </p:nvPr>
          </p:nvSpPr>
          <p:spPr bwMode="auto">
            <a:xfrm>
              <a:off x="2980" y="2136"/>
              <a:ext cx="66" cy="244"/>
            </a:xfrm>
            <a:custGeom>
              <a:avLst/>
              <a:gdLst>
                <a:gd name="T0" fmla="*/ 11 w 28"/>
                <a:gd name="T1" fmla="*/ 2 h 103"/>
                <a:gd name="T2" fmla="*/ 19 w 28"/>
                <a:gd name="T3" fmla="*/ 102 h 103"/>
                <a:gd name="T4" fmla="*/ 28 w 28"/>
                <a:gd name="T5" fmla="*/ 100 h 103"/>
                <a:gd name="T6" fmla="*/ 19 w 28"/>
                <a:gd name="T7" fmla="*/ 1 h 103"/>
                <a:gd name="T8" fmla="*/ 11 w 28"/>
                <a:gd name="T9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3">
                  <a:moveTo>
                    <a:pt x="11" y="2"/>
                  </a:moveTo>
                  <a:cubicBezTo>
                    <a:pt x="0" y="36"/>
                    <a:pt x="14" y="69"/>
                    <a:pt x="19" y="102"/>
                  </a:cubicBezTo>
                  <a:cubicBezTo>
                    <a:pt x="19" y="103"/>
                    <a:pt x="28" y="101"/>
                    <a:pt x="28" y="100"/>
                  </a:cubicBezTo>
                  <a:cubicBezTo>
                    <a:pt x="23" y="67"/>
                    <a:pt x="8" y="34"/>
                    <a:pt x="19" y="1"/>
                  </a:cubicBezTo>
                  <a:cubicBezTo>
                    <a:pt x="20" y="0"/>
                    <a:pt x="12" y="1"/>
                    <a:pt x="1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41"/>
            <p:cNvSpPr/>
            <p:nvPr>
              <p:custDataLst>
                <p:tags r:id="rId14"/>
              </p:custDataLst>
            </p:nvPr>
          </p:nvSpPr>
          <p:spPr bwMode="auto">
            <a:xfrm>
              <a:off x="2949" y="2229"/>
              <a:ext cx="215" cy="85"/>
            </a:xfrm>
            <a:custGeom>
              <a:avLst/>
              <a:gdLst>
                <a:gd name="T0" fmla="*/ 12 w 91"/>
                <a:gd name="T1" fmla="*/ 29 h 36"/>
                <a:gd name="T2" fmla="*/ 17 w 91"/>
                <a:gd name="T3" fmla="*/ 23 h 36"/>
                <a:gd name="T4" fmla="*/ 41 w 91"/>
                <a:gd name="T5" fmla="*/ 18 h 36"/>
                <a:gd name="T6" fmla="*/ 86 w 91"/>
                <a:gd name="T7" fmla="*/ 7 h 36"/>
                <a:gd name="T8" fmla="*/ 84 w 91"/>
                <a:gd name="T9" fmla="*/ 2 h 36"/>
                <a:gd name="T10" fmla="*/ 3 w 91"/>
                <a:gd name="T11" fmla="*/ 21 h 36"/>
                <a:gd name="T12" fmla="*/ 0 w 91"/>
                <a:gd name="T13" fmla="*/ 24 h 36"/>
                <a:gd name="T14" fmla="*/ 4 w 91"/>
                <a:gd name="T15" fmla="*/ 33 h 36"/>
                <a:gd name="T16" fmla="*/ 12 w 91"/>
                <a:gd name="T17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36">
                  <a:moveTo>
                    <a:pt x="12" y="29"/>
                  </a:moveTo>
                  <a:cubicBezTo>
                    <a:pt x="7" y="25"/>
                    <a:pt x="11" y="25"/>
                    <a:pt x="17" y="23"/>
                  </a:cubicBezTo>
                  <a:cubicBezTo>
                    <a:pt x="25" y="21"/>
                    <a:pt x="33" y="20"/>
                    <a:pt x="41" y="18"/>
                  </a:cubicBezTo>
                  <a:cubicBezTo>
                    <a:pt x="56" y="15"/>
                    <a:pt x="71" y="12"/>
                    <a:pt x="86" y="7"/>
                  </a:cubicBezTo>
                  <a:cubicBezTo>
                    <a:pt x="91" y="6"/>
                    <a:pt x="89" y="0"/>
                    <a:pt x="84" y="2"/>
                  </a:cubicBezTo>
                  <a:cubicBezTo>
                    <a:pt x="58" y="10"/>
                    <a:pt x="30" y="14"/>
                    <a:pt x="3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28"/>
                    <a:pt x="1" y="30"/>
                    <a:pt x="4" y="33"/>
                  </a:cubicBezTo>
                  <a:cubicBezTo>
                    <a:pt x="7" y="36"/>
                    <a:pt x="15" y="32"/>
                    <a:pt x="12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42"/>
            <p:cNvSpPr/>
            <p:nvPr>
              <p:custDataLst>
                <p:tags r:id="rId15"/>
              </p:custDataLst>
            </p:nvPr>
          </p:nvSpPr>
          <p:spPr bwMode="auto">
            <a:xfrm>
              <a:off x="3143" y="2160"/>
              <a:ext cx="227" cy="483"/>
            </a:xfrm>
            <a:custGeom>
              <a:avLst/>
              <a:gdLst>
                <a:gd name="T0" fmla="*/ 11 w 96"/>
                <a:gd name="T1" fmla="*/ 4 h 204"/>
                <a:gd name="T2" fmla="*/ 43 w 96"/>
                <a:gd name="T3" fmla="*/ 28 h 204"/>
                <a:gd name="T4" fmla="*/ 80 w 96"/>
                <a:gd name="T5" fmla="*/ 28 h 204"/>
                <a:gd name="T6" fmla="*/ 82 w 96"/>
                <a:gd name="T7" fmla="*/ 78 h 204"/>
                <a:gd name="T8" fmla="*/ 65 w 96"/>
                <a:gd name="T9" fmla="*/ 164 h 204"/>
                <a:gd name="T10" fmla="*/ 24 w 96"/>
                <a:gd name="T11" fmla="*/ 185 h 204"/>
                <a:gd name="T12" fmla="*/ 13 w 96"/>
                <a:gd name="T13" fmla="*/ 144 h 204"/>
                <a:gd name="T14" fmla="*/ 59 w 96"/>
                <a:gd name="T15" fmla="*/ 83 h 204"/>
                <a:gd name="T16" fmla="*/ 51 w 96"/>
                <a:gd name="T17" fmla="*/ 83 h 204"/>
                <a:gd name="T18" fmla="*/ 5 w 96"/>
                <a:gd name="T19" fmla="*/ 145 h 204"/>
                <a:gd name="T20" fmla="*/ 30 w 96"/>
                <a:gd name="T21" fmla="*/ 196 h 204"/>
                <a:gd name="T22" fmla="*/ 81 w 96"/>
                <a:gd name="T23" fmla="*/ 132 h 204"/>
                <a:gd name="T24" fmla="*/ 91 w 96"/>
                <a:gd name="T25" fmla="*/ 69 h 204"/>
                <a:gd name="T26" fmla="*/ 86 w 96"/>
                <a:gd name="T27" fmla="*/ 22 h 204"/>
                <a:gd name="T28" fmla="*/ 19 w 96"/>
                <a:gd name="T29" fmla="*/ 3 h 204"/>
                <a:gd name="T30" fmla="*/ 11 w 96"/>
                <a:gd name="T31" fmla="*/ 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" h="204">
                  <a:moveTo>
                    <a:pt x="11" y="4"/>
                  </a:moveTo>
                  <a:cubicBezTo>
                    <a:pt x="3" y="30"/>
                    <a:pt x="20" y="34"/>
                    <a:pt x="43" y="28"/>
                  </a:cubicBezTo>
                  <a:cubicBezTo>
                    <a:pt x="55" y="25"/>
                    <a:pt x="73" y="14"/>
                    <a:pt x="80" y="28"/>
                  </a:cubicBezTo>
                  <a:cubicBezTo>
                    <a:pt x="87" y="43"/>
                    <a:pt x="84" y="63"/>
                    <a:pt x="82" y="78"/>
                  </a:cubicBezTo>
                  <a:cubicBezTo>
                    <a:pt x="79" y="106"/>
                    <a:pt x="76" y="138"/>
                    <a:pt x="65" y="164"/>
                  </a:cubicBezTo>
                  <a:cubicBezTo>
                    <a:pt x="60" y="178"/>
                    <a:pt x="41" y="202"/>
                    <a:pt x="24" y="185"/>
                  </a:cubicBezTo>
                  <a:cubicBezTo>
                    <a:pt x="14" y="175"/>
                    <a:pt x="12" y="157"/>
                    <a:pt x="13" y="144"/>
                  </a:cubicBezTo>
                  <a:cubicBezTo>
                    <a:pt x="17" y="120"/>
                    <a:pt x="43" y="101"/>
                    <a:pt x="59" y="83"/>
                  </a:cubicBezTo>
                  <a:cubicBezTo>
                    <a:pt x="62" y="80"/>
                    <a:pt x="53" y="81"/>
                    <a:pt x="51" y="83"/>
                  </a:cubicBezTo>
                  <a:cubicBezTo>
                    <a:pt x="34" y="102"/>
                    <a:pt x="12" y="120"/>
                    <a:pt x="5" y="145"/>
                  </a:cubicBezTo>
                  <a:cubicBezTo>
                    <a:pt x="0" y="163"/>
                    <a:pt x="10" y="191"/>
                    <a:pt x="30" y="196"/>
                  </a:cubicBezTo>
                  <a:cubicBezTo>
                    <a:pt x="65" y="204"/>
                    <a:pt x="77" y="154"/>
                    <a:pt x="81" y="132"/>
                  </a:cubicBezTo>
                  <a:cubicBezTo>
                    <a:pt x="86" y="111"/>
                    <a:pt x="90" y="90"/>
                    <a:pt x="91" y="69"/>
                  </a:cubicBezTo>
                  <a:cubicBezTo>
                    <a:pt x="93" y="55"/>
                    <a:pt x="96" y="33"/>
                    <a:pt x="86" y="22"/>
                  </a:cubicBezTo>
                  <a:cubicBezTo>
                    <a:pt x="68" y="0"/>
                    <a:pt x="4" y="54"/>
                    <a:pt x="19" y="3"/>
                  </a:cubicBezTo>
                  <a:cubicBezTo>
                    <a:pt x="20" y="0"/>
                    <a:pt x="11" y="1"/>
                    <a:pt x="1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43"/>
            <p:cNvSpPr/>
            <p:nvPr>
              <p:custDataLst>
                <p:tags r:id="rId16"/>
              </p:custDataLst>
            </p:nvPr>
          </p:nvSpPr>
          <p:spPr bwMode="auto">
            <a:xfrm>
              <a:off x="3411" y="2044"/>
              <a:ext cx="184" cy="168"/>
            </a:xfrm>
            <a:custGeom>
              <a:avLst/>
              <a:gdLst>
                <a:gd name="T0" fmla="*/ 5 w 78"/>
                <a:gd name="T1" fmla="*/ 5 h 71"/>
                <a:gd name="T2" fmla="*/ 17 w 78"/>
                <a:gd name="T3" fmla="*/ 29 h 71"/>
                <a:gd name="T4" fmla="*/ 23 w 78"/>
                <a:gd name="T5" fmla="*/ 54 h 71"/>
                <a:gd name="T6" fmla="*/ 71 w 78"/>
                <a:gd name="T7" fmla="*/ 66 h 71"/>
                <a:gd name="T8" fmla="*/ 72 w 78"/>
                <a:gd name="T9" fmla="*/ 61 h 71"/>
                <a:gd name="T10" fmla="*/ 37 w 78"/>
                <a:gd name="T11" fmla="*/ 58 h 71"/>
                <a:gd name="T12" fmla="*/ 26 w 78"/>
                <a:gd name="T13" fmla="*/ 31 h 71"/>
                <a:gd name="T14" fmla="*/ 9 w 78"/>
                <a:gd name="T15" fmla="*/ 0 h 71"/>
                <a:gd name="T16" fmla="*/ 5 w 78"/>
                <a:gd name="T17" fmla="*/ 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71">
                  <a:moveTo>
                    <a:pt x="5" y="5"/>
                  </a:moveTo>
                  <a:cubicBezTo>
                    <a:pt x="17" y="6"/>
                    <a:pt x="17" y="21"/>
                    <a:pt x="17" y="29"/>
                  </a:cubicBezTo>
                  <a:cubicBezTo>
                    <a:pt x="18" y="38"/>
                    <a:pt x="18" y="46"/>
                    <a:pt x="23" y="54"/>
                  </a:cubicBezTo>
                  <a:cubicBezTo>
                    <a:pt x="33" y="71"/>
                    <a:pt x="55" y="68"/>
                    <a:pt x="71" y="66"/>
                  </a:cubicBezTo>
                  <a:cubicBezTo>
                    <a:pt x="75" y="65"/>
                    <a:pt x="78" y="61"/>
                    <a:pt x="72" y="61"/>
                  </a:cubicBezTo>
                  <a:cubicBezTo>
                    <a:pt x="60" y="63"/>
                    <a:pt x="47" y="66"/>
                    <a:pt x="37" y="58"/>
                  </a:cubicBezTo>
                  <a:cubicBezTo>
                    <a:pt x="28" y="52"/>
                    <a:pt x="26" y="41"/>
                    <a:pt x="26" y="31"/>
                  </a:cubicBezTo>
                  <a:cubicBezTo>
                    <a:pt x="26" y="18"/>
                    <a:pt x="26" y="2"/>
                    <a:pt x="9" y="0"/>
                  </a:cubicBezTo>
                  <a:cubicBezTo>
                    <a:pt x="6" y="0"/>
                    <a:pt x="0" y="4"/>
                    <a:pt x="5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44"/>
            <p:cNvSpPr/>
            <p:nvPr>
              <p:custDataLst>
                <p:tags r:id="rId17"/>
              </p:custDataLst>
            </p:nvPr>
          </p:nvSpPr>
          <p:spPr bwMode="auto">
            <a:xfrm>
              <a:off x="3626" y="2262"/>
              <a:ext cx="199" cy="16"/>
            </a:xfrm>
            <a:custGeom>
              <a:avLst/>
              <a:gdLst>
                <a:gd name="T0" fmla="*/ 9 w 84"/>
                <a:gd name="T1" fmla="*/ 5 h 7"/>
                <a:gd name="T2" fmla="*/ 45 w 84"/>
                <a:gd name="T3" fmla="*/ 5 h 7"/>
                <a:gd name="T4" fmla="*/ 75 w 84"/>
                <a:gd name="T5" fmla="*/ 7 h 7"/>
                <a:gd name="T6" fmla="*/ 80 w 84"/>
                <a:gd name="T7" fmla="*/ 4 h 7"/>
                <a:gd name="T8" fmla="*/ 28 w 84"/>
                <a:gd name="T9" fmla="*/ 1 h 7"/>
                <a:gd name="T10" fmla="*/ 1 w 84"/>
                <a:gd name="T11" fmla="*/ 6 h 7"/>
                <a:gd name="T12" fmla="*/ 9 w 84"/>
                <a:gd name="T1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">
                  <a:moveTo>
                    <a:pt x="9" y="5"/>
                  </a:moveTo>
                  <a:cubicBezTo>
                    <a:pt x="13" y="0"/>
                    <a:pt x="39" y="5"/>
                    <a:pt x="45" y="5"/>
                  </a:cubicBezTo>
                  <a:cubicBezTo>
                    <a:pt x="55" y="6"/>
                    <a:pt x="65" y="7"/>
                    <a:pt x="75" y="7"/>
                  </a:cubicBezTo>
                  <a:cubicBezTo>
                    <a:pt x="77" y="7"/>
                    <a:pt x="84" y="4"/>
                    <a:pt x="80" y="4"/>
                  </a:cubicBezTo>
                  <a:cubicBezTo>
                    <a:pt x="63" y="4"/>
                    <a:pt x="46" y="1"/>
                    <a:pt x="28" y="1"/>
                  </a:cubicBezTo>
                  <a:cubicBezTo>
                    <a:pt x="21" y="1"/>
                    <a:pt x="6" y="0"/>
                    <a:pt x="1" y="6"/>
                  </a:cubicBezTo>
                  <a:cubicBezTo>
                    <a:pt x="0" y="7"/>
                    <a:pt x="8" y="7"/>
                    <a:pt x="9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45"/>
            <p:cNvSpPr/>
            <p:nvPr>
              <p:custDataLst>
                <p:tags r:id="rId18"/>
              </p:custDataLst>
            </p:nvPr>
          </p:nvSpPr>
          <p:spPr bwMode="auto">
            <a:xfrm>
              <a:off x="3960" y="2120"/>
              <a:ext cx="104" cy="310"/>
            </a:xfrm>
            <a:custGeom>
              <a:avLst/>
              <a:gdLst>
                <a:gd name="T0" fmla="*/ 9 w 44"/>
                <a:gd name="T1" fmla="*/ 66 h 131"/>
                <a:gd name="T2" fmla="*/ 18 w 44"/>
                <a:gd name="T3" fmla="*/ 5 h 131"/>
                <a:gd name="T4" fmla="*/ 9 w 44"/>
                <a:gd name="T5" fmla="*/ 6 h 131"/>
                <a:gd name="T6" fmla="*/ 22 w 44"/>
                <a:gd name="T7" fmla="*/ 76 h 131"/>
                <a:gd name="T8" fmla="*/ 34 w 44"/>
                <a:gd name="T9" fmla="*/ 128 h 131"/>
                <a:gd name="T10" fmla="*/ 41 w 44"/>
                <a:gd name="T11" fmla="*/ 125 h 131"/>
                <a:gd name="T12" fmla="*/ 30 w 44"/>
                <a:gd name="T13" fmla="*/ 69 h 131"/>
                <a:gd name="T14" fmla="*/ 18 w 44"/>
                <a:gd name="T15" fmla="*/ 4 h 131"/>
                <a:gd name="T16" fmla="*/ 9 w 44"/>
                <a:gd name="T17" fmla="*/ 5 h 131"/>
                <a:gd name="T18" fmla="*/ 1 w 44"/>
                <a:gd name="T19" fmla="*/ 65 h 131"/>
                <a:gd name="T20" fmla="*/ 9 w 44"/>
                <a:gd name="T21" fmla="*/ 6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131">
                  <a:moveTo>
                    <a:pt x="9" y="66"/>
                  </a:moveTo>
                  <a:cubicBezTo>
                    <a:pt x="17" y="46"/>
                    <a:pt x="18" y="26"/>
                    <a:pt x="18" y="5"/>
                  </a:cubicBezTo>
                  <a:cubicBezTo>
                    <a:pt x="15" y="5"/>
                    <a:pt x="12" y="6"/>
                    <a:pt x="9" y="6"/>
                  </a:cubicBezTo>
                  <a:cubicBezTo>
                    <a:pt x="16" y="29"/>
                    <a:pt x="18" y="53"/>
                    <a:pt x="22" y="76"/>
                  </a:cubicBezTo>
                  <a:cubicBezTo>
                    <a:pt x="25" y="95"/>
                    <a:pt x="23" y="112"/>
                    <a:pt x="34" y="128"/>
                  </a:cubicBezTo>
                  <a:cubicBezTo>
                    <a:pt x="36" y="131"/>
                    <a:pt x="44" y="128"/>
                    <a:pt x="41" y="125"/>
                  </a:cubicBezTo>
                  <a:cubicBezTo>
                    <a:pt x="30" y="108"/>
                    <a:pt x="33" y="88"/>
                    <a:pt x="30" y="69"/>
                  </a:cubicBezTo>
                  <a:cubicBezTo>
                    <a:pt x="26" y="47"/>
                    <a:pt x="24" y="25"/>
                    <a:pt x="18" y="4"/>
                  </a:cubicBezTo>
                  <a:cubicBezTo>
                    <a:pt x="16" y="0"/>
                    <a:pt x="9" y="2"/>
                    <a:pt x="9" y="5"/>
                  </a:cubicBezTo>
                  <a:cubicBezTo>
                    <a:pt x="9" y="26"/>
                    <a:pt x="9" y="46"/>
                    <a:pt x="1" y="65"/>
                  </a:cubicBezTo>
                  <a:cubicBezTo>
                    <a:pt x="0" y="70"/>
                    <a:pt x="8" y="70"/>
                    <a:pt x="9" y="6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46"/>
            <p:cNvSpPr/>
            <p:nvPr>
              <p:custDataLst>
                <p:tags r:id="rId19"/>
              </p:custDataLst>
            </p:nvPr>
          </p:nvSpPr>
          <p:spPr bwMode="auto">
            <a:xfrm>
              <a:off x="4177" y="2174"/>
              <a:ext cx="239" cy="64"/>
            </a:xfrm>
            <a:custGeom>
              <a:avLst/>
              <a:gdLst>
                <a:gd name="T0" fmla="*/ 11 w 101"/>
                <a:gd name="T1" fmla="*/ 8 h 27"/>
                <a:gd name="T2" fmla="*/ 8 w 101"/>
                <a:gd name="T3" fmla="*/ 10 h 27"/>
                <a:gd name="T4" fmla="*/ 7 w 101"/>
                <a:gd name="T5" fmla="*/ 14 h 27"/>
                <a:gd name="T6" fmla="*/ 91 w 101"/>
                <a:gd name="T7" fmla="*/ 25 h 27"/>
                <a:gd name="T8" fmla="*/ 99 w 101"/>
                <a:gd name="T9" fmla="*/ 22 h 27"/>
                <a:gd name="T10" fmla="*/ 6 w 101"/>
                <a:gd name="T11" fmla="*/ 10 h 27"/>
                <a:gd name="T12" fmla="*/ 5 w 101"/>
                <a:gd name="T13" fmla="*/ 15 h 27"/>
                <a:gd name="T14" fmla="*/ 18 w 101"/>
                <a:gd name="T15" fmla="*/ 9 h 27"/>
                <a:gd name="T16" fmla="*/ 11 w 101"/>
                <a:gd name="T17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27">
                  <a:moveTo>
                    <a:pt x="11" y="8"/>
                  </a:moveTo>
                  <a:cubicBezTo>
                    <a:pt x="10" y="9"/>
                    <a:pt x="9" y="9"/>
                    <a:pt x="8" y="10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32" y="7"/>
                    <a:pt x="72" y="5"/>
                    <a:pt x="91" y="25"/>
                  </a:cubicBezTo>
                  <a:cubicBezTo>
                    <a:pt x="93" y="27"/>
                    <a:pt x="101" y="24"/>
                    <a:pt x="99" y="22"/>
                  </a:cubicBezTo>
                  <a:cubicBezTo>
                    <a:pt x="78" y="0"/>
                    <a:pt x="33" y="2"/>
                    <a:pt x="6" y="10"/>
                  </a:cubicBezTo>
                  <a:cubicBezTo>
                    <a:pt x="3" y="11"/>
                    <a:pt x="0" y="15"/>
                    <a:pt x="5" y="15"/>
                  </a:cubicBezTo>
                  <a:cubicBezTo>
                    <a:pt x="10" y="14"/>
                    <a:pt x="13" y="13"/>
                    <a:pt x="18" y="9"/>
                  </a:cubicBezTo>
                  <a:cubicBezTo>
                    <a:pt x="21" y="6"/>
                    <a:pt x="13" y="6"/>
                    <a:pt x="11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47"/>
            <p:cNvSpPr/>
            <p:nvPr>
              <p:custDataLst>
                <p:tags r:id="rId20"/>
              </p:custDataLst>
            </p:nvPr>
          </p:nvSpPr>
          <p:spPr bwMode="auto">
            <a:xfrm>
              <a:off x="4222" y="2286"/>
              <a:ext cx="223" cy="45"/>
            </a:xfrm>
            <a:custGeom>
              <a:avLst/>
              <a:gdLst>
                <a:gd name="T0" fmla="*/ 5 w 94"/>
                <a:gd name="T1" fmla="*/ 10 h 19"/>
                <a:gd name="T2" fmla="*/ 89 w 94"/>
                <a:gd name="T3" fmla="*/ 6 h 19"/>
                <a:gd name="T4" fmla="*/ 87 w 94"/>
                <a:gd name="T5" fmla="*/ 0 h 19"/>
                <a:gd name="T6" fmla="*/ 10 w 94"/>
                <a:gd name="T7" fmla="*/ 4 h 19"/>
                <a:gd name="T8" fmla="*/ 5 w 94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9">
                  <a:moveTo>
                    <a:pt x="5" y="10"/>
                  </a:moveTo>
                  <a:cubicBezTo>
                    <a:pt x="32" y="19"/>
                    <a:pt x="62" y="11"/>
                    <a:pt x="89" y="6"/>
                  </a:cubicBezTo>
                  <a:cubicBezTo>
                    <a:pt x="94" y="5"/>
                    <a:pt x="93" y="0"/>
                    <a:pt x="87" y="0"/>
                  </a:cubicBezTo>
                  <a:cubicBezTo>
                    <a:pt x="63" y="4"/>
                    <a:pt x="34" y="12"/>
                    <a:pt x="10" y="4"/>
                  </a:cubicBezTo>
                  <a:cubicBezTo>
                    <a:pt x="6" y="3"/>
                    <a:pt x="0" y="8"/>
                    <a:pt x="5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48"/>
            <p:cNvSpPr/>
            <p:nvPr>
              <p:custDataLst>
                <p:tags r:id="rId21"/>
              </p:custDataLst>
            </p:nvPr>
          </p:nvSpPr>
          <p:spPr bwMode="auto">
            <a:xfrm>
              <a:off x="4561" y="2108"/>
              <a:ext cx="229" cy="317"/>
            </a:xfrm>
            <a:custGeom>
              <a:avLst/>
              <a:gdLst>
                <a:gd name="T0" fmla="*/ 11 w 97"/>
                <a:gd name="T1" fmla="*/ 0 h 134"/>
                <a:gd name="T2" fmla="*/ 7 w 97"/>
                <a:gd name="T3" fmla="*/ 0 h 134"/>
                <a:gd name="T4" fmla="*/ 5 w 97"/>
                <a:gd name="T5" fmla="*/ 5 h 134"/>
                <a:gd name="T6" fmla="*/ 24 w 97"/>
                <a:gd name="T7" fmla="*/ 102 h 134"/>
                <a:gd name="T8" fmla="*/ 94 w 97"/>
                <a:gd name="T9" fmla="*/ 110 h 134"/>
                <a:gd name="T10" fmla="*/ 87 w 97"/>
                <a:gd name="T11" fmla="*/ 108 h 134"/>
                <a:gd name="T12" fmla="*/ 37 w 97"/>
                <a:gd name="T13" fmla="*/ 110 h 134"/>
                <a:gd name="T14" fmla="*/ 35 w 97"/>
                <a:gd name="T15" fmla="*/ 84 h 134"/>
                <a:gd name="T16" fmla="*/ 48 w 97"/>
                <a:gd name="T17" fmla="*/ 37 h 134"/>
                <a:gd name="T18" fmla="*/ 8 w 97"/>
                <a:gd name="T19" fmla="*/ 0 h 134"/>
                <a:gd name="T20" fmla="*/ 6 w 97"/>
                <a:gd name="T21" fmla="*/ 5 h 134"/>
                <a:gd name="T22" fmla="*/ 8 w 97"/>
                <a:gd name="T23" fmla="*/ 5 h 134"/>
                <a:gd name="T24" fmla="*/ 11 w 97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34">
                  <a:moveTo>
                    <a:pt x="11" y="0"/>
                  </a:moveTo>
                  <a:cubicBezTo>
                    <a:pt x="10" y="0"/>
                    <a:pt x="8" y="0"/>
                    <a:pt x="7" y="0"/>
                  </a:cubicBezTo>
                  <a:cubicBezTo>
                    <a:pt x="4" y="0"/>
                    <a:pt x="0" y="4"/>
                    <a:pt x="5" y="5"/>
                  </a:cubicBezTo>
                  <a:cubicBezTo>
                    <a:pt x="68" y="10"/>
                    <a:pt x="23" y="68"/>
                    <a:pt x="24" y="102"/>
                  </a:cubicBezTo>
                  <a:cubicBezTo>
                    <a:pt x="26" y="134"/>
                    <a:pt x="79" y="126"/>
                    <a:pt x="94" y="110"/>
                  </a:cubicBezTo>
                  <a:cubicBezTo>
                    <a:pt x="97" y="106"/>
                    <a:pt x="89" y="105"/>
                    <a:pt x="87" y="108"/>
                  </a:cubicBezTo>
                  <a:cubicBezTo>
                    <a:pt x="75" y="122"/>
                    <a:pt x="51" y="123"/>
                    <a:pt x="37" y="110"/>
                  </a:cubicBezTo>
                  <a:cubicBezTo>
                    <a:pt x="30" y="104"/>
                    <a:pt x="33" y="92"/>
                    <a:pt x="35" y="84"/>
                  </a:cubicBezTo>
                  <a:cubicBezTo>
                    <a:pt x="39" y="68"/>
                    <a:pt x="45" y="53"/>
                    <a:pt x="48" y="37"/>
                  </a:cubicBezTo>
                  <a:cubicBezTo>
                    <a:pt x="52" y="11"/>
                    <a:pt x="31" y="2"/>
                    <a:pt x="8" y="0"/>
                  </a:cubicBezTo>
                  <a:cubicBezTo>
                    <a:pt x="7" y="1"/>
                    <a:pt x="7" y="3"/>
                    <a:pt x="6" y="5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12" y="5"/>
                    <a:pt x="17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49"/>
            <p:cNvSpPr/>
            <p:nvPr>
              <p:custDataLst>
                <p:tags r:id="rId22"/>
              </p:custDataLst>
            </p:nvPr>
          </p:nvSpPr>
          <p:spPr bwMode="auto">
            <a:xfrm>
              <a:off x="4584" y="2236"/>
              <a:ext cx="152" cy="38"/>
            </a:xfrm>
            <a:custGeom>
              <a:avLst/>
              <a:gdLst>
                <a:gd name="T0" fmla="*/ 8 w 64"/>
                <a:gd name="T1" fmla="*/ 12 h 16"/>
                <a:gd name="T2" fmla="*/ 8 w 64"/>
                <a:gd name="T3" fmla="*/ 8 h 16"/>
                <a:gd name="T4" fmla="*/ 5 w 64"/>
                <a:gd name="T5" fmla="*/ 10 h 16"/>
                <a:gd name="T6" fmla="*/ 55 w 64"/>
                <a:gd name="T7" fmla="*/ 7 h 16"/>
                <a:gd name="T8" fmla="*/ 58 w 64"/>
                <a:gd name="T9" fmla="*/ 3 h 16"/>
                <a:gd name="T10" fmla="*/ 2 w 64"/>
                <a:gd name="T11" fmla="*/ 8 h 16"/>
                <a:gd name="T12" fmla="*/ 0 w 64"/>
                <a:gd name="T13" fmla="*/ 10 h 16"/>
                <a:gd name="T14" fmla="*/ 0 w 64"/>
                <a:gd name="T15" fmla="*/ 14 h 16"/>
                <a:gd name="T16" fmla="*/ 8 w 64"/>
                <a:gd name="T1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6">
                  <a:moveTo>
                    <a:pt x="8" y="12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7" y="9"/>
                    <a:pt x="6" y="10"/>
                    <a:pt x="5" y="10"/>
                  </a:cubicBezTo>
                  <a:cubicBezTo>
                    <a:pt x="21" y="4"/>
                    <a:pt x="38" y="7"/>
                    <a:pt x="55" y="7"/>
                  </a:cubicBezTo>
                  <a:cubicBezTo>
                    <a:pt x="57" y="7"/>
                    <a:pt x="64" y="3"/>
                    <a:pt x="58" y="3"/>
                  </a:cubicBezTo>
                  <a:cubicBezTo>
                    <a:pt x="39" y="3"/>
                    <a:pt x="20" y="0"/>
                    <a:pt x="2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8" y="15"/>
                    <a:pt x="8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50"/>
            <p:cNvSpPr/>
            <p:nvPr>
              <p:custDataLst>
                <p:tags r:id="rId23"/>
              </p:custDataLst>
            </p:nvPr>
          </p:nvSpPr>
          <p:spPr bwMode="auto">
            <a:xfrm>
              <a:off x="2599" y="2783"/>
              <a:ext cx="182" cy="282"/>
            </a:xfrm>
            <a:custGeom>
              <a:avLst/>
              <a:gdLst>
                <a:gd name="T0" fmla="*/ 67 w 77"/>
                <a:gd name="T1" fmla="*/ 3 h 119"/>
                <a:gd name="T2" fmla="*/ 34 w 77"/>
                <a:gd name="T3" fmla="*/ 66 h 119"/>
                <a:gd name="T4" fmla="*/ 7 w 77"/>
                <a:gd name="T5" fmla="*/ 115 h 119"/>
                <a:gd name="T6" fmla="*/ 6 w 77"/>
                <a:gd name="T7" fmla="*/ 118 h 119"/>
                <a:gd name="T8" fmla="*/ 35 w 77"/>
                <a:gd name="T9" fmla="*/ 87 h 119"/>
                <a:gd name="T10" fmla="*/ 75 w 77"/>
                <a:gd name="T11" fmla="*/ 2 h 119"/>
                <a:gd name="T12" fmla="*/ 67 w 77"/>
                <a:gd name="T13" fmla="*/ 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9">
                  <a:moveTo>
                    <a:pt x="67" y="3"/>
                  </a:moveTo>
                  <a:cubicBezTo>
                    <a:pt x="52" y="22"/>
                    <a:pt x="41" y="43"/>
                    <a:pt x="34" y="66"/>
                  </a:cubicBezTo>
                  <a:cubicBezTo>
                    <a:pt x="30" y="79"/>
                    <a:pt x="25" y="113"/>
                    <a:pt x="7" y="115"/>
                  </a:cubicBezTo>
                  <a:cubicBezTo>
                    <a:pt x="4" y="116"/>
                    <a:pt x="0" y="119"/>
                    <a:pt x="6" y="118"/>
                  </a:cubicBezTo>
                  <a:cubicBezTo>
                    <a:pt x="23" y="116"/>
                    <a:pt x="30" y="102"/>
                    <a:pt x="35" y="87"/>
                  </a:cubicBezTo>
                  <a:cubicBezTo>
                    <a:pt x="47" y="57"/>
                    <a:pt x="54" y="29"/>
                    <a:pt x="75" y="2"/>
                  </a:cubicBezTo>
                  <a:cubicBezTo>
                    <a:pt x="77" y="0"/>
                    <a:pt x="69" y="1"/>
                    <a:pt x="67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51"/>
            <p:cNvSpPr/>
            <p:nvPr>
              <p:custDataLst>
                <p:tags r:id="rId24"/>
              </p:custDataLst>
            </p:nvPr>
          </p:nvSpPr>
          <p:spPr bwMode="auto">
            <a:xfrm>
              <a:off x="2568" y="2871"/>
              <a:ext cx="253" cy="120"/>
            </a:xfrm>
            <a:custGeom>
              <a:avLst/>
              <a:gdLst>
                <a:gd name="T0" fmla="*/ 10 w 107"/>
                <a:gd name="T1" fmla="*/ 8 h 51"/>
                <a:gd name="T2" fmla="*/ 58 w 107"/>
                <a:gd name="T3" fmla="*/ 31 h 51"/>
                <a:gd name="T4" fmla="*/ 97 w 107"/>
                <a:gd name="T5" fmla="*/ 51 h 51"/>
                <a:gd name="T6" fmla="*/ 104 w 107"/>
                <a:gd name="T7" fmla="*/ 48 h 51"/>
                <a:gd name="T8" fmla="*/ 41 w 107"/>
                <a:gd name="T9" fmla="*/ 13 h 51"/>
                <a:gd name="T10" fmla="*/ 5 w 107"/>
                <a:gd name="T11" fmla="*/ 7 h 51"/>
                <a:gd name="T12" fmla="*/ 10 w 107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51">
                  <a:moveTo>
                    <a:pt x="10" y="8"/>
                  </a:moveTo>
                  <a:cubicBezTo>
                    <a:pt x="21" y="2"/>
                    <a:pt x="49" y="26"/>
                    <a:pt x="58" y="31"/>
                  </a:cubicBezTo>
                  <a:cubicBezTo>
                    <a:pt x="70" y="39"/>
                    <a:pt x="83" y="48"/>
                    <a:pt x="97" y="51"/>
                  </a:cubicBezTo>
                  <a:cubicBezTo>
                    <a:pt x="99" y="51"/>
                    <a:pt x="107" y="48"/>
                    <a:pt x="104" y="48"/>
                  </a:cubicBezTo>
                  <a:cubicBezTo>
                    <a:pt x="81" y="43"/>
                    <a:pt x="61" y="24"/>
                    <a:pt x="41" y="13"/>
                  </a:cubicBezTo>
                  <a:cubicBezTo>
                    <a:pt x="30" y="7"/>
                    <a:pt x="17" y="0"/>
                    <a:pt x="5" y="7"/>
                  </a:cubicBezTo>
                  <a:cubicBezTo>
                    <a:pt x="0" y="9"/>
                    <a:pt x="8" y="9"/>
                    <a:pt x="10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52"/>
            <p:cNvSpPr/>
            <p:nvPr>
              <p:custDataLst>
                <p:tags r:id="rId25"/>
              </p:custDataLst>
            </p:nvPr>
          </p:nvSpPr>
          <p:spPr bwMode="auto">
            <a:xfrm>
              <a:off x="2838" y="2653"/>
              <a:ext cx="156" cy="201"/>
            </a:xfrm>
            <a:custGeom>
              <a:avLst/>
              <a:gdLst>
                <a:gd name="T0" fmla="*/ 11 w 66"/>
                <a:gd name="T1" fmla="*/ 16 h 85"/>
                <a:gd name="T2" fmla="*/ 27 w 66"/>
                <a:gd name="T3" fmla="*/ 14 h 85"/>
                <a:gd name="T4" fmla="*/ 27 w 66"/>
                <a:gd name="T5" fmla="*/ 31 h 85"/>
                <a:gd name="T6" fmla="*/ 26 w 66"/>
                <a:gd name="T7" fmla="*/ 55 h 85"/>
                <a:gd name="T8" fmla="*/ 56 w 66"/>
                <a:gd name="T9" fmla="*/ 83 h 85"/>
                <a:gd name="T10" fmla="*/ 62 w 66"/>
                <a:gd name="T11" fmla="*/ 78 h 85"/>
                <a:gd name="T12" fmla="*/ 35 w 66"/>
                <a:gd name="T13" fmla="*/ 55 h 85"/>
                <a:gd name="T14" fmla="*/ 36 w 66"/>
                <a:gd name="T15" fmla="*/ 19 h 85"/>
                <a:gd name="T16" fmla="*/ 24 w 66"/>
                <a:gd name="T17" fmla="*/ 1 h 85"/>
                <a:gd name="T18" fmla="*/ 3 w 66"/>
                <a:gd name="T19" fmla="*/ 15 h 85"/>
                <a:gd name="T20" fmla="*/ 11 w 66"/>
                <a:gd name="T21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85">
                  <a:moveTo>
                    <a:pt x="11" y="16"/>
                  </a:moveTo>
                  <a:cubicBezTo>
                    <a:pt x="14" y="11"/>
                    <a:pt x="24" y="3"/>
                    <a:pt x="27" y="14"/>
                  </a:cubicBezTo>
                  <a:cubicBezTo>
                    <a:pt x="28" y="19"/>
                    <a:pt x="28" y="25"/>
                    <a:pt x="27" y="31"/>
                  </a:cubicBezTo>
                  <a:cubicBezTo>
                    <a:pt x="27" y="39"/>
                    <a:pt x="25" y="47"/>
                    <a:pt x="26" y="55"/>
                  </a:cubicBezTo>
                  <a:cubicBezTo>
                    <a:pt x="28" y="68"/>
                    <a:pt x="46" y="75"/>
                    <a:pt x="56" y="83"/>
                  </a:cubicBezTo>
                  <a:cubicBezTo>
                    <a:pt x="59" y="85"/>
                    <a:pt x="66" y="81"/>
                    <a:pt x="62" y="78"/>
                  </a:cubicBezTo>
                  <a:cubicBezTo>
                    <a:pt x="53" y="72"/>
                    <a:pt x="40" y="66"/>
                    <a:pt x="35" y="55"/>
                  </a:cubicBezTo>
                  <a:cubicBezTo>
                    <a:pt x="31" y="44"/>
                    <a:pt x="37" y="30"/>
                    <a:pt x="36" y="19"/>
                  </a:cubicBezTo>
                  <a:cubicBezTo>
                    <a:pt x="35" y="11"/>
                    <a:pt x="34" y="2"/>
                    <a:pt x="24" y="1"/>
                  </a:cubicBezTo>
                  <a:cubicBezTo>
                    <a:pt x="14" y="0"/>
                    <a:pt x="7" y="8"/>
                    <a:pt x="3" y="15"/>
                  </a:cubicBezTo>
                  <a:cubicBezTo>
                    <a:pt x="0" y="19"/>
                    <a:pt x="9" y="19"/>
                    <a:pt x="11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53"/>
            <p:cNvSpPr/>
            <p:nvPr>
              <p:custDataLst>
                <p:tags r:id="rId26"/>
              </p:custDataLst>
            </p:nvPr>
          </p:nvSpPr>
          <p:spPr bwMode="auto">
            <a:xfrm>
              <a:off x="3013" y="2823"/>
              <a:ext cx="69" cy="246"/>
            </a:xfrm>
            <a:custGeom>
              <a:avLst/>
              <a:gdLst>
                <a:gd name="T0" fmla="*/ 1 w 29"/>
                <a:gd name="T1" fmla="*/ 6 h 104"/>
                <a:gd name="T2" fmla="*/ 17 w 29"/>
                <a:gd name="T3" fmla="*/ 100 h 104"/>
                <a:gd name="T4" fmla="*/ 26 w 29"/>
                <a:gd name="T5" fmla="*/ 99 h 104"/>
                <a:gd name="T6" fmla="*/ 10 w 29"/>
                <a:gd name="T7" fmla="*/ 4 h 104"/>
                <a:gd name="T8" fmla="*/ 1 w 29"/>
                <a:gd name="T9" fmla="*/ 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4">
                  <a:moveTo>
                    <a:pt x="1" y="6"/>
                  </a:moveTo>
                  <a:cubicBezTo>
                    <a:pt x="11" y="35"/>
                    <a:pt x="21" y="69"/>
                    <a:pt x="17" y="100"/>
                  </a:cubicBezTo>
                  <a:cubicBezTo>
                    <a:pt x="17" y="104"/>
                    <a:pt x="25" y="102"/>
                    <a:pt x="26" y="99"/>
                  </a:cubicBezTo>
                  <a:cubicBezTo>
                    <a:pt x="29" y="67"/>
                    <a:pt x="20" y="34"/>
                    <a:pt x="10" y="4"/>
                  </a:cubicBezTo>
                  <a:cubicBezTo>
                    <a:pt x="8" y="0"/>
                    <a:pt x="0" y="3"/>
                    <a:pt x="1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54"/>
            <p:cNvSpPr/>
            <p:nvPr>
              <p:custDataLst>
                <p:tags r:id="rId27"/>
              </p:custDataLst>
            </p:nvPr>
          </p:nvSpPr>
          <p:spPr bwMode="auto">
            <a:xfrm>
              <a:off x="2942" y="2918"/>
              <a:ext cx="187" cy="66"/>
            </a:xfrm>
            <a:custGeom>
              <a:avLst/>
              <a:gdLst>
                <a:gd name="T0" fmla="*/ 10 w 79"/>
                <a:gd name="T1" fmla="*/ 26 h 28"/>
                <a:gd name="T2" fmla="*/ 70 w 79"/>
                <a:gd name="T3" fmla="*/ 5 h 28"/>
                <a:gd name="T4" fmla="*/ 73 w 79"/>
                <a:gd name="T5" fmla="*/ 0 h 28"/>
                <a:gd name="T6" fmla="*/ 4 w 79"/>
                <a:gd name="T7" fmla="*/ 25 h 28"/>
                <a:gd name="T8" fmla="*/ 10 w 79"/>
                <a:gd name="T9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28">
                  <a:moveTo>
                    <a:pt x="10" y="26"/>
                  </a:moveTo>
                  <a:cubicBezTo>
                    <a:pt x="26" y="12"/>
                    <a:pt x="49" y="6"/>
                    <a:pt x="70" y="5"/>
                  </a:cubicBezTo>
                  <a:cubicBezTo>
                    <a:pt x="74" y="5"/>
                    <a:pt x="79" y="0"/>
                    <a:pt x="73" y="0"/>
                  </a:cubicBezTo>
                  <a:cubicBezTo>
                    <a:pt x="48" y="1"/>
                    <a:pt x="22" y="8"/>
                    <a:pt x="4" y="25"/>
                  </a:cubicBezTo>
                  <a:cubicBezTo>
                    <a:pt x="0" y="28"/>
                    <a:pt x="8" y="28"/>
                    <a:pt x="10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55"/>
            <p:cNvSpPr/>
            <p:nvPr>
              <p:custDataLst>
                <p:tags r:id="rId28"/>
              </p:custDataLst>
            </p:nvPr>
          </p:nvSpPr>
          <p:spPr bwMode="auto">
            <a:xfrm>
              <a:off x="3155" y="2790"/>
              <a:ext cx="144" cy="234"/>
            </a:xfrm>
            <a:custGeom>
              <a:avLst/>
              <a:gdLst>
                <a:gd name="T0" fmla="*/ 10 w 61"/>
                <a:gd name="T1" fmla="*/ 23 h 99"/>
                <a:gd name="T2" fmla="*/ 16 w 61"/>
                <a:gd name="T3" fmla="*/ 13 h 99"/>
                <a:gd name="T4" fmla="*/ 34 w 61"/>
                <a:gd name="T5" fmla="*/ 22 h 99"/>
                <a:gd name="T6" fmla="*/ 29 w 61"/>
                <a:gd name="T7" fmla="*/ 40 h 99"/>
                <a:gd name="T8" fmla="*/ 13 w 61"/>
                <a:gd name="T9" fmla="*/ 74 h 99"/>
                <a:gd name="T10" fmla="*/ 54 w 61"/>
                <a:gd name="T11" fmla="*/ 94 h 99"/>
                <a:gd name="T12" fmla="*/ 55 w 61"/>
                <a:gd name="T13" fmla="*/ 88 h 99"/>
                <a:gd name="T14" fmla="*/ 30 w 61"/>
                <a:gd name="T15" fmla="*/ 89 h 99"/>
                <a:gd name="T16" fmla="*/ 26 w 61"/>
                <a:gd name="T17" fmla="*/ 63 h 99"/>
                <a:gd name="T18" fmla="*/ 42 w 61"/>
                <a:gd name="T19" fmla="*/ 25 h 99"/>
                <a:gd name="T20" fmla="*/ 27 w 61"/>
                <a:gd name="T21" fmla="*/ 4 h 99"/>
                <a:gd name="T22" fmla="*/ 2 w 61"/>
                <a:gd name="T23" fmla="*/ 22 h 99"/>
                <a:gd name="T24" fmla="*/ 10 w 61"/>
                <a:gd name="T25" fmla="*/ 2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9">
                  <a:moveTo>
                    <a:pt x="10" y="23"/>
                  </a:moveTo>
                  <a:cubicBezTo>
                    <a:pt x="11" y="19"/>
                    <a:pt x="13" y="16"/>
                    <a:pt x="16" y="13"/>
                  </a:cubicBezTo>
                  <a:cubicBezTo>
                    <a:pt x="25" y="0"/>
                    <a:pt x="34" y="15"/>
                    <a:pt x="34" y="22"/>
                  </a:cubicBezTo>
                  <a:cubicBezTo>
                    <a:pt x="34" y="28"/>
                    <a:pt x="31" y="35"/>
                    <a:pt x="29" y="40"/>
                  </a:cubicBezTo>
                  <a:cubicBezTo>
                    <a:pt x="25" y="52"/>
                    <a:pt x="17" y="62"/>
                    <a:pt x="13" y="74"/>
                  </a:cubicBezTo>
                  <a:cubicBezTo>
                    <a:pt x="5" y="99"/>
                    <a:pt x="37" y="94"/>
                    <a:pt x="54" y="94"/>
                  </a:cubicBezTo>
                  <a:cubicBezTo>
                    <a:pt x="59" y="93"/>
                    <a:pt x="61" y="88"/>
                    <a:pt x="55" y="88"/>
                  </a:cubicBezTo>
                  <a:cubicBezTo>
                    <a:pt x="47" y="89"/>
                    <a:pt x="38" y="89"/>
                    <a:pt x="30" y="89"/>
                  </a:cubicBezTo>
                  <a:cubicBezTo>
                    <a:pt x="13" y="88"/>
                    <a:pt x="22" y="71"/>
                    <a:pt x="26" y="63"/>
                  </a:cubicBezTo>
                  <a:cubicBezTo>
                    <a:pt x="33" y="50"/>
                    <a:pt x="39" y="39"/>
                    <a:pt x="42" y="25"/>
                  </a:cubicBezTo>
                  <a:cubicBezTo>
                    <a:pt x="44" y="14"/>
                    <a:pt x="40" y="5"/>
                    <a:pt x="27" y="4"/>
                  </a:cubicBezTo>
                  <a:cubicBezTo>
                    <a:pt x="14" y="3"/>
                    <a:pt x="6" y="12"/>
                    <a:pt x="2" y="22"/>
                  </a:cubicBezTo>
                  <a:cubicBezTo>
                    <a:pt x="0" y="26"/>
                    <a:pt x="9" y="26"/>
                    <a:pt x="10" y="2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56"/>
            <p:cNvSpPr/>
            <p:nvPr>
              <p:custDataLst>
                <p:tags r:id="rId29"/>
              </p:custDataLst>
            </p:nvPr>
          </p:nvSpPr>
          <p:spPr bwMode="auto">
            <a:xfrm>
              <a:off x="3380" y="2766"/>
              <a:ext cx="165" cy="434"/>
            </a:xfrm>
            <a:custGeom>
              <a:avLst/>
              <a:gdLst>
                <a:gd name="T0" fmla="*/ 20 w 70"/>
                <a:gd name="T1" fmla="*/ 2 h 183"/>
                <a:gd name="T2" fmla="*/ 16 w 70"/>
                <a:gd name="T3" fmla="*/ 36 h 183"/>
                <a:gd name="T4" fmla="*/ 47 w 70"/>
                <a:gd name="T5" fmla="*/ 29 h 183"/>
                <a:gd name="T6" fmla="*/ 40 w 70"/>
                <a:gd name="T7" fmla="*/ 30 h 183"/>
                <a:gd name="T8" fmla="*/ 51 w 70"/>
                <a:gd name="T9" fmla="*/ 59 h 183"/>
                <a:gd name="T10" fmla="*/ 58 w 70"/>
                <a:gd name="T11" fmla="*/ 109 h 183"/>
                <a:gd name="T12" fmla="*/ 56 w 70"/>
                <a:gd name="T13" fmla="*/ 153 h 183"/>
                <a:gd name="T14" fmla="*/ 29 w 70"/>
                <a:gd name="T15" fmla="*/ 147 h 183"/>
                <a:gd name="T16" fmla="*/ 20 w 70"/>
                <a:gd name="T17" fmla="*/ 116 h 183"/>
                <a:gd name="T18" fmla="*/ 12 w 70"/>
                <a:gd name="T19" fmla="*/ 117 h 183"/>
                <a:gd name="T20" fmla="*/ 66 w 70"/>
                <a:gd name="T21" fmla="*/ 144 h 183"/>
                <a:gd name="T22" fmla="*/ 63 w 70"/>
                <a:gd name="T23" fmla="*/ 77 h 183"/>
                <a:gd name="T24" fmla="*/ 48 w 70"/>
                <a:gd name="T25" fmla="*/ 27 h 183"/>
                <a:gd name="T26" fmla="*/ 41 w 70"/>
                <a:gd name="T27" fmla="*/ 28 h 183"/>
                <a:gd name="T28" fmla="*/ 28 w 70"/>
                <a:gd name="T29" fmla="*/ 2 h 183"/>
                <a:gd name="T30" fmla="*/ 20 w 70"/>
                <a:gd name="T3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183">
                  <a:moveTo>
                    <a:pt x="20" y="2"/>
                  </a:moveTo>
                  <a:cubicBezTo>
                    <a:pt x="10" y="11"/>
                    <a:pt x="5" y="26"/>
                    <a:pt x="16" y="36"/>
                  </a:cubicBezTo>
                  <a:cubicBezTo>
                    <a:pt x="25" y="43"/>
                    <a:pt x="41" y="34"/>
                    <a:pt x="47" y="29"/>
                  </a:cubicBezTo>
                  <a:cubicBezTo>
                    <a:pt x="45" y="29"/>
                    <a:pt x="43" y="30"/>
                    <a:pt x="40" y="30"/>
                  </a:cubicBezTo>
                  <a:cubicBezTo>
                    <a:pt x="48" y="34"/>
                    <a:pt x="50" y="52"/>
                    <a:pt x="51" y="59"/>
                  </a:cubicBezTo>
                  <a:cubicBezTo>
                    <a:pt x="55" y="75"/>
                    <a:pt x="57" y="92"/>
                    <a:pt x="58" y="109"/>
                  </a:cubicBezTo>
                  <a:cubicBezTo>
                    <a:pt x="59" y="123"/>
                    <a:pt x="60" y="139"/>
                    <a:pt x="56" y="153"/>
                  </a:cubicBezTo>
                  <a:cubicBezTo>
                    <a:pt x="52" y="166"/>
                    <a:pt x="35" y="153"/>
                    <a:pt x="29" y="147"/>
                  </a:cubicBezTo>
                  <a:cubicBezTo>
                    <a:pt x="22" y="139"/>
                    <a:pt x="16" y="126"/>
                    <a:pt x="20" y="116"/>
                  </a:cubicBezTo>
                  <a:cubicBezTo>
                    <a:pt x="21" y="114"/>
                    <a:pt x="13" y="115"/>
                    <a:pt x="12" y="117"/>
                  </a:cubicBezTo>
                  <a:cubicBezTo>
                    <a:pt x="0" y="149"/>
                    <a:pt x="59" y="183"/>
                    <a:pt x="66" y="144"/>
                  </a:cubicBezTo>
                  <a:cubicBezTo>
                    <a:pt x="70" y="122"/>
                    <a:pt x="67" y="98"/>
                    <a:pt x="63" y="77"/>
                  </a:cubicBezTo>
                  <a:cubicBezTo>
                    <a:pt x="62" y="66"/>
                    <a:pt x="60" y="34"/>
                    <a:pt x="48" y="27"/>
                  </a:cubicBezTo>
                  <a:cubicBezTo>
                    <a:pt x="46" y="26"/>
                    <a:pt x="43" y="27"/>
                    <a:pt x="41" y="28"/>
                  </a:cubicBezTo>
                  <a:cubicBezTo>
                    <a:pt x="14" y="47"/>
                    <a:pt x="16" y="13"/>
                    <a:pt x="28" y="2"/>
                  </a:cubicBezTo>
                  <a:cubicBezTo>
                    <a:pt x="30" y="0"/>
                    <a:pt x="22" y="1"/>
                    <a:pt x="2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57"/>
            <p:cNvSpPr/>
            <p:nvPr>
              <p:custDataLst>
                <p:tags r:id="rId30"/>
              </p:custDataLst>
            </p:nvPr>
          </p:nvSpPr>
          <p:spPr bwMode="auto">
            <a:xfrm>
              <a:off x="3486" y="2707"/>
              <a:ext cx="185" cy="190"/>
            </a:xfrm>
            <a:custGeom>
              <a:avLst/>
              <a:gdLst>
                <a:gd name="T0" fmla="*/ 9 w 78"/>
                <a:gd name="T1" fmla="*/ 26 h 80"/>
                <a:gd name="T2" fmla="*/ 39 w 78"/>
                <a:gd name="T3" fmla="*/ 57 h 80"/>
                <a:gd name="T4" fmla="*/ 73 w 78"/>
                <a:gd name="T5" fmla="*/ 76 h 80"/>
                <a:gd name="T6" fmla="*/ 71 w 78"/>
                <a:gd name="T7" fmla="*/ 70 h 80"/>
                <a:gd name="T8" fmla="*/ 5 w 78"/>
                <a:gd name="T9" fmla="*/ 21 h 80"/>
                <a:gd name="T10" fmla="*/ 9 w 78"/>
                <a:gd name="T11" fmla="*/ 2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80">
                  <a:moveTo>
                    <a:pt x="9" y="26"/>
                  </a:moveTo>
                  <a:cubicBezTo>
                    <a:pt x="28" y="17"/>
                    <a:pt x="33" y="46"/>
                    <a:pt x="39" y="57"/>
                  </a:cubicBezTo>
                  <a:cubicBezTo>
                    <a:pt x="45" y="71"/>
                    <a:pt x="56" y="80"/>
                    <a:pt x="73" y="76"/>
                  </a:cubicBezTo>
                  <a:cubicBezTo>
                    <a:pt x="78" y="74"/>
                    <a:pt x="76" y="69"/>
                    <a:pt x="71" y="70"/>
                  </a:cubicBezTo>
                  <a:cubicBezTo>
                    <a:pt x="35" y="79"/>
                    <a:pt x="48" y="0"/>
                    <a:pt x="5" y="21"/>
                  </a:cubicBezTo>
                  <a:cubicBezTo>
                    <a:pt x="0" y="23"/>
                    <a:pt x="5" y="28"/>
                    <a:pt x="9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58"/>
            <p:cNvSpPr/>
            <p:nvPr>
              <p:custDataLst>
                <p:tags r:id="rId31"/>
              </p:custDataLst>
            </p:nvPr>
          </p:nvSpPr>
          <p:spPr bwMode="auto">
            <a:xfrm>
              <a:off x="3721" y="2871"/>
              <a:ext cx="172" cy="52"/>
            </a:xfrm>
            <a:custGeom>
              <a:avLst/>
              <a:gdLst>
                <a:gd name="T0" fmla="*/ 9 w 73"/>
                <a:gd name="T1" fmla="*/ 18 h 22"/>
                <a:gd name="T2" fmla="*/ 64 w 73"/>
                <a:gd name="T3" fmla="*/ 9 h 22"/>
                <a:gd name="T4" fmla="*/ 68 w 73"/>
                <a:gd name="T5" fmla="*/ 6 h 22"/>
                <a:gd name="T6" fmla="*/ 1 w 73"/>
                <a:gd name="T7" fmla="*/ 20 h 22"/>
                <a:gd name="T8" fmla="*/ 9 w 7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2">
                  <a:moveTo>
                    <a:pt x="9" y="18"/>
                  </a:moveTo>
                  <a:cubicBezTo>
                    <a:pt x="15" y="4"/>
                    <a:pt x="51" y="9"/>
                    <a:pt x="64" y="9"/>
                  </a:cubicBezTo>
                  <a:cubicBezTo>
                    <a:pt x="67" y="9"/>
                    <a:pt x="73" y="6"/>
                    <a:pt x="68" y="6"/>
                  </a:cubicBezTo>
                  <a:cubicBezTo>
                    <a:pt x="51" y="5"/>
                    <a:pt x="8" y="0"/>
                    <a:pt x="1" y="20"/>
                  </a:cubicBezTo>
                  <a:cubicBezTo>
                    <a:pt x="0" y="22"/>
                    <a:pt x="9" y="21"/>
                    <a:pt x="9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59"/>
            <p:cNvSpPr/>
            <p:nvPr>
              <p:custDataLst>
                <p:tags r:id="rId32"/>
              </p:custDataLst>
            </p:nvPr>
          </p:nvSpPr>
          <p:spPr bwMode="auto">
            <a:xfrm>
              <a:off x="3945" y="2728"/>
              <a:ext cx="197" cy="287"/>
            </a:xfrm>
            <a:custGeom>
              <a:avLst/>
              <a:gdLst>
                <a:gd name="T0" fmla="*/ 11 w 83"/>
                <a:gd name="T1" fmla="*/ 19 h 121"/>
                <a:gd name="T2" fmla="*/ 27 w 83"/>
                <a:gd name="T3" fmla="*/ 45 h 121"/>
                <a:gd name="T4" fmla="*/ 38 w 83"/>
                <a:gd name="T5" fmla="*/ 64 h 121"/>
                <a:gd name="T6" fmla="*/ 56 w 83"/>
                <a:gd name="T7" fmla="*/ 80 h 121"/>
                <a:gd name="T8" fmla="*/ 63 w 83"/>
                <a:gd name="T9" fmla="*/ 87 h 121"/>
                <a:gd name="T10" fmla="*/ 54 w 83"/>
                <a:gd name="T11" fmla="*/ 112 h 121"/>
                <a:gd name="T12" fmla="*/ 39 w 83"/>
                <a:gd name="T13" fmla="*/ 114 h 121"/>
                <a:gd name="T14" fmla="*/ 40 w 83"/>
                <a:gd name="T15" fmla="*/ 120 h 121"/>
                <a:gd name="T16" fmla="*/ 78 w 83"/>
                <a:gd name="T17" fmla="*/ 101 h 121"/>
                <a:gd name="T18" fmla="*/ 51 w 83"/>
                <a:gd name="T19" fmla="*/ 66 h 121"/>
                <a:gd name="T20" fmla="*/ 37 w 83"/>
                <a:gd name="T21" fmla="*/ 32 h 121"/>
                <a:gd name="T22" fmla="*/ 29 w 83"/>
                <a:gd name="T23" fmla="*/ 10 h 121"/>
                <a:gd name="T24" fmla="*/ 4 w 83"/>
                <a:gd name="T25" fmla="*/ 17 h 121"/>
                <a:gd name="T26" fmla="*/ 11 w 83"/>
                <a:gd name="T27" fmla="*/ 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21">
                  <a:moveTo>
                    <a:pt x="11" y="19"/>
                  </a:moveTo>
                  <a:cubicBezTo>
                    <a:pt x="29" y="0"/>
                    <a:pt x="28" y="38"/>
                    <a:pt x="27" y="45"/>
                  </a:cubicBezTo>
                  <a:cubicBezTo>
                    <a:pt x="26" y="51"/>
                    <a:pt x="34" y="60"/>
                    <a:pt x="38" y="64"/>
                  </a:cubicBezTo>
                  <a:cubicBezTo>
                    <a:pt x="43" y="70"/>
                    <a:pt x="50" y="75"/>
                    <a:pt x="56" y="80"/>
                  </a:cubicBezTo>
                  <a:cubicBezTo>
                    <a:pt x="59" y="83"/>
                    <a:pt x="61" y="85"/>
                    <a:pt x="63" y="87"/>
                  </a:cubicBezTo>
                  <a:cubicBezTo>
                    <a:pt x="72" y="94"/>
                    <a:pt x="68" y="103"/>
                    <a:pt x="54" y="112"/>
                  </a:cubicBezTo>
                  <a:cubicBezTo>
                    <a:pt x="49" y="112"/>
                    <a:pt x="44" y="113"/>
                    <a:pt x="39" y="114"/>
                  </a:cubicBezTo>
                  <a:cubicBezTo>
                    <a:pt x="34" y="116"/>
                    <a:pt x="35" y="121"/>
                    <a:pt x="40" y="120"/>
                  </a:cubicBezTo>
                  <a:cubicBezTo>
                    <a:pt x="56" y="115"/>
                    <a:pt x="70" y="118"/>
                    <a:pt x="78" y="101"/>
                  </a:cubicBezTo>
                  <a:cubicBezTo>
                    <a:pt x="83" y="88"/>
                    <a:pt x="59" y="73"/>
                    <a:pt x="51" y="66"/>
                  </a:cubicBezTo>
                  <a:cubicBezTo>
                    <a:pt x="39" y="55"/>
                    <a:pt x="36" y="47"/>
                    <a:pt x="37" y="32"/>
                  </a:cubicBezTo>
                  <a:cubicBezTo>
                    <a:pt x="38" y="24"/>
                    <a:pt x="34" y="16"/>
                    <a:pt x="29" y="10"/>
                  </a:cubicBezTo>
                  <a:cubicBezTo>
                    <a:pt x="21" y="1"/>
                    <a:pt x="9" y="11"/>
                    <a:pt x="4" y="17"/>
                  </a:cubicBezTo>
                  <a:cubicBezTo>
                    <a:pt x="0" y="21"/>
                    <a:pt x="8" y="22"/>
                    <a:pt x="11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60"/>
            <p:cNvSpPr/>
            <p:nvPr>
              <p:custDataLst>
                <p:tags r:id="rId33"/>
              </p:custDataLst>
            </p:nvPr>
          </p:nvSpPr>
          <p:spPr bwMode="auto">
            <a:xfrm>
              <a:off x="4165" y="2790"/>
              <a:ext cx="213" cy="62"/>
            </a:xfrm>
            <a:custGeom>
              <a:avLst/>
              <a:gdLst>
                <a:gd name="T0" fmla="*/ 9 w 90"/>
                <a:gd name="T1" fmla="*/ 24 h 26"/>
                <a:gd name="T2" fmla="*/ 80 w 90"/>
                <a:gd name="T3" fmla="*/ 20 h 26"/>
                <a:gd name="T4" fmla="*/ 88 w 90"/>
                <a:gd name="T5" fmla="*/ 17 h 26"/>
                <a:gd name="T6" fmla="*/ 5 w 90"/>
                <a:gd name="T7" fmla="*/ 21 h 26"/>
                <a:gd name="T8" fmla="*/ 9 w 90"/>
                <a:gd name="T9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6">
                  <a:moveTo>
                    <a:pt x="9" y="24"/>
                  </a:moveTo>
                  <a:cubicBezTo>
                    <a:pt x="28" y="16"/>
                    <a:pt x="62" y="6"/>
                    <a:pt x="80" y="20"/>
                  </a:cubicBezTo>
                  <a:cubicBezTo>
                    <a:pt x="82" y="22"/>
                    <a:pt x="90" y="19"/>
                    <a:pt x="88" y="17"/>
                  </a:cubicBezTo>
                  <a:cubicBezTo>
                    <a:pt x="67" y="0"/>
                    <a:pt x="28" y="11"/>
                    <a:pt x="5" y="21"/>
                  </a:cubicBezTo>
                  <a:cubicBezTo>
                    <a:pt x="0" y="23"/>
                    <a:pt x="5" y="26"/>
                    <a:pt x="9" y="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61"/>
            <p:cNvSpPr/>
            <p:nvPr>
              <p:custDataLst>
                <p:tags r:id="rId34"/>
              </p:custDataLst>
            </p:nvPr>
          </p:nvSpPr>
          <p:spPr bwMode="auto">
            <a:xfrm>
              <a:off x="4217" y="2899"/>
              <a:ext cx="173" cy="33"/>
            </a:xfrm>
            <a:custGeom>
              <a:avLst/>
              <a:gdLst>
                <a:gd name="T0" fmla="*/ 1 w 73"/>
                <a:gd name="T1" fmla="*/ 5 h 14"/>
                <a:gd name="T2" fmla="*/ 64 w 73"/>
                <a:gd name="T3" fmla="*/ 5 h 14"/>
                <a:gd name="T4" fmla="*/ 68 w 73"/>
                <a:gd name="T5" fmla="*/ 1 h 14"/>
                <a:gd name="T6" fmla="*/ 9 w 73"/>
                <a:gd name="T7" fmla="*/ 2 h 14"/>
                <a:gd name="T8" fmla="*/ 1 w 73"/>
                <a:gd name="T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4">
                  <a:moveTo>
                    <a:pt x="1" y="5"/>
                  </a:moveTo>
                  <a:cubicBezTo>
                    <a:pt x="19" y="14"/>
                    <a:pt x="45" y="5"/>
                    <a:pt x="64" y="5"/>
                  </a:cubicBezTo>
                  <a:cubicBezTo>
                    <a:pt x="67" y="5"/>
                    <a:pt x="73" y="1"/>
                    <a:pt x="68" y="1"/>
                  </a:cubicBezTo>
                  <a:cubicBezTo>
                    <a:pt x="50" y="2"/>
                    <a:pt x="26" y="10"/>
                    <a:pt x="9" y="2"/>
                  </a:cubicBezTo>
                  <a:cubicBezTo>
                    <a:pt x="7" y="0"/>
                    <a:pt x="0" y="4"/>
                    <a:pt x="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62"/>
            <p:cNvSpPr/>
            <p:nvPr>
              <p:custDataLst>
                <p:tags r:id="rId35"/>
              </p:custDataLst>
            </p:nvPr>
          </p:nvSpPr>
          <p:spPr bwMode="auto">
            <a:xfrm>
              <a:off x="4459" y="2740"/>
              <a:ext cx="234" cy="292"/>
            </a:xfrm>
            <a:custGeom>
              <a:avLst/>
              <a:gdLst>
                <a:gd name="T0" fmla="*/ 13 w 99"/>
                <a:gd name="T1" fmla="*/ 31 h 123"/>
                <a:gd name="T2" fmla="*/ 36 w 99"/>
                <a:gd name="T3" fmla="*/ 25 h 123"/>
                <a:gd name="T4" fmla="*/ 37 w 99"/>
                <a:gd name="T5" fmla="*/ 39 h 123"/>
                <a:gd name="T6" fmla="*/ 33 w 99"/>
                <a:gd name="T7" fmla="*/ 56 h 123"/>
                <a:gd name="T8" fmla="*/ 29 w 99"/>
                <a:gd name="T9" fmla="*/ 95 h 123"/>
                <a:gd name="T10" fmla="*/ 94 w 99"/>
                <a:gd name="T11" fmla="*/ 103 h 123"/>
                <a:gd name="T12" fmla="*/ 92 w 99"/>
                <a:gd name="T13" fmla="*/ 98 h 123"/>
                <a:gd name="T14" fmla="*/ 51 w 99"/>
                <a:gd name="T15" fmla="*/ 106 h 123"/>
                <a:gd name="T16" fmla="*/ 38 w 99"/>
                <a:gd name="T17" fmla="*/ 72 h 123"/>
                <a:gd name="T18" fmla="*/ 46 w 99"/>
                <a:gd name="T19" fmla="*/ 26 h 123"/>
                <a:gd name="T20" fmla="*/ 4 w 99"/>
                <a:gd name="T21" fmla="*/ 33 h 123"/>
                <a:gd name="T22" fmla="*/ 13 w 99"/>
                <a:gd name="T23" fmla="*/ 3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123">
                  <a:moveTo>
                    <a:pt x="13" y="31"/>
                  </a:moveTo>
                  <a:cubicBezTo>
                    <a:pt x="25" y="16"/>
                    <a:pt x="33" y="14"/>
                    <a:pt x="36" y="25"/>
                  </a:cubicBezTo>
                  <a:cubicBezTo>
                    <a:pt x="38" y="29"/>
                    <a:pt x="37" y="35"/>
                    <a:pt x="37" y="39"/>
                  </a:cubicBezTo>
                  <a:cubicBezTo>
                    <a:pt x="37" y="45"/>
                    <a:pt x="35" y="51"/>
                    <a:pt x="33" y="56"/>
                  </a:cubicBezTo>
                  <a:cubicBezTo>
                    <a:pt x="29" y="69"/>
                    <a:pt x="26" y="82"/>
                    <a:pt x="29" y="95"/>
                  </a:cubicBezTo>
                  <a:cubicBezTo>
                    <a:pt x="35" y="123"/>
                    <a:pt x="77" y="109"/>
                    <a:pt x="94" y="103"/>
                  </a:cubicBezTo>
                  <a:cubicBezTo>
                    <a:pt x="99" y="102"/>
                    <a:pt x="98" y="96"/>
                    <a:pt x="92" y="98"/>
                  </a:cubicBezTo>
                  <a:cubicBezTo>
                    <a:pt x="80" y="102"/>
                    <a:pt x="65" y="108"/>
                    <a:pt x="51" y="106"/>
                  </a:cubicBezTo>
                  <a:cubicBezTo>
                    <a:pt x="34" y="102"/>
                    <a:pt x="36" y="84"/>
                    <a:pt x="38" y="72"/>
                  </a:cubicBezTo>
                  <a:cubicBezTo>
                    <a:pt x="41" y="56"/>
                    <a:pt x="47" y="42"/>
                    <a:pt x="46" y="26"/>
                  </a:cubicBezTo>
                  <a:cubicBezTo>
                    <a:pt x="43" y="0"/>
                    <a:pt x="0" y="7"/>
                    <a:pt x="4" y="33"/>
                  </a:cubicBezTo>
                  <a:cubicBezTo>
                    <a:pt x="5" y="37"/>
                    <a:pt x="13" y="35"/>
                    <a:pt x="13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63"/>
            <p:cNvSpPr/>
            <p:nvPr>
              <p:custDataLst>
                <p:tags r:id="rId36"/>
              </p:custDataLst>
            </p:nvPr>
          </p:nvSpPr>
          <p:spPr bwMode="auto">
            <a:xfrm>
              <a:off x="4646" y="2747"/>
              <a:ext cx="236" cy="247"/>
            </a:xfrm>
            <a:custGeom>
              <a:avLst/>
              <a:gdLst>
                <a:gd name="T0" fmla="*/ 10 w 100"/>
                <a:gd name="T1" fmla="*/ 17 h 104"/>
                <a:gd name="T2" fmla="*/ 38 w 100"/>
                <a:gd name="T3" fmla="*/ 34 h 104"/>
                <a:gd name="T4" fmla="*/ 47 w 100"/>
                <a:gd name="T5" fmla="*/ 70 h 104"/>
                <a:gd name="T6" fmla="*/ 99 w 100"/>
                <a:gd name="T7" fmla="*/ 82 h 104"/>
                <a:gd name="T8" fmla="*/ 91 w 100"/>
                <a:gd name="T9" fmla="*/ 83 h 104"/>
                <a:gd name="T10" fmla="*/ 54 w 100"/>
                <a:gd name="T11" fmla="*/ 63 h 104"/>
                <a:gd name="T12" fmla="*/ 44 w 100"/>
                <a:gd name="T13" fmla="*/ 24 h 104"/>
                <a:gd name="T14" fmla="*/ 2 w 100"/>
                <a:gd name="T15" fmla="*/ 18 h 104"/>
                <a:gd name="T16" fmla="*/ 10 w 100"/>
                <a:gd name="T17" fmla="*/ 1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10" y="17"/>
                  </a:moveTo>
                  <a:cubicBezTo>
                    <a:pt x="28" y="0"/>
                    <a:pt x="34" y="19"/>
                    <a:pt x="38" y="34"/>
                  </a:cubicBezTo>
                  <a:cubicBezTo>
                    <a:pt x="41" y="46"/>
                    <a:pt x="42" y="59"/>
                    <a:pt x="47" y="70"/>
                  </a:cubicBezTo>
                  <a:cubicBezTo>
                    <a:pt x="54" y="83"/>
                    <a:pt x="92" y="104"/>
                    <a:pt x="99" y="82"/>
                  </a:cubicBezTo>
                  <a:cubicBezTo>
                    <a:pt x="100" y="80"/>
                    <a:pt x="92" y="81"/>
                    <a:pt x="91" y="83"/>
                  </a:cubicBezTo>
                  <a:cubicBezTo>
                    <a:pt x="86" y="98"/>
                    <a:pt x="56" y="71"/>
                    <a:pt x="54" y="63"/>
                  </a:cubicBezTo>
                  <a:cubicBezTo>
                    <a:pt x="49" y="51"/>
                    <a:pt x="48" y="37"/>
                    <a:pt x="44" y="24"/>
                  </a:cubicBezTo>
                  <a:cubicBezTo>
                    <a:pt x="37" y="0"/>
                    <a:pt x="18" y="2"/>
                    <a:pt x="2" y="18"/>
                  </a:cubicBezTo>
                  <a:cubicBezTo>
                    <a:pt x="0" y="20"/>
                    <a:pt x="9" y="19"/>
                    <a:pt x="10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64"/>
            <p:cNvSpPr/>
            <p:nvPr>
              <p:custDataLst>
                <p:tags r:id="rId37"/>
              </p:custDataLst>
            </p:nvPr>
          </p:nvSpPr>
          <p:spPr bwMode="auto">
            <a:xfrm>
              <a:off x="4674" y="2816"/>
              <a:ext cx="211" cy="55"/>
            </a:xfrm>
            <a:custGeom>
              <a:avLst/>
              <a:gdLst>
                <a:gd name="T0" fmla="*/ 6 w 89"/>
                <a:gd name="T1" fmla="*/ 22 h 23"/>
                <a:gd name="T2" fmla="*/ 83 w 89"/>
                <a:gd name="T3" fmla="*/ 6 h 23"/>
                <a:gd name="T4" fmla="*/ 83 w 89"/>
                <a:gd name="T5" fmla="*/ 1 h 23"/>
                <a:gd name="T6" fmla="*/ 7 w 89"/>
                <a:gd name="T7" fmla="*/ 16 h 23"/>
                <a:gd name="T8" fmla="*/ 6 w 89"/>
                <a:gd name="T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3">
                  <a:moveTo>
                    <a:pt x="6" y="22"/>
                  </a:moveTo>
                  <a:cubicBezTo>
                    <a:pt x="32" y="17"/>
                    <a:pt x="57" y="10"/>
                    <a:pt x="83" y="6"/>
                  </a:cubicBezTo>
                  <a:cubicBezTo>
                    <a:pt x="87" y="6"/>
                    <a:pt x="89" y="0"/>
                    <a:pt x="83" y="1"/>
                  </a:cubicBezTo>
                  <a:cubicBezTo>
                    <a:pt x="58" y="5"/>
                    <a:pt x="32" y="12"/>
                    <a:pt x="7" y="16"/>
                  </a:cubicBezTo>
                  <a:cubicBezTo>
                    <a:pt x="2" y="17"/>
                    <a:pt x="0" y="23"/>
                    <a:pt x="6" y="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65"/>
            <p:cNvSpPr/>
            <p:nvPr>
              <p:custDataLst>
                <p:tags r:id="rId38"/>
              </p:custDataLst>
            </p:nvPr>
          </p:nvSpPr>
          <p:spPr bwMode="auto">
            <a:xfrm>
              <a:off x="2365" y="2792"/>
              <a:ext cx="196" cy="320"/>
            </a:xfrm>
            <a:custGeom>
              <a:avLst/>
              <a:gdLst>
                <a:gd name="T0" fmla="*/ 9 w 83"/>
                <a:gd name="T1" fmla="*/ 25 h 135"/>
                <a:gd name="T2" fmla="*/ 39 w 83"/>
                <a:gd name="T3" fmla="*/ 19 h 135"/>
                <a:gd name="T4" fmla="*/ 32 w 83"/>
                <a:gd name="T5" fmla="*/ 41 h 135"/>
                <a:gd name="T6" fmla="*/ 40 w 83"/>
                <a:gd name="T7" fmla="*/ 72 h 135"/>
                <a:gd name="T8" fmla="*/ 72 w 83"/>
                <a:gd name="T9" fmla="*/ 102 h 135"/>
                <a:gd name="T10" fmla="*/ 19 w 83"/>
                <a:gd name="T11" fmla="*/ 131 h 135"/>
                <a:gd name="T12" fmla="*/ 22 w 83"/>
                <a:gd name="T13" fmla="*/ 133 h 135"/>
                <a:gd name="T14" fmla="*/ 62 w 83"/>
                <a:gd name="T15" fmla="*/ 129 h 135"/>
                <a:gd name="T16" fmla="*/ 80 w 83"/>
                <a:gd name="T17" fmla="*/ 103 h 135"/>
                <a:gd name="T18" fmla="*/ 39 w 83"/>
                <a:gd name="T19" fmla="*/ 59 h 135"/>
                <a:gd name="T20" fmla="*/ 40 w 83"/>
                <a:gd name="T21" fmla="*/ 3 h 135"/>
                <a:gd name="T22" fmla="*/ 0 w 83"/>
                <a:gd name="T23" fmla="*/ 26 h 135"/>
                <a:gd name="T24" fmla="*/ 9 w 83"/>
                <a:gd name="T25" fmla="*/ 2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135">
                  <a:moveTo>
                    <a:pt x="9" y="25"/>
                  </a:moveTo>
                  <a:cubicBezTo>
                    <a:pt x="12" y="12"/>
                    <a:pt x="42" y="0"/>
                    <a:pt x="39" y="19"/>
                  </a:cubicBezTo>
                  <a:cubicBezTo>
                    <a:pt x="38" y="27"/>
                    <a:pt x="35" y="34"/>
                    <a:pt x="32" y="41"/>
                  </a:cubicBezTo>
                  <a:cubicBezTo>
                    <a:pt x="28" y="53"/>
                    <a:pt x="29" y="63"/>
                    <a:pt x="40" y="72"/>
                  </a:cubicBezTo>
                  <a:cubicBezTo>
                    <a:pt x="51" y="82"/>
                    <a:pt x="67" y="87"/>
                    <a:pt x="72" y="102"/>
                  </a:cubicBezTo>
                  <a:cubicBezTo>
                    <a:pt x="79" y="127"/>
                    <a:pt x="36" y="125"/>
                    <a:pt x="19" y="131"/>
                  </a:cubicBezTo>
                  <a:cubicBezTo>
                    <a:pt x="14" y="133"/>
                    <a:pt x="19" y="134"/>
                    <a:pt x="22" y="133"/>
                  </a:cubicBezTo>
                  <a:cubicBezTo>
                    <a:pt x="35" y="129"/>
                    <a:pt x="50" y="135"/>
                    <a:pt x="62" y="129"/>
                  </a:cubicBezTo>
                  <a:cubicBezTo>
                    <a:pt x="72" y="124"/>
                    <a:pt x="79" y="113"/>
                    <a:pt x="80" y="103"/>
                  </a:cubicBezTo>
                  <a:cubicBezTo>
                    <a:pt x="83" y="84"/>
                    <a:pt x="48" y="73"/>
                    <a:pt x="39" y="59"/>
                  </a:cubicBezTo>
                  <a:cubicBezTo>
                    <a:pt x="33" y="49"/>
                    <a:pt x="61" y="5"/>
                    <a:pt x="40" y="3"/>
                  </a:cubicBezTo>
                  <a:cubicBezTo>
                    <a:pt x="25" y="2"/>
                    <a:pt x="4" y="11"/>
                    <a:pt x="0" y="26"/>
                  </a:cubicBezTo>
                  <a:cubicBezTo>
                    <a:pt x="0" y="28"/>
                    <a:pt x="8" y="27"/>
                    <a:pt x="9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66"/>
            <p:cNvSpPr/>
            <p:nvPr>
              <p:custDataLst>
                <p:tags r:id="rId39"/>
              </p:custDataLst>
            </p:nvPr>
          </p:nvSpPr>
          <p:spPr bwMode="auto">
            <a:xfrm>
              <a:off x="1882" y="2608"/>
              <a:ext cx="135" cy="132"/>
            </a:xfrm>
            <a:custGeom>
              <a:avLst/>
              <a:gdLst>
                <a:gd name="T0" fmla="*/ 48 w 57"/>
                <a:gd name="T1" fmla="*/ 2 h 56"/>
                <a:gd name="T2" fmla="*/ 5 w 57"/>
                <a:gd name="T3" fmla="*/ 54 h 56"/>
                <a:gd name="T4" fmla="*/ 10 w 57"/>
                <a:gd name="T5" fmla="*/ 55 h 56"/>
                <a:gd name="T6" fmla="*/ 56 w 57"/>
                <a:gd name="T7" fmla="*/ 1 h 56"/>
                <a:gd name="T8" fmla="*/ 48 w 57"/>
                <a:gd name="T9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6">
                  <a:moveTo>
                    <a:pt x="48" y="2"/>
                  </a:moveTo>
                  <a:cubicBezTo>
                    <a:pt x="40" y="22"/>
                    <a:pt x="27" y="45"/>
                    <a:pt x="5" y="54"/>
                  </a:cubicBezTo>
                  <a:cubicBezTo>
                    <a:pt x="0" y="56"/>
                    <a:pt x="8" y="56"/>
                    <a:pt x="10" y="55"/>
                  </a:cubicBezTo>
                  <a:cubicBezTo>
                    <a:pt x="33" y="45"/>
                    <a:pt x="47" y="22"/>
                    <a:pt x="56" y="1"/>
                  </a:cubicBezTo>
                  <a:cubicBezTo>
                    <a:pt x="57" y="0"/>
                    <a:pt x="49" y="0"/>
                    <a:pt x="4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67"/>
            <p:cNvSpPr/>
            <p:nvPr>
              <p:custDataLst>
                <p:tags r:id="rId40"/>
              </p:custDataLst>
            </p:nvPr>
          </p:nvSpPr>
          <p:spPr bwMode="auto">
            <a:xfrm>
              <a:off x="1898" y="2622"/>
              <a:ext cx="138" cy="95"/>
            </a:xfrm>
            <a:custGeom>
              <a:avLst/>
              <a:gdLst>
                <a:gd name="T0" fmla="*/ 1 w 58"/>
                <a:gd name="T1" fmla="*/ 4 h 40"/>
                <a:gd name="T2" fmla="*/ 49 w 58"/>
                <a:gd name="T3" fmla="*/ 39 h 40"/>
                <a:gd name="T4" fmla="*/ 57 w 58"/>
                <a:gd name="T5" fmla="*/ 36 h 40"/>
                <a:gd name="T6" fmla="*/ 9 w 58"/>
                <a:gd name="T7" fmla="*/ 2 h 40"/>
                <a:gd name="T8" fmla="*/ 1 w 58"/>
                <a:gd name="T9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0">
                  <a:moveTo>
                    <a:pt x="1" y="4"/>
                  </a:moveTo>
                  <a:cubicBezTo>
                    <a:pt x="17" y="16"/>
                    <a:pt x="35" y="25"/>
                    <a:pt x="49" y="39"/>
                  </a:cubicBezTo>
                  <a:cubicBezTo>
                    <a:pt x="51" y="40"/>
                    <a:pt x="58" y="37"/>
                    <a:pt x="57" y="36"/>
                  </a:cubicBezTo>
                  <a:cubicBezTo>
                    <a:pt x="43" y="23"/>
                    <a:pt x="25" y="13"/>
                    <a:pt x="9" y="2"/>
                  </a:cubicBezTo>
                  <a:cubicBezTo>
                    <a:pt x="7" y="0"/>
                    <a:pt x="0" y="4"/>
                    <a:pt x="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68"/>
            <p:cNvSpPr/>
            <p:nvPr>
              <p:custDataLst>
                <p:tags r:id="rId41"/>
              </p:custDataLst>
            </p:nvPr>
          </p:nvSpPr>
          <p:spPr bwMode="auto">
            <a:xfrm>
              <a:off x="2017" y="2638"/>
              <a:ext cx="120" cy="31"/>
            </a:xfrm>
            <a:custGeom>
              <a:avLst/>
              <a:gdLst>
                <a:gd name="T0" fmla="*/ 5 w 51"/>
                <a:gd name="T1" fmla="*/ 10 h 13"/>
                <a:gd name="T2" fmla="*/ 45 w 51"/>
                <a:gd name="T3" fmla="*/ 6 h 13"/>
                <a:gd name="T4" fmla="*/ 42 w 51"/>
                <a:gd name="T5" fmla="*/ 2 h 13"/>
                <a:gd name="T6" fmla="*/ 10 w 51"/>
                <a:gd name="T7" fmla="*/ 5 h 13"/>
                <a:gd name="T8" fmla="*/ 5 w 51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3">
                  <a:moveTo>
                    <a:pt x="5" y="10"/>
                  </a:moveTo>
                  <a:cubicBezTo>
                    <a:pt x="18" y="13"/>
                    <a:pt x="33" y="11"/>
                    <a:pt x="45" y="6"/>
                  </a:cubicBezTo>
                  <a:cubicBezTo>
                    <a:pt x="51" y="3"/>
                    <a:pt x="46" y="0"/>
                    <a:pt x="42" y="2"/>
                  </a:cubicBezTo>
                  <a:cubicBezTo>
                    <a:pt x="32" y="6"/>
                    <a:pt x="20" y="8"/>
                    <a:pt x="10" y="5"/>
                  </a:cubicBezTo>
                  <a:cubicBezTo>
                    <a:pt x="7" y="4"/>
                    <a:pt x="0" y="8"/>
                    <a:pt x="5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69"/>
            <p:cNvSpPr/>
            <p:nvPr>
              <p:custDataLst>
                <p:tags r:id="rId42"/>
              </p:custDataLst>
            </p:nvPr>
          </p:nvSpPr>
          <p:spPr bwMode="auto">
            <a:xfrm>
              <a:off x="2064" y="2601"/>
              <a:ext cx="111" cy="125"/>
            </a:xfrm>
            <a:custGeom>
              <a:avLst/>
              <a:gdLst>
                <a:gd name="T0" fmla="*/ 24 w 47"/>
                <a:gd name="T1" fmla="*/ 6 h 53"/>
                <a:gd name="T2" fmla="*/ 30 w 47"/>
                <a:gd name="T3" fmla="*/ 33 h 53"/>
                <a:gd name="T4" fmla="*/ 4 w 47"/>
                <a:gd name="T5" fmla="*/ 49 h 53"/>
                <a:gd name="T6" fmla="*/ 11 w 47"/>
                <a:gd name="T7" fmla="*/ 51 h 53"/>
                <a:gd name="T8" fmla="*/ 41 w 47"/>
                <a:gd name="T9" fmla="*/ 28 h 53"/>
                <a:gd name="T10" fmla="*/ 32 w 47"/>
                <a:gd name="T11" fmla="*/ 3 h 53"/>
                <a:gd name="T12" fmla="*/ 24 w 47"/>
                <a:gd name="T13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53">
                  <a:moveTo>
                    <a:pt x="24" y="6"/>
                  </a:moveTo>
                  <a:cubicBezTo>
                    <a:pt x="31" y="15"/>
                    <a:pt x="41" y="22"/>
                    <a:pt x="30" y="33"/>
                  </a:cubicBezTo>
                  <a:cubicBezTo>
                    <a:pt x="23" y="40"/>
                    <a:pt x="12" y="43"/>
                    <a:pt x="4" y="49"/>
                  </a:cubicBezTo>
                  <a:cubicBezTo>
                    <a:pt x="0" y="52"/>
                    <a:pt x="9" y="53"/>
                    <a:pt x="11" y="51"/>
                  </a:cubicBezTo>
                  <a:cubicBezTo>
                    <a:pt x="21" y="43"/>
                    <a:pt x="35" y="41"/>
                    <a:pt x="41" y="28"/>
                  </a:cubicBezTo>
                  <a:cubicBezTo>
                    <a:pt x="47" y="17"/>
                    <a:pt x="38" y="12"/>
                    <a:pt x="32" y="3"/>
                  </a:cubicBezTo>
                  <a:cubicBezTo>
                    <a:pt x="30" y="0"/>
                    <a:pt x="22" y="3"/>
                    <a:pt x="24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70"/>
            <p:cNvSpPr/>
            <p:nvPr>
              <p:custDataLst>
                <p:tags r:id="rId43"/>
              </p:custDataLst>
            </p:nvPr>
          </p:nvSpPr>
          <p:spPr bwMode="auto">
            <a:xfrm>
              <a:off x="2180" y="2582"/>
              <a:ext cx="118" cy="132"/>
            </a:xfrm>
            <a:custGeom>
              <a:avLst/>
              <a:gdLst>
                <a:gd name="T0" fmla="*/ 12 w 50"/>
                <a:gd name="T1" fmla="*/ 11 h 56"/>
                <a:gd name="T2" fmla="*/ 8 w 50"/>
                <a:gd name="T3" fmla="*/ 44 h 56"/>
                <a:gd name="T4" fmla="*/ 43 w 50"/>
                <a:gd name="T5" fmla="*/ 39 h 56"/>
                <a:gd name="T6" fmla="*/ 38 w 50"/>
                <a:gd name="T7" fmla="*/ 4 h 56"/>
                <a:gd name="T8" fmla="*/ 23 w 50"/>
                <a:gd name="T9" fmla="*/ 2 h 56"/>
                <a:gd name="T10" fmla="*/ 11 w 50"/>
                <a:gd name="T11" fmla="*/ 17 h 56"/>
                <a:gd name="T12" fmla="*/ 19 w 50"/>
                <a:gd name="T13" fmla="*/ 16 h 56"/>
                <a:gd name="T14" fmla="*/ 27 w 50"/>
                <a:gd name="T15" fmla="*/ 6 h 56"/>
                <a:gd name="T16" fmla="*/ 34 w 50"/>
                <a:gd name="T17" fmla="*/ 12 h 56"/>
                <a:gd name="T18" fmla="*/ 35 w 50"/>
                <a:gd name="T19" fmla="*/ 38 h 56"/>
                <a:gd name="T20" fmla="*/ 23 w 50"/>
                <a:gd name="T21" fmla="*/ 45 h 56"/>
                <a:gd name="T22" fmla="*/ 14 w 50"/>
                <a:gd name="T23" fmla="*/ 38 h 56"/>
                <a:gd name="T24" fmla="*/ 18 w 50"/>
                <a:gd name="T25" fmla="*/ 14 h 56"/>
                <a:gd name="T26" fmla="*/ 12 w 50"/>
                <a:gd name="T27" fmla="*/ 1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56">
                  <a:moveTo>
                    <a:pt x="12" y="11"/>
                  </a:moveTo>
                  <a:cubicBezTo>
                    <a:pt x="0" y="18"/>
                    <a:pt x="0" y="34"/>
                    <a:pt x="8" y="44"/>
                  </a:cubicBezTo>
                  <a:cubicBezTo>
                    <a:pt x="18" y="56"/>
                    <a:pt x="35" y="50"/>
                    <a:pt x="43" y="39"/>
                  </a:cubicBezTo>
                  <a:cubicBezTo>
                    <a:pt x="50" y="29"/>
                    <a:pt x="47" y="13"/>
                    <a:pt x="38" y="4"/>
                  </a:cubicBezTo>
                  <a:cubicBezTo>
                    <a:pt x="34" y="1"/>
                    <a:pt x="28" y="0"/>
                    <a:pt x="23" y="2"/>
                  </a:cubicBezTo>
                  <a:cubicBezTo>
                    <a:pt x="16" y="4"/>
                    <a:pt x="13" y="11"/>
                    <a:pt x="11" y="17"/>
                  </a:cubicBezTo>
                  <a:cubicBezTo>
                    <a:pt x="10" y="20"/>
                    <a:pt x="18" y="19"/>
                    <a:pt x="19" y="16"/>
                  </a:cubicBezTo>
                  <a:cubicBezTo>
                    <a:pt x="20" y="14"/>
                    <a:pt x="23" y="6"/>
                    <a:pt x="27" y="6"/>
                  </a:cubicBezTo>
                  <a:cubicBezTo>
                    <a:pt x="30" y="6"/>
                    <a:pt x="32" y="10"/>
                    <a:pt x="34" y="12"/>
                  </a:cubicBezTo>
                  <a:cubicBezTo>
                    <a:pt x="39" y="20"/>
                    <a:pt x="39" y="30"/>
                    <a:pt x="35" y="38"/>
                  </a:cubicBezTo>
                  <a:cubicBezTo>
                    <a:pt x="33" y="41"/>
                    <a:pt x="29" y="46"/>
                    <a:pt x="23" y="45"/>
                  </a:cubicBezTo>
                  <a:cubicBezTo>
                    <a:pt x="19" y="45"/>
                    <a:pt x="16" y="41"/>
                    <a:pt x="14" y="38"/>
                  </a:cubicBezTo>
                  <a:cubicBezTo>
                    <a:pt x="9" y="31"/>
                    <a:pt x="9" y="19"/>
                    <a:pt x="18" y="14"/>
                  </a:cubicBezTo>
                  <a:cubicBezTo>
                    <a:pt x="23" y="11"/>
                    <a:pt x="15" y="9"/>
                    <a:pt x="12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71"/>
            <p:cNvSpPr/>
            <p:nvPr>
              <p:custDataLst>
                <p:tags r:id="rId44"/>
              </p:custDataLst>
            </p:nvPr>
          </p:nvSpPr>
          <p:spPr bwMode="auto">
            <a:xfrm>
              <a:off x="2502" y="3257"/>
              <a:ext cx="170" cy="163"/>
            </a:xfrm>
            <a:custGeom>
              <a:avLst/>
              <a:gdLst>
                <a:gd name="T0" fmla="*/ 6 w 72"/>
                <a:gd name="T1" fmla="*/ 6 h 69"/>
                <a:gd name="T2" fmla="*/ 61 w 72"/>
                <a:gd name="T3" fmla="*/ 67 h 69"/>
                <a:gd name="T4" fmla="*/ 68 w 72"/>
                <a:gd name="T5" fmla="*/ 62 h 69"/>
                <a:gd name="T6" fmla="*/ 10 w 72"/>
                <a:gd name="T7" fmla="*/ 1 h 69"/>
                <a:gd name="T8" fmla="*/ 6 w 72"/>
                <a:gd name="T9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9">
                  <a:moveTo>
                    <a:pt x="6" y="6"/>
                  </a:moveTo>
                  <a:cubicBezTo>
                    <a:pt x="32" y="16"/>
                    <a:pt x="40" y="50"/>
                    <a:pt x="61" y="67"/>
                  </a:cubicBezTo>
                  <a:cubicBezTo>
                    <a:pt x="64" y="69"/>
                    <a:pt x="72" y="65"/>
                    <a:pt x="68" y="62"/>
                  </a:cubicBezTo>
                  <a:cubicBezTo>
                    <a:pt x="46" y="45"/>
                    <a:pt x="39" y="11"/>
                    <a:pt x="10" y="1"/>
                  </a:cubicBezTo>
                  <a:cubicBezTo>
                    <a:pt x="7" y="0"/>
                    <a:pt x="0" y="5"/>
                    <a:pt x="6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72"/>
            <p:cNvSpPr/>
            <p:nvPr>
              <p:custDataLst>
                <p:tags r:id="rId45"/>
              </p:custDataLst>
            </p:nvPr>
          </p:nvSpPr>
          <p:spPr bwMode="auto">
            <a:xfrm>
              <a:off x="3091" y="3271"/>
              <a:ext cx="147" cy="225"/>
            </a:xfrm>
            <a:custGeom>
              <a:avLst/>
              <a:gdLst>
                <a:gd name="T0" fmla="*/ 14 w 62"/>
                <a:gd name="T1" fmla="*/ 16 h 95"/>
                <a:gd name="T2" fmla="*/ 10 w 62"/>
                <a:gd name="T3" fmla="*/ 11 h 95"/>
                <a:gd name="T4" fmla="*/ 14 w 62"/>
                <a:gd name="T5" fmla="*/ 8 h 95"/>
                <a:gd name="T6" fmla="*/ 31 w 62"/>
                <a:gd name="T7" fmla="*/ 11 h 95"/>
                <a:gd name="T8" fmla="*/ 30 w 62"/>
                <a:gd name="T9" fmla="*/ 35 h 95"/>
                <a:gd name="T10" fmla="*/ 35 w 62"/>
                <a:gd name="T11" fmla="*/ 56 h 95"/>
                <a:gd name="T12" fmla="*/ 42 w 62"/>
                <a:gd name="T13" fmla="*/ 66 h 95"/>
                <a:gd name="T14" fmla="*/ 16 w 62"/>
                <a:gd name="T15" fmla="*/ 87 h 95"/>
                <a:gd name="T16" fmla="*/ 11 w 62"/>
                <a:gd name="T17" fmla="*/ 91 h 95"/>
                <a:gd name="T18" fmla="*/ 45 w 62"/>
                <a:gd name="T19" fmla="*/ 78 h 95"/>
                <a:gd name="T20" fmla="*/ 37 w 62"/>
                <a:gd name="T21" fmla="*/ 38 h 95"/>
                <a:gd name="T22" fmla="*/ 29 w 62"/>
                <a:gd name="T23" fmla="*/ 1 h 95"/>
                <a:gd name="T24" fmla="*/ 1 w 62"/>
                <a:gd name="T25" fmla="*/ 13 h 95"/>
                <a:gd name="T26" fmla="*/ 4 w 62"/>
                <a:gd name="T27" fmla="*/ 15 h 95"/>
                <a:gd name="T28" fmla="*/ 5 w 62"/>
                <a:gd name="T29" fmla="*/ 18 h 95"/>
                <a:gd name="T30" fmla="*/ 14 w 62"/>
                <a:gd name="T31" fmla="*/ 1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95">
                  <a:moveTo>
                    <a:pt x="14" y="16"/>
                  </a:moveTo>
                  <a:cubicBezTo>
                    <a:pt x="14" y="13"/>
                    <a:pt x="13" y="11"/>
                    <a:pt x="10" y="11"/>
                  </a:cubicBezTo>
                  <a:cubicBezTo>
                    <a:pt x="11" y="10"/>
                    <a:pt x="13" y="9"/>
                    <a:pt x="14" y="8"/>
                  </a:cubicBezTo>
                  <a:cubicBezTo>
                    <a:pt x="22" y="5"/>
                    <a:pt x="28" y="6"/>
                    <a:pt x="31" y="11"/>
                  </a:cubicBezTo>
                  <a:cubicBezTo>
                    <a:pt x="38" y="17"/>
                    <a:pt x="32" y="28"/>
                    <a:pt x="30" y="35"/>
                  </a:cubicBezTo>
                  <a:cubicBezTo>
                    <a:pt x="27" y="43"/>
                    <a:pt x="30" y="49"/>
                    <a:pt x="35" y="56"/>
                  </a:cubicBezTo>
                  <a:cubicBezTo>
                    <a:pt x="37" y="60"/>
                    <a:pt x="40" y="62"/>
                    <a:pt x="42" y="66"/>
                  </a:cubicBezTo>
                  <a:cubicBezTo>
                    <a:pt x="47" y="76"/>
                    <a:pt x="25" y="89"/>
                    <a:pt x="16" y="87"/>
                  </a:cubicBezTo>
                  <a:cubicBezTo>
                    <a:pt x="14" y="86"/>
                    <a:pt x="6" y="90"/>
                    <a:pt x="11" y="91"/>
                  </a:cubicBezTo>
                  <a:cubicBezTo>
                    <a:pt x="24" y="95"/>
                    <a:pt x="36" y="86"/>
                    <a:pt x="45" y="78"/>
                  </a:cubicBezTo>
                  <a:cubicBezTo>
                    <a:pt x="62" y="64"/>
                    <a:pt x="36" y="53"/>
                    <a:pt x="37" y="38"/>
                  </a:cubicBezTo>
                  <a:cubicBezTo>
                    <a:pt x="38" y="27"/>
                    <a:pt x="51" y="4"/>
                    <a:pt x="29" y="1"/>
                  </a:cubicBezTo>
                  <a:cubicBezTo>
                    <a:pt x="18" y="0"/>
                    <a:pt x="8" y="4"/>
                    <a:pt x="1" y="13"/>
                  </a:cubicBezTo>
                  <a:cubicBezTo>
                    <a:pt x="0" y="14"/>
                    <a:pt x="3" y="15"/>
                    <a:pt x="4" y="15"/>
                  </a:cubicBezTo>
                  <a:cubicBezTo>
                    <a:pt x="4" y="16"/>
                    <a:pt x="5" y="17"/>
                    <a:pt x="5" y="18"/>
                  </a:cubicBezTo>
                  <a:cubicBezTo>
                    <a:pt x="5" y="20"/>
                    <a:pt x="14" y="19"/>
                    <a:pt x="14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73"/>
            <p:cNvSpPr/>
            <p:nvPr>
              <p:custDataLst>
                <p:tags r:id="rId46"/>
              </p:custDataLst>
            </p:nvPr>
          </p:nvSpPr>
          <p:spPr bwMode="auto">
            <a:xfrm>
              <a:off x="3652" y="3193"/>
              <a:ext cx="393" cy="319"/>
            </a:xfrm>
            <a:custGeom>
              <a:avLst/>
              <a:gdLst>
                <a:gd name="T0" fmla="*/ 11 w 166"/>
                <a:gd name="T1" fmla="*/ 96 h 135"/>
                <a:gd name="T2" fmla="*/ 47 w 166"/>
                <a:gd name="T3" fmla="*/ 4 h 135"/>
                <a:gd name="T4" fmla="*/ 39 w 166"/>
                <a:gd name="T5" fmla="*/ 4 h 135"/>
                <a:gd name="T6" fmla="*/ 39 w 166"/>
                <a:gd name="T7" fmla="*/ 113 h 135"/>
                <a:gd name="T8" fmla="*/ 104 w 166"/>
                <a:gd name="T9" fmla="*/ 80 h 135"/>
                <a:gd name="T10" fmla="*/ 95 w 166"/>
                <a:gd name="T11" fmla="*/ 81 h 135"/>
                <a:gd name="T12" fmla="*/ 116 w 166"/>
                <a:gd name="T13" fmla="*/ 93 h 135"/>
                <a:gd name="T14" fmla="*/ 136 w 166"/>
                <a:gd name="T15" fmla="*/ 78 h 135"/>
                <a:gd name="T16" fmla="*/ 156 w 166"/>
                <a:gd name="T17" fmla="*/ 100 h 135"/>
                <a:gd name="T18" fmla="*/ 165 w 166"/>
                <a:gd name="T19" fmla="*/ 98 h 135"/>
                <a:gd name="T20" fmla="*/ 145 w 166"/>
                <a:gd name="T21" fmla="*/ 66 h 135"/>
                <a:gd name="T22" fmla="*/ 104 w 166"/>
                <a:gd name="T23" fmla="*/ 80 h 135"/>
                <a:gd name="T24" fmla="*/ 96 w 166"/>
                <a:gd name="T25" fmla="*/ 80 h 135"/>
                <a:gd name="T26" fmla="*/ 76 w 166"/>
                <a:gd name="T27" fmla="*/ 104 h 135"/>
                <a:gd name="T28" fmla="*/ 34 w 166"/>
                <a:gd name="T29" fmla="*/ 85 h 135"/>
                <a:gd name="T30" fmla="*/ 47 w 166"/>
                <a:gd name="T31" fmla="*/ 4 h 135"/>
                <a:gd name="T32" fmla="*/ 39 w 166"/>
                <a:gd name="T33" fmla="*/ 5 h 135"/>
                <a:gd name="T34" fmla="*/ 3 w 166"/>
                <a:gd name="T35" fmla="*/ 95 h 135"/>
                <a:gd name="T36" fmla="*/ 11 w 166"/>
                <a:gd name="T37" fmla="*/ 9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135">
                  <a:moveTo>
                    <a:pt x="11" y="96"/>
                  </a:moveTo>
                  <a:cubicBezTo>
                    <a:pt x="31" y="68"/>
                    <a:pt x="43" y="37"/>
                    <a:pt x="47" y="4"/>
                  </a:cubicBezTo>
                  <a:cubicBezTo>
                    <a:pt x="48" y="0"/>
                    <a:pt x="40" y="2"/>
                    <a:pt x="39" y="4"/>
                  </a:cubicBezTo>
                  <a:cubicBezTo>
                    <a:pt x="26" y="35"/>
                    <a:pt x="11" y="85"/>
                    <a:pt x="39" y="113"/>
                  </a:cubicBezTo>
                  <a:cubicBezTo>
                    <a:pt x="63" y="135"/>
                    <a:pt x="92" y="96"/>
                    <a:pt x="104" y="80"/>
                  </a:cubicBezTo>
                  <a:cubicBezTo>
                    <a:pt x="101" y="81"/>
                    <a:pt x="98" y="81"/>
                    <a:pt x="95" y="81"/>
                  </a:cubicBezTo>
                  <a:cubicBezTo>
                    <a:pt x="94" y="96"/>
                    <a:pt x="102" y="100"/>
                    <a:pt x="116" y="93"/>
                  </a:cubicBezTo>
                  <a:cubicBezTo>
                    <a:pt x="123" y="89"/>
                    <a:pt x="131" y="83"/>
                    <a:pt x="136" y="78"/>
                  </a:cubicBezTo>
                  <a:cubicBezTo>
                    <a:pt x="152" y="63"/>
                    <a:pt x="153" y="92"/>
                    <a:pt x="156" y="100"/>
                  </a:cubicBezTo>
                  <a:cubicBezTo>
                    <a:pt x="157" y="104"/>
                    <a:pt x="166" y="101"/>
                    <a:pt x="165" y="98"/>
                  </a:cubicBezTo>
                  <a:cubicBezTo>
                    <a:pt x="159" y="85"/>
                    <a:pt x="163" y="68"/>
                    <a:pt x="145" y="66"/>
                  </a:cubicBezTo>
                  <a:cubicBezTo>
                    <a:pt x="135" y="64"/>
                    <a:pt x="102" y="108"/>
                    <a:pt x="104" y="80"/>
                  </a:cubicBezTo>
                  <a:cubicBezTo>
                    <a:pt x="104" y="76"/>
                    <a:pt x="97" y="78"/>
                    <a:pt x="96" y="80"/>
                  </a:cubicBezTo>
                  <a:cubicBezTo>
                    <a:pt x="89" y="88"/>
                    <a:pt x="83" y="96"/>
                    <a:pt x="76" y="104"/>
                  </a:cubicBezTo>
                  <a:cubicBezTo>
                    <a:pt x="55" y="125"/>
                    <a:pt x="38" y="104"/>
                    <a:pt x="34" y="85"/>
                  </a:cubicBezTo>
                  <a:cubicBezTo>
                    <a:pt x="28" y="59"/>
                    <a:pt x="37" y="28"/>
                    <a:pt x="47" y="4"/>
                  </a:cubicBezTo>
                  <a:cubicBezTo>
                    <a:pt x="44" y="4"/>
                    <a:pt x="42" y="4"/>
                    <a:pt x="39" y="5"/>
                  </a:cubicBezTo>
                  <a:cubicBezTo>
                    <a:pt x="34" y="38"/>
                    <a:pt x="23" y="68"/>
                    <a:pt x="3" y="95"/>
                  </a:cubicBezTo>
                  <a:cubicBezTo>
                    <a:pt x="0" y="99"/>
                    <a:pt x="9" y="98"/>
                    <a:pt x="11" y="9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74"/>
            <p:cNvSpPr/>
            <p:nvPr>
              <p:custDataLst>
                <p:tags r:id="rId47"/>
              </p:custDataLst>
            </p:nvPr>
          </p:nvSpPr>
          <p:spPr bwMode="auto">
            <a:xfrm>
              <a:off x="4042" y="3285"/>
              <a:ext cx="131" cy="133"/>
            </a:xfrm>
            <a:custGeom>
              <a:avLst/>
              <a:gdLst>
                <a:gd name="T0" fmla="*/ 44 w 55"/>
                <a:gd name="T1" fmla="*/ 2 h 56"/>
                <a:gd name="T2" fmla="*/ 4 w 55"/>
                <a:gd name="T3" fmla="*/ 52 h 56"/>
                <a:gd name="T4" fmla="*/ 11 w 55"/>
                <a:gd name="T5" fmla="*/ 53 h 56"/>
                <a:gd name="T6" fmla="*/ 51 w 55"/>
                <a:gd name="T7" fmla="*/ 4 h 56"/>
                <a:gd name="T8" fmla="*/ 44 w 55"/>
                <a:gd name="T9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6">
                  <a:moveTo>
                    <a:pt x="44" y="2"/>
                  </a:moveTo>
                  <a:cubicBezTo>
                    <a:pt x="27" y="16"/>
                    <a:pt x="19" y="37"/>
                    <a:pt x="4" y="52"/>
                  </a:cubicBezTo>
                  <a:cubicBezTo>
                    <a:pt x="0" y="55"/>
                    <a:pt x="9" y="56"/>
                    <a:pt x="11" y="53"/>
                  </a:cubicBezTo>
                  <a:cubicBezTo>
                    <a:pt x="26" y="38"/>
                    <a:pt x="34" y="18"/>
                    <a:pt x="51" y="4"/>
                  </a:cubicBezTo>
                  <a:cubicBezTo>
                    <a:pt x="55" y="1"/>
                    <a:pt x="47" y="0"/>
                    <a:pt x="44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75"/>
            <p:cNvSpPr/>
            <p:nvPr>
              <p:custDataLst>
                <p:tags r:id="rId48"/>
              </p:custDataLst>
            </p:nvPr>
          </p:nvSpPr>
          <p:spPr bwMode="auto">
            <a:xfrm>
              <a:off x="4920" y="2020"/>
              <a:ext cx="346" cy="929"/>
            </a:xfrm>
            <a:custGeom>
              <a:avLst/>
              <a:gdLst>
                <a:gd name="T0" fmla="*/ 11 w 146"/>
                <a:gd name="T1" fmla="*/ 29 h 392"/>
                <a:gd name="T2" fmla="*/ 62 w 146"/>
                <a:gd name="T3" fmla="*/ 50 h 392"/>
                <a:gd name="T4" fmla="*/ 66 w 146"/>
                <a:gd name="T5" fmla="*/ 88 h 392"/>
                <a:gd name="T6" fmla="*/ 82 w 146"/>
                <a:gd name="T7" fmla="*/ 158 h 392"/>
                <a:gd name="T8" fmla="*/ 137 w 146"/>
                <a:gd name="T9" fmla="*/ 180 h 392"/>
                <a:gd name="T10" fmla="*/ 128 w 146"/>
                <a:gd name="T11" fmla="*/ 181 h 392"/>
                <a:gd name="T12" fmla="*/ 133 w 146"/>
                <a:gd name="T13" fmla="*/ 299 h 392"/>
                <a:gd name="T14" fmla="*/ 131 w 146"/>
                <a:gd name="T15" fmla="*/ 362 h 392"/>
                <a:gd name="T16" fmla="*/ 94 w 146"/>
                <a:gd name="T17" fmla="*/ 388 h 392"/>
                <a:gd name="T18" fmla="*/ 99 w 146"/>
                <a:gd name="T19" fmla="*/ 391 h 392"/>
                <a:gd name="T20" fmla="*/ 145 w 146"/>
                <a:gd name="T21" fmla="*/ 331 h 392"/>
                <a:gd name="T22" fmla="*/ 137 w 146"/>
                <a:gd name="T23" fmla="*/ 180 h 392"/>
                <a:gd name="T24" fmla="*/ 128 w 146"/>
                <a:gd name="T25" fmla="*/ 181 h 392"/>
                <a:gd name="T26" fmla="*/ 104 w 146"/>
                <a:gd name="T27" fmla="*/ 174 h 392"/>
                <a:gd name="T28" fmla="*/ 82 w 146"/>
                <a:gd name="T29" fmla="*/ 133 h 392"/>
                <a:gd name="T30" fmla="*/ 73 w 146"/>
                <a:gd name="T31" fmla="*/ 64 h 392"/>
                <a:gd name="T32" fmla="*/ 48 w 146"/>
                <a:gd name="T33" fmla="*/ 16 h 392"/>
                <a:gd name="T34" fmla="*/ 4 w 146"/>
                <a:gd name="T35" fmla="*/ 27 h 392"/>
                <a:gd name="T36" fmla="*/ 11 w 146"/>
                <a:gd name="T37" fmla="*/ 2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392">
                  <a:moveTo>
                    <a:pt x="11" y="29"/>
                  </a:moveTo>
                  <a:cubicBezTo>
                    <a:pt x="45" y="0"/>
                    <a:pt x="58" y="30"/>
                    <a:pt x="62" y="50"/>
                  </a:cubicBezTo>
                  <a:cubicBezTo>
                    <a:pt x="65" y="63"/>
                    <a:pt x="65" y="75"/>
                    <a:pt x="66" y="88"/>
                  </a:cubicBezTo>
                  <a:cubicBezTo>
                    <a:pt x="68" y="111"/>
                    <a:pt x="72" y="136"/>
                    <a:pt x="82" y="158"/>
                  </a:cubicBezTo>
                  <a:cubicBezTo>
                    <a:pt x="88" y="171"/>
                    <a:pt x="133" y="218"/>
                    <a:pt x="137" y="180"/>
                  </a:cubicBezTo>
                  <a:cubicBezTo>
                    <a:pt x="137" y="176"/>
                    <a:pt x="129" y="178"/>
                    <a:pt x="128" y="181"/>
                  </a:cubicBezTo>
                  <a:cubicBezTo>
                    <a:pt x="117" y="220"/>
                    <a:pt x="127" y="260"/>
                    <a:pt x="133" y="299"/>
                  </a:cubicBezTo>
                  <a:cubicBezTo>
                    <a:pt x="137" y="319"/>
                    <a:pt x="140" y="342"/>
                    <a:pt x="131" y="362"/>
                  </a:cubicBezTo>
                  <a:cubicBezTo>
                    <a:pt x="124" y="375"/>
                    <a:pt x="106" y="381"/>
                    <a:pt x="94" y="388"/>
                  </a:cubicBezTo>
                  <a:cubicBezTo>
                    <a:pt x="89" y="391"/>
                    <a:pt x="96" y="392"/>
                    <a:pt x="99" y="391"/>
                  </a:cubicBezTo>
                  <a:cubicBezTo>
                    <a:pt x="127" y="376"/>
                    <a:pt x="146" y="365"/>
                    <a:pt x="145" y="331"/>
                  </a:cubicBezTo>
                  <a:cubicBezTo>
                    <a:pt x="144" y="280"/>
                    <a:pt x="122" y="230"/>
                    <a:pt x="137" y="180"/>
                  </a:cubicBezTo>
                  <a:cubicBezTo>
                    <a:pt x="134" y="180"/>
                    <a:pt x="131" y="180"/>
                    <a:pt x="128" y="181"/>
                  </a:cubicBezTo>
                  <a:cubicBezTo>
                    <a:pt x="127" y="197"/>
                    <a:pt x="109" y="180"/>
                    <a:pt x="104" y="174"/>
                  </a:cubicBezTo>
                  <a:cubicBezTo>
                    <a:pt x="92" y="164"/>
                    <a:pt x="86" y="148"/>
                    <a:pt x="82" y="133"/>
                  </a:cubicBezTo>
                  <a:cubicBezTo>
                    <a:pt x="76" y="111"/>
                    <a:pt x="75" y="87"/>
                    <a:pt x="73" y="64"/>
                  </a:cubicBezTo>
                  <a:cubicBezTo>
                    <a:pt x="71" y="46"/>
                    <a:pt x="68" y="23"/>
                    <a:pt x="48" y="16"/>
                  </a:cubicBezTo>
                  <a:cubicBezTo>
                    <a:pt x="32" y="10"/>
                    <a:pt x="16" y="18"/>
                    <a:pt x="4" y="27"/>
                  </a:cubicBezTo>
                  <a:cubicBezTo>
                    <a:pt x="0" y="30"/>
                    <a:pt x="8" y="30"/>
                    <a:pt x="11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76"/>
            <p:cNvSpPr/>
            <p:nvPr>
              <p:custDataLst>
                <p:tags r:id="rId49"/>
              </p:custDataLst>
            </p:nvPr>
          </p:nvSpPr>
          <p:spPr bwMode="auto">
            <a:xfrm>
              <a:off x="2384" y="1386"/>
              <a:ext cx="1112" cy="504"/>
            </a:xfrm>
            <a:custGeom>
              <a:avLst/>
              <a:gdLst>
                <a:gd name="T0" fmla="*/ 175 w 470"/>
                <a:gd name="T1" fmla="*/ 75 h 213"/>
                <a:gd name="T2" fmla="*/ 70 w 470"/>
                <a:gd name="T3" fmla="*/ 184 h 213"/>
                <a:gd name="T4" fmla="*/ 203 w 470"/>
                <a:gd name="T5" fmla="*/ 210 h 213"/>
                <a:gd name="T6" fmla="*/ 349 w 470"/>
                <a:gd name="T7" fmla="*/ 175 h 213"/>
                <a:gd name="T8" fmla="*/ 448 w 470"/>
                <a:gd name="T9" fmla="*/ 109 h 213"/>
                <a:gd name="T10" fmla="*/ 428 w 470"/>
                <a:gd name="T11" fmla="*/ 17 h 213"/>
                <a:gd name="T12" fmla="*/ 306 w 470"/>
                <a:gd name="T13" fmla="*/ 11 h 213"/>
                <a:gd name="T14" fmla="*/ 161 w 470"/>
                <a:gd name="T15" fmla="*/ 46 h 213"/>
                <a:gd name="T16" fmla="*/ 166 w 470"/>
                <a:gd name="T17" fmla="*/ 47 h 213"/>
                <a:gd name="T18" fmla="*/ 294 w 470"/>
                <a:gd name="T19" fmla="*/ 16 h 213"/>
                <a:gd name="T20" fmla="*/ 401 w 470"/>
                <a:gd name="T21" fmla="*/ 13 h 213"/>
                <a:gd name="T22" fmla="*/ 453 w 470"/>
                <a:gd name="T23" fmla="*/ 82 h 213"/>
                <a:gd name="T24" fmla="*/ 376 w 470"/>
                <a:gd name="T25" fmla="*/ 160 h 213"/>
                <a:gd name="T26" fmla="*/ 266 w 470"/>
                <a:gd name="T27" fmla="*/ 196 h 213"/>
                <a:gd name="T28" fmla="*/ 137 w 470"/>
                <a:gd name="T29" fmla="*/ 204 h 213"/>
                <a:gd name="T30" fmla="*/ 56 w 470"/>
                <a:gd name="T31" fmla="*/ 135 h 213"/>
                <a:gd name="T32" fmla="*/ 168 w 470"/>
                <a:gd name="T33" fmla="*/ 79 h 213"/>
                <a:gd name="T34" fmla="*/ 175 w 470"/>
                <a:gd name="T35" fmla="*/ 7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0" h="213">
                  <a:moveTo>
                    <a:pt x="175" y="75"/>
                  </a:moveTo>
                  <a:cubicBezTo>
                    <a:pt x="112" y="53"/>
                    <a:pt x="0" y="127"/>
                    <a:pt x="70" y="184"/>
                  </a:cubicBezTo>
                  <a:cubicBezTo>
                    <a:pt x="105" y="213"/>
                    <a:pt x="160" y="213"/>
                    <a:pt x="203" y="210"/>
                  </a:cubicBezTo>
                  <a:cubicBezTo>
                    <a:pt x="253" y="205"/>
                    <a:pt x="303" y="192"/>
                    <a:pt x="349" y="175"/>
                  </a:cubicBezTo>
                  <a:cubicBezTo>
                    <a:pt x="385" y="162"/>
                    <a:pt x="427" y="142"/>
                    <a:pt x="448" y="109"/>
                  </a:cubicBezTo>
                  <a:cubicBezTo>
                    <a:pt x="469" y="76"/>
                    <a:pt x="470" y="37"/>
                    <a:pt x="428" y="17"/>
                  </a:cubicBezTo>
                  <a:cubicBezTo>
                    <a:pt x="391" y="0"/>
                    <a:pt x="346" y="5"/>
                    <a:pt x="306" y="11"/>
                  </a:cubicBezTo>
                  <a:cubicBezTo>
                    <a:pt x="256" y="18"/>
                    <a:pt x="206" y="23"/>
                    <a:pt x="161" y="46"/>
                  </a:cubicBezTo>
                  <a:cubicBezTo>
                    <a:pt x="156" y="48"/>
                    <a:pt x="163" y="48"/>
                    <a:pt x="166" y="47"/>
                  </a:cubicBezTo>
                  <a:cubicBezTo>
                    <a:pt x="206" y="27"/>
                    <a:pt x="249" y="24"/>
                    <a:pt x="294" y="16"/>
                  </a:cubicBezTo>
                  <a:cubicBezTo>
                    <a:pt x="329" y="10"/>
                    <a:pt x="366" y="6"/>
                    <a:pt x="401" y="13"/>
                  </a:cubicBezTo>
                  <a:cubicBezTo>
                    <a:pt x="437" y="21"/>
                    <a:pt x="460" y="47"/>
                    <a:pt x="453" y="82"/>
                  </a:cubicBezTo>
                  <a:cubicBezTo>
                    <a:pt x="445" y="119"/>
                    <a:pt x="409" y="143"/>
                    <a:pt x="376" y="160"/>
                  </a:cubicBezTo>
                  <a:cubicBezTo>
                    <a:pt x="341" y="177"/>
                    <a:pt x="304" y="187"/>
                    <a:pt x="266" y="196"/>
                  </a:cubicBezTo>
                  <a:cubicBezTo>
                    <a:pt x="224" y="205"/>
                    <a:pt x="180" y="211"/>
                    <a:pt x="137" y="204"/>
                  </a:cubicBezTo>
                  <a:cubicBezTo>
                    <a:pt x="100" y="199"/>
                    <a:pt x="51" y="177"/>
                    <a:pt x="56" y="135"/>
                  </a:cubicBezTo>
                  <a:cubicBezTo>
                    <a:pt x="60" y="93"/>
                    <a:pt x="130" y="65"/>
                    <a:pt x="168" y="79"/>
                  </a:cubicBezTo>
                  <a:cubicBezTo>
                    <a:pt x="170" y="79"/>
                    <a:pt x="178" y="76"/>
                    <a:pt x="175" y="7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77"/>
            <p:cNvSpPr/>
            <p:nvPr>
              <p:custDataLst>
                <p:tags r:id="rId50"/>
              </p:custDataLst>
            </p:nvPr>
          </p:nvSpPr>
          <p:spPr bwMode="auto">
            <a:xfrm>
              <a:off x="2911" y="846"/>
              <a:ext cx="100" cy="679"/>
            </a:xfrm>
            <a:custGeom>
              <a:avLst/>
              <a:gdLst>
                <a:gd name="T0" fmla="*/ 1 w 42"/>
                <a:gd name="T1" fmla="*/ 5 h 287"/>
                <a:gd name="T2" fmla="*/ 17 w 42"/>
                <a:gd name="T3" fmla="*/ 136 h 287"/>
                <a:gd name="T4" fmla="*/ 33 w 42"/>
                <a:gd name="T5" fmla="*/ 283 h 287"/>
                <a:gd name="T6" fmla="*/ 41 w 42"/>
                <a:gd name="T7" fmla="*/ 281 h 287"/>
                <a:gd name="T8" fmla="*/ 27 w 42"/>
                <a:gd name="T9" fmla="*/ 149 h 287"/>
                <a:gd name="T10" fmla="*/ 9 w 42"/>
                <a:gd name="T11" fmla="*/ 4 h 287"/>
                <a:gd name="T12" fmla="*/ 1 w 42"/>
                <a:gd name="T13" fmla="*/ 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87">
                  <a:moveTo>
                    <a:pt x="1" y="5"/>
                  </a:moveTo>
                  <a:cubicBezTo>
                    <a:pt x="1" y="49"/>
                    <a:pt x="11" y="92"/>
                    <a:pt x="17" y="136"/>
                  </a:cubicBezTo>
                  <a:cubicBezTo>
                    <a:pt x="22" y="185"/>
                    <a:pt x="26" y="234"/>
                    <a:pt x="33" y="283"/>
                  </a:cubicBezTo>
                  <a:cubicBezTo>
                    <a:pt x="33" y="287"/>
                    <a:pt x="42" y="285"/>
                    <a:pt x="41" y="281"/>
                  </a:cubicBezTo>
                  <a:cubicBezTo>
                    <a:pt x="36" y="237"/>
                    <a:pt x="32" y="193"/>
                    <a:pt x="27" y="149"/>
                  </a:cubicBezTo>
                  <a:cubicBezTo>
                    <a:pt x="22" y="101"/>
                    <a:pt x="10" y="53"/>
                    <a:pt x="9" y="4"/>
                  </a:cubicBezTo>
                  <a:cubicBezTo>
                    <a:pt x="9" y="0"/>
                    <a:pt x="0" y="1"/>
                    <a:pt x="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78"/>
            <p:cNvSpPr/>
            <p:nvPr>
              <p:custDataLst>
                <p:tags r:id="rId51"/>
              </p:custDataLst>
            </p:nvPr>
          </p:nvSpPr>
          <p:spPr bwMode="auto">
            <a:xfrm>
              <a:off x="2556" y="834"/>
              <a:ext cx="360" cy="739"/>
            </a:xfrm>
            <a:custGeom>
              <a:avLst/>
              <a:gdLst>
                <a:gd name="T0" fmla="*/ 143 w 152"/>
                <a:gd name="T1" fmla="*/ 2 h 312"/>
                <a:gd name="T2" fmla="*/ 1 w 152"/>
                <a:gd name="T3" fmla="*/ 311 h 312"/>
                <a:gd name="T4" fmla="*/ 9 w 152"/>
                <a:gd name="T5" fmla="*/ 309 h 312"/>
                <a:gd name="T6" fmla="*/ 151 w 152"/>
                <a:gd name="T7" fmla="*/ 1 h 312"/>
                <a:gd name="T8" fmla="*/ 143 w 152"/>
                <a:gd name="T9" fmla="*/ 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312">
                  <a:moveTo>
                    <a:pt x="143" y="2"/>
                  </a:moveTo>
                  <a:cubicBezTo>
                    <a:pt x="87" y="101"/>
                    <a:pt x="54" y="210"/>
                    <a:pt x="1" y="311"/>
                  </a:cubicBezTo>
                  <a:cubicBezTo>
                    <a:pt x="0" y="312"/>
                    <a:pt x="8" y="311"/>
                    <a:pt x="9" y="309"/>
                  </a:cubicBezTo>
                  <a:cubicBezTo>
                    <a:pt x="62" y="209"/>
                    <a:pt x="95" y="100"/>
                    <a:pt x="151" y="1"/>
                  </a:cubicBezTo>
                  <a:cubicBezTo>
                    <a:pt x="152" y="0"/>
                    <a:pt x="144" y="0"/>
                    <a:pt x="143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79"/>
            <p:cNvSpPr/>
            <p:nvPr>
              <p:custDataLst>
                <p:tags r:id="rId52"/>
              </p:custDataLst>
            </p:nvPr>
          </p:nvSpPr>
          <p:spPr bwMode="auto">
            <a:xfrm>
              <a:off x="2899" y="801"/>
              <a:ext cx="554" cy="776"/>
            </a:xfrm>
            <a:custGeom>
              <a:avLst/>
              <a:gdLst>
                <a:gd name="T0" fmla="*/ 2 w 234"/>
                <a:gd name="T1" fmla="*/ 6 h 328"/>
                <a:gd name="T2" fmla="*/ 224 w 234"/>
                <a:gd name="T3" fmla="*/ 326 h 328"/>
                <a:gd name="T4" fmla="*/ 232 w 234"/>
                <a:gd name="T5" fmla="*/ 322 h 328"/>
                <a:gd name="T6" fmla="*/ 10 w 234"/>
                <a:gd name="T7" fmla="*/ 3 h 328"/>
                <a:gd name="T8" fmla="*/ 2 w 234"/>
                <a:gd name="T9" fmla="*/ 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328">
                  <a:moveTo>
                    <a:pt x="2" y="6"/>
                  </a:moveTo>
                  <a:cubicBezTo>
                    <a:pt x="70" y="116"/>
                    <a:pt x="144" y="223"/>
                    <a:pt x="224" y="326"/>
                  </a:cubicBezTo>
                  <a:cubicBezTo>
                    <a:pt x="226" y="328"/>
                    <a:pt x="234" y="325"/>
                    <a:pt x="232" y="322"/>
                  </a:cubicBezTo>
                  <a:cubicBezTo>
                    <a:pt x="151" y="220"/>
                    <a:pt x="78" y="112"/>
                    <a:pt x="10" y="3"/>
                  </a:cubicBezTo>
                  <a:cubicBezTo>
                    <a:pt x="8" y="0"/>
                    <a:pt x="0" y="3"/>
                    <a:pt x="2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80"/>
            <p:cNvSpPr/>
            <p:nvPr>
              <p:custDataLst>
                <p:tags r:id="rId53"/>
              </p:custDataLst>
            </p:nvPr>
          </p:nvSpPr>
          <p:spPr bwMode="auto">
            <a:xfrm>
              <a:off x="2880" y="874"/>
              <a:ext cx="43" cy="123"/>
            </a:xfrm>
            <a:custGeom>
              <a:avLst/>
              <a:gdLst>
                <a:gd name="T0" fmla="*/ 1 w 18"/>
                <a:gd name="T1" fmla="*/ 5 h 52"/>
                <a:gd name="T2" fmla="*/ 1 w 18"/>
                <a:gd name="T3" fmla="*/ 50 h 52"/>
                <a:gd name="T4" fmla="*/ 10 w 18"/>
                <a:gd name="T5" fmla="*/ 49 h 52"/>
                <a:gd name="T6" fmla="*/ 10 w 18"/>
                <a:gd name="T7" fmla="*/ 3 h 52"/>
                <a:gd name="T8" fmla="*/ 1 w 18"/>
                <a:gd name="T9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2">
                  <a:moveTo>
                    <a:pt x="1" y="5"/>
                  </a:moveTo>
                  <a:cubicBezTo>
                    <a:pt x="10" y="18"/>
                    <a:pt x="6" y="36"/>
                    <a:pt x="1" y="50"/>
                  </a:cubicBezTo>
                  <a:cubicBezTo>
                    <a:pt x="1" y="52"/>
                    <a:pt x="9" y="51"/>
                    <a:pt x="10" y="49"/>
                  </a:cubicBezTo>
                  <a:cubicBezTo>
                    <a:pt x="15" y="35"/>
                    <a:pt x="18" y="16"/>
                    <a:pt x="10" y="3"/>
                  </a:cubicBezTo>
                  <a:cubicBezTo>
                    <a:pt x="8" y="0"/>
                    <a:pt x="0" y="3"/>
                    <a:pt x="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81"/>
            <p:cNvSpPr/>
            <p:nvPr>
              <p:custDataLst>
                <p:tags r:id="rId54"/>
              </p:custDataLst>
            </p:nvPr>
          </p:nvSpPr>
          <p:spPr bwMode="auto">
            <a:xfrm>
              <a:off x="2864" y="1236"/>
              <a:ext cx="21" cy="60"/>
            </a:xfrm>
            <a:custGeom>
              <a:avLst/>
              <a:gdLst>
                <a:gd name="T0" fmla="*/ 0 w 9"/>
                <a:gd name="T1" fmla="*/ 4 h 25"/>
                <a:gd name="T2" fmla="*/ 0 w 9"/>
                <a:gd name="T3" fmla="*/ 23 h 25"/>
                <a:gd name="T4" fmla="*/ 9 w 9"/>
                <a:gd name="T5" fmla="*/ 21 h 25"/>
                <a:gd name="T6" fmla="*/ 9 w 9"/>
                <a:gd name="T7" fmla="*/ 2 h 25"/>
                <a:gd name="T8" fmla="*/ 0 w 9"/>
                <a:gd name="T9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5">
                  <a:moveTo>
                    <a:pt x="0" y="4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9" y="23"/>
                    <a:pt x="9" y="2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0" y="1"/>
                    <a:pt x="0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82"/>
            <p:cNvSpPr/>
            <p:nvPr>
              <p:custDataLst>
                <p:tags r:id="rId55"/>
              </p:custDataLst>
            </p:nvPr>
          </p:nvSpPr>
          <p:spPr bwMode="auto">
            <a:xfrm>
              <a:off x="2836" y="1454"/>
              <a:ext cx="30" cy="64"/>
            </a:xfrm>
            <a:custGeom>
              <a:avLst/>
              <a:gdLst>
                <a:gd name="T0" fmla="*/ 4 w 13"/>
                <a:gd name="T1" fmla="*/ 3 h 27"/>
                <a:gd name="T2" fmla="*/ 0 w 13"/>
                <a:gd name="T3" fmla="*/ 26 h 27"/>
                <a:gd name="T4" fmla="*/ 9 w 13"/>
                <a:gd name="T5" fmla="*/ 24 h 27"/>
                <a:gd name="T6" fmla="*/ 13 w 13"/>
                <a:gd name="T7" fmla="*/ 1 h 27"/>
                <a:gd name="T8" fmla="*/ 4 w 13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4" y="3"/>
                  </a:moveTo>
                  <a:cubicBezTo>
                    <a:pt x="4" y="11"/>
                    <a:pt x="1" y="18"/>
                    <a:pt x="0" y="26"/>
                  </a:cubicBezTo>
                  <a:cubicBezTo>
                    <a:pt x="0" y="27"/>
                    <a:pt x="9" y="26"/>
                    <a:pt x="9" y="24"/>
                  </a:cubicBezTo>
                  <a:cubicBezTo>
                    <a:pt x="9" y="16"/>
                    <a:pt x="12" y="9"/>
                    <a:pt x="13" y="1"/>
                  </a:cubicBezTo>
                  <a:cubicBezTo>
                    <a:pt x="13" y="0"/>
                    <a:pt x="4" y="1"/>
                    <a:pt x="4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83"/>
            <p:cNvSpPr/>
            <p:nvPr>
              <p:custDataLst>
                <p:tags r:id="rId56"/>
              </p:custDataLst>
            </p:nvPr>
          </p:nvSpPr>
          <p:spPr bwMode="auto">
            <a:xfrm>
              <a:off x="2826" y="1632"/>
              <a:ext cx="31" cy="78"/>
            </a:xfrm>
            <a:custGeom>
              <a:avLst/>
              <a:gdLst>
                <a:gd name="T0" fmla="*/ 4 w 13"/>
                <a:gd name="T1" fmla="*/ 4 h 33"/>
                <a:gd name="T2" fmla="*/ 0 w 13"/>
                <a:gd name="T3" fmla="*/ 31 h 33"/>
                <a:gd name="T4" fmla="*/ 9 w 13"/>
                <a:gd name="T5" fmla="*/ 29 h 33"/>
                <a:gd name="T6" fmla="*/ 13 w 13"/>
                <a:gd name="T7" fmla="*/ 2 h 33"/>
                <a:gd name="T8" fmla="*/ 4 w 13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3">
                  <a:moveTo>
                    <a:pt x="4" y="4"/>
                  </a:moveTo>
                  <a:cubicBezTo>
                    <a:pt x="4" y="13"/>
                    <a:pt x="0" y="22"/>
                    <a:pt x="0" y="31"/>
                  </a:cubicBezTo>
                  <a:cubicBezTo>
                    <a:pt x="0" y="33"/>
                    <a:pt x="9" y="32"/>
                    <a:pt x="9" y="29"/>
                  </a:cubicBezTo>
                  <a:cubicBezTo>
                    <a:pt x="9" y="20"/>
                    <a:pt x="12" y="11"/>
                    <a:pt x="13" y="2"/>
                  </a:cubicBezTo>
                  <a:cubicBezTo>
                    <a:pt x="13" y="0"/>
                    <a:pt x="4" y="2"/>
                    <a:pt x="4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84"/>
            <p:cNvSpPr/>
            <p:nvPr>
              <p:custDataLst>
                <p:tags r:id="rId57"/>
              </p:custDataLst>
            </p:nvPr>
          </p:nvSpPr>
          <p:spPr bwMode="auto">
            <a:xfrm>
              <a:off x="2779" y="1847"/>
              <a:ext cx="19" cy="52"/>
            </a:xfrm>
            <a:custGeom>
              <a:avLst/>
              <a:gdLst>
                <a:gd name="T0" fmla="*/ 0 w 8"/>
                <a:gd name="T1" fmla="*/ 5 h 22"/>
                <a:gd name="T2" fmla="*/ 0 w 8"/>
                <a:gd name="T3" fmla="*/ 20 h 22"/>
                <a:gd name="T4" fmla="*/ 8 w 8"/>
                <a:gd name="T5" fmla="*/ 18 h 22"/>
                <a:gd name="T6" fmla="*/ 8 w 8"/>
                <a:gd name="T7" fmla="*/ 3 h 22"/>
                <a:gd name="T8" fmla="*/ 0 w 8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2">
                  <a:moveTo>
                    <a:pt x="0" y="5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8" y="21"/>
                    <a:pt x="8" y="18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0"/>
                    <a:pt x="0" y="2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85"/>
            <p:cNvSpPr/>
            <p:nvPr>
              <p:custDataLst>
                <p:tags r:id="rId58"/>
              </p:custDataLst>
            </p:nvPr>
          </p:nvSpPr>
          <p:spPr bwMode="auto">
            <a:xfrm>
              <a:off x="3820" y="1165"/>
              <a:ext cx="227" cy="320"/>
            </a:xfrm>
            <a:custGeom>
              <a:avLst/>
              <a:gdLst>
                <a:gd name="T0" fmla="*/ 9 w 96"/>
                <a:gd name="T1" fmla="*/ 29 h 135"/>
                <a:gd name="T2" fmla="*/ 13 w 96"/>
                <a:gd name="T3" fmla="*/ 7 h 135"/>
                <a:gd name="T4" fmla="*/ 4 w 96"/>
                <a:gd name="T5" fmla="*/ 7 h 135"/>
                <a:gd name="T6" fmla="*/ 23 w 96"/>
                <a:gd name="T7" fmla="*/ 77 h 135"/>
                <a:gd name="T8" fmla="*/ 41 w 96"/>
                <a:gd name="T9" fmla="*/ 133 h 135"/>
                <a:gd name="T10" fmla="*/ 48 w 96"/>
                <a:gd name="T11" fmla="*/ 133 h 135"/>
                <a:gd name="T12" fmla="*/ 68 w 96"/>
                <a:gd name="T13" fmla="*/ 67 h 135"/>
                <a:gd name="T14" fmla="*/ 72 w 96"/>
                <a:gd name="T15" fmla="*/ 37 h 135"/>
                <a:gd name="T16" fmla="*/ 77 w 96"/>
                <a:gd name="T17" fmla="*/ 16 h 135"/>
                <a:gd name="T18" fmla="*/ 86 w 96"/>
                <a:gd name="T19" fmla="*/ 19 h 135"/>
                <a:gd name="T20" fmla="*/ 93 w 96"/>
                <a:gd name="T21" fmla="*/ 16 h 135"/>
                <a:gd name="T22" fmla="*/ 77 w 96"/>
                <a:gd name="T23" fmla="*/ 5 h 135"/>
                <a:gd name="T24" fmla="*/ 64 w 96"/>
                <a:gd name="T25" fmla="*/ 33 h 135"/>
                <a:gd name="T26" fmla="*/ 58 w 96"/>
                <a:gd name="T27" fmla="*/ 76 h 135"/>
                <a:gd name="T28" fmla="*/ 42 w 96"/>
                <a:gd name="T29" fmla="*/ 131 h 135"/>
                <a:gd name="T30" fmla="*/ 49 w 96"/>
                <a:gd name="T31" fmla="*/ 130 h 135"/>
                <a:gd name="T32" fmla="*/ 31 w 96"/>
                <a:gd name="T33" fmla="*/ 75 h 135"/>
                <a:gd name="T34" fmla="*/ 13 w 96"/>
                <a:gd name="T35" fmla="*/ 5 h 135"/>
                <a:gd name="T36" fmla="*/ 5 w 96"/>
                <a:gd name="T37" fmla="*/ 6 h 135"/>
                <a:gd name="T38" fmla="*/ 0 w 96"/>
                <a:gd name="T39" fmla="*/ 29 h 135"/>
                <a:gd name="T40" fmla="*/ 9 w 96"/>
                <a:gd name="T41" fmla="*/ 2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35">
                  <a:moveTo>
                    <a:pt x="9" y="29"/>
                  </a:moveTo>
                  <a:cubicBezTo>
                    <a:pt x="9" y="21"/>
                    <a:pt x="9" y="14"/>
                    <a:pt x="13" y="7"/>
                  </a:cubicBezTo>
                  <a:cubicBezTo>
                    <a:pt x="10" y="7"/>
                    <a:pt x="7" y="7"/>
                    <a:pt x="4" y="7"/>
                  </a:cubicBezTo>
                  <a:cubicBezTo>
                    <a:pt x="15" y="29"/>
                    <a:pt x="20" y="54"/>
                    <a:pt x="23" y="77"/>
                  </a:cubicBezTo>
                  <a:cubicBezTo>
                    <a:pt x="25" y="95"/>
                    <a:pt x="26" y="120"/>
                    <a:pt x="41" y="133"/>
                  </a:cubicBezTo>
                  <a:cubicBezTo>
                    <a:pt x="43" y="135"/>
                    <a:pt x="47" y="134"/>
                    <a:pt x="48" y="133"/>
                  </a:cubicBezTo>
                  <a:cubicBezTo>
                    <a:pt x="66" y="117"/>
                    <a:pt x="65" y="88"/>
                    <a:pt x="68" y="67"/>
                  </a:cubicBezTo>
                  <a:cubicBezTo>
                    <a:pt x="69" y="57"/>
                    <a:pt x="70" y="47"/>
                    <a:pt x="72" y="37"/>
                  </a:cubicBezTo>
                  <a:cubicBezTo>
                    <a:pt x="73" y="29"/>
                    <a:pt x="75" y="22"/>
                    <a:pt x="77" y="16"/>
                  </a:cubicBezTo>
                  <a:cubicBezTo>
                    <a:pt x="81" y="7"/>
                    <a:pt x="83" y="16"/>
                    <a:pt x="86" y="19"/>
                  </a:cubicBezTo>
                  <a:cubicBezTo>
                    <a:pt x="87" y="22"/>
                    <a:pt x="96" y="19"/>
                    <a:pt x="93" y="16"/>
                  </a:cubicBezTo>
                  <a:cubicBezTo>
                    <a:pt x="89" y="9"/>
                    <a:pt x="87" y="0"/>
                    <a:pt x="77" y="5"/>
                  </a:cubicBezTo>
                  <a:cubicBezTo>
                    <a:pt x="68" y="10"/>
                    <a:pt x="66" y="24"/>
                    <a:pt x="64" y="33"/>
                  </a:cubicBezTo>
                  <a:cubicBezTo>
                    <a:pt x="61" y="47"/>
                    <a:pt x="60" y="62"/>
                    <a:pt x="58" y="76"/>
                  </a:cubicBezTo>
                  <a:cubicBezTo>
                    <a:pt x="56" y="94"/>
                    <a:pt x="56" y="118"/>
                    <a:pt x="42" y="131"/>
                  </a:cubicBezTo>
                  <a:cubicBezTo>
                    <a:pt x="44" y="131"/>
                    <a:pt x="46" y="130"/>
                    <a:pt x="49" y="130"/>
                  </a:cubicBezTo>
                  <a:cubicBezTo>
                    <a:pt x="34" y="117"/>
                    <a:pt x="34" y="93"/>
                    <a:pt x="31" y="75"/>
                  </a:cubicBezTo>
                  <a:cubicBezTo>
                    <a:pt x="29" y="52"/>
                    <a:pt x="23" y="27"/>
                    <a:pt x="13" y="5"/>
                  </a:cubicBezTo>
                  <a:cubicBezTo>
                    <a:pt x="12" y="3"/>
                    <a:pt x="6" y="3"/>
                    <a:pt x="5" y="6"/>
                  </a:cubicBezTo>
                  <a:cubicBezTo>
                    <a:pt x="1" y="14"/>
                    <a:pt x="0" y="21"/>
                    <a:pt x="0" y="29"/>
                  </a:cubicBezTo>
                  <a:cubicBezTo>
                    <a:pt x="0" y="33"/>
                    <a:pt x="9" y="32"/>
                    <a:pt x="9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86"/>
            <p:cNvSpPr/>
            <p:nvPr>
              <p:custDataLst>
                <p:tags r:id="rId59"/>
              </p:custDataLst>
            </p:nvPr>
          </p:nvSpPr>
          <p:spPr bwMode="auto">
            <a:xfrm>
              <a:off x="4099" y="1203"/>
              <a:ext cx="180" cy="26"/>
            </a:xfrm>
            <a:custGeom>
              <a:avLst/>
              <a:gdLst>
                <a:gd name="T0" fmla="*/ 6 w 76"/>
                <a:gd name="T1" fmla="*/ 11 h 11"/>
                <a:gd name="T2" fmla="*/ 66 w 76"/>
                <a:gd name="T3" fmla="*/ 7 h 11"/>
                <a:gd name="T4" fmla="*/ 71 w 76"/>
                <a:gd name="T5" fmla="*/ 4 h 11"/>
                <a:gd name="T6" fmla="*/ 10 w 76"/>
                <a:gd name="T7" fmla="*/ 7 h 11"/>
                <a:gd name="T8" fmla="*/ 6 w 7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">
                  <a:moveTo>
                    <a:pt x="6" y="11"/>
                  </a:moveTo>
                  <a:cubicBezTo>
                    <a:pt x="26" y="11"/>
                    <a:pt x="46" y="4"/>
                    <a:pt x="66" y="7"/>
                  </a:cubicBezTo>
                  <a:cubicBezTo>
                    <a:pt x="68" y="8"/>
                    <a:pt x="76" y="4"/>
                    <a:pt x="71" y="4"/>
                  </a:cubicBezTo>
                  <a:cubicBezTo>
                    <a:pt x="50" y="0"/>
                    <a:pt x="30" y="7"/>
                    <a:pt x="10" y="7"/>
                  </a:cubicBezTo>
                  <a:cubicBezTo>
                    <a:pt x="7" y="7"/>
                    <a:pt x="0" y="11"/>
                    <a:pt x="6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87"/>
            <p:cNvSpPr/>
            <p:nvPr>
              <p:custDataLst>
                <p:tags r:id="rId60"/>
              </p:custDataLst>
            </p:nvPr>
          </p:nvSpPr>
          <p:spPr bwMode="auto">
            <a:xfrm>
              <a:off x="4156" y="1265"/>
              <a:ext cx="130" cy="50"/>
            </a:xfrm>
            <a:custGeom>
              <a:avLst/>
              <a:gdLst>
                <a:gd name="T0" fmla="*/ 0 w 55"/>
                <a:gd name="T1" fmla="*/ 3 h 21"/>
                <a:gd name="T2" fmla="*/ 46 w 55"/>
                <a:gd name="T3" fmla="*/ 19 h 21"/>
                <a:gd name="T4" fmla="*/ 51 w 55"/>
                <a:gd name="T5" fmla="*/ 16 h 21"/>
                <a:gd name="T6" fmla="*/ 8 w 55"/>
                <a:gd name="T7" fmla="*/ 1 h 21"/>
                <a:gd name="T8" fmla="*/ 0 w 55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1">
                  <a:moveTo>
                    <a:pt x="0" y="3"/>
                  </a:moveTo>
                  <a:cubicBezTo>
                    <a:pt x="1" y="21"/>
                    <a:pt x="33" y="19"/>
                    <a:pt x="46" y="19"/>
                  </a:cubicBezTo>
                  <a:cubicBezTo>
                    <a:pt x="47" y="19"/>
                    <a:pt x="55" y="16"/>
                    <a:pt x="51" y="16"/>
                  </a:cubicBezTo>
                  <a:cubicBezTo>
                    <a:pt x="39" y="16"/>
                    <a:pt x="9" y="17"/>
                    <a:pt x="8" y="1"/>
                  </a:cubicBezTo>
                  <a:cubicBezTo>
                    <a:pt x="8" y="0"/>
                    <a:pt x="0" y="1"/>
                    <a:pt x="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88"/>
            <p:cNvSpPr/>
            <p:nvPr>
              <p:custDataLst>
                <p:tags r:id="rId61"/>
              </p:custDataLst>
            </p:nvPr>
          </p:nvSpPr>
          <p:spPr bwMode="auto">
            <a:xfrm>
              <a:off x="4442" y="1113"/>
              <a:ext cx="59" cy="206"/>
            </a:xfrm>
            <a:custGeom>
              <a:avLst/>
              <a:gdLst>
                <a:gd name="T0" fmla="*/ 8 w 25"/>
                <a:gd name="T1" fmla="*/ 85 h 87"/>
                <a:gd name="T2" fmla="*/ 25 w 25"/>
                <a:gd name="T3" fmla="*/ 1 h 87"/>
                <a:gd name="T4" fmla="*/ 16 w 25"/>
                <a:gd name="T5" fmla="*/ 3 h 87"/>
                <a:gd name="T6" fmla="*/ 8 w 25"/>
                <a:gd name="T7" fmla="*/ 86 h 87"/>
                <a:gd name="T8" fmla="*/ 17 w 25"/>
                <a:gd name="T9" fmla="*/ 84 h 87"/>
                <a:gd name="T10" fmla="*/ 25 w 25"/>
                <a:gd name="T11" fmla="*/ 1 h 87"/>
                <a:gd name="T12" fmla="*/ 16 w 25"/>
                <a:gd name="T13" fmla="*/ 2 h 87"/>
                <a:gd name="T14" fmla="*/ 0 w 25"/>
                <a:gd name="T15" fmla="*/ 86 h 87"/>
                <a:gd name="T16" fmla="*/ 8 w 25"/>
                <a:gd name="T17" fmla="*/ 8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87">
                  <a:moveTo>
                    <a:pt x="8" y="85"/>
                  </a:moveTo>
                  <a:cubicBezTo>
                    <a:pt x="16" y="57"/>
                    <a:pt x="17" y="28"/>
                    <a:pt x="25" y="1"/>
                  </a:cubicBezTo>
                  <a:cubicBezTo>
                    <a:pt x="22" y="1"/>
                    <a:pt x="19" y="2"/>
                    <a:pt x="16" y="3"/>
                  </a:cubicBezTo>
                  <a:cubicBezTo>
                    <a:pt x="12" y="31"/>
                    <a:pt x="8" y="58"/>
                    <a:pt x="8" y="86"/>
                  </a:cubicBezTo>
                  <a:cubicBezTo>
                    <a:pt x="8" y="87"/>
                    <a:pt x="16" y="86"/>
                    <a:pt x="17" y="84"/>
                  </a:cubicBezTo>
                  <a:cubicBezTo>
                    <a:pt x="17" y="56"/>
                    <a:pt x="20" y="28"/>
                    <a:pt x="25" y="1"/>
                  </a:cubicBezTo>
                  <a:cubicBezTo>
                    <a:pt x="25" y="0"/>
                    <a:pt x="17" y="1"/>
                    <a:pt x="16" y="2"/>
                  </a:cubicBezTo>
                  <a:cubicBezTo>
                    <a:pt x="8" y="30"/>
                    <a:pt x="8" y="59"/>
                    <a:pt x="0" y="86"/>
                  </a:cubicBezTo>
                  <a:cubicBezTo>
                    <a:pt x="0" y="87"/>
                    <a:pt x="8" y="86"/>
                    <a:pt x="8" y="8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89"/>
            <p:cNvSpPr/>
            <p:nvPr>
              <p:custDataLst>
                <p:tags r:id="rId62"/>
              </p:custDataLst>
            </p:nvPr>
          </p:nvSpPr>
          <p:spPr bwMode="auto">
            <a:xfrm>
              <a:off x="4516" y="1191"/>
              <a:ext cx="123" cy="313"/>
            </a:xfrm>
            <a:custGeom>
              <a:avLst/>
              <a:gdLst>
                <a:gd name="T0" fmla="*/ 42 w 52"/>
                <a:gd name="T1" fmla="*/ 3 h 132"/>
                <a:gd name="T2" fmla="*/ 21 w 52"/>
                <a:gd name="T3" fmla="*/ 53 h 132"/>
                <a:gd name="T4" fmla="*/ 1 w 52"/>
                <a:gd name="T5" fmla="*/ 129 h 132"/>
                <a:gd name="T6" fmla="*/ 10 w 52"/>
                <a:gd name="T7" fmla="*/ 128 h 132"/>
                <a:gd name="T8" fmla="*/ 28 w 52"/>
                <a:gd name="T9" fmla="*/ 59 h 132"/>
                <a:gd name="T10" fmla="*/ 50 w 52"/>
                <a:gd name="T11" fmla="*/ 3 h 132"/>
                <a:gd name="T12" fmla="*/ 42 w 52"/>
                <a:gd name="T13" fmla="*/ 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32">
                  <a:moveTo>
                    <a:pt x="42" y="3"/>
                  </a:moveTo>
                  <a:cubicBezTo>
                    <a:pt x="29" y="17"/>
                    <a:pt x="26" y="35"/>
                    <a:pt x="21" y="53"/>
                  </a:cubicBezTo>
                  <a:cubicBezTo>
                    <a:pt x="15" y="78"/>
                    <a:pt x="10" y="104"/>
                    <a:pt x="1" y="129"/>
                  </a:cubicBezTo>
                  <a:cubicBezTo>
                    <a:pt x="0" y="132"/>
                    <a:pt x="9" y="131"/>
                    <a:pt x="10" y="128"/>
                  </a:cubicBezTo>
                  <a:cubicBezTo>
                    <a:pt x="17" y="105"/>
                    <a:pt x="22" y="82"/>
                    <a:pt x="28" y="59"/>
                  </a:cubicBezTo>
                  <a:cubicBezTo>
                    <a:pt x="33" y="40"/>
                    <a:pt x="36" y="18"/>
                    <a:pt x="50" y="3"/>
                  </a:cubicBezTo>
                  <a:cubicBezTo>
                    <a:pt x="52" y="0"/>
                    <a:pt x="44" y="1"/>
                    <a:pt x="42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90"/>
            <p:cNvSpPr/>
            <p:nvPr>
              <p:custDataLst>
                <p:tags r:id="rId63"/>
              </p:custDataLst>
            </p:nvPr>
          </p:nvSpPr>
          <p:spPr bwMode="auto">
            <a:xfrm>
              <a:off x="4613" y="1267"/>
              <a:ext cx="144" cy="303"/>
            </a:xfrm>
            <a:custGeom>
              <a:avLst/>
              <a:gdLst>
                <a:gd name="T0" fmla="*/ 16 w 61"/>
                <a:gd name="T1" fmla="*/ 18 h 128"/>
                <a:gd name="T2" fmla="*/ 27 w 61"/>
                <a:gd name="T3" fmla="*/ 39 h 128"/>
                <a:gd name="T4" fmla="*/ 22 w 61"/>
                <a:gd name="T5" fmla="*/ 55 h 128"/>
                <a:gd name="T6" fmla="*/ 31 w 61"/>
                <a:gd name="T7" fmla="*/ 81 h 128"/>
                <a:gd name="T8" fmla="*/ 38 w 61"/>
                <a:gd name="T9" fmla="*/ 87 h 128"/>
                <a:gd name="T10" fmla="*/ 23 w 61"/>
                <a:gd name="T11" fmla="*/ 110 h 128"/>
                <a:gd name="T12" fmla="*/ 21 w 61"/>
                <a:gd name="T13" fmla="*/ 124 h 128"/>
                <a:gd name="T14" fmla="*/ 29 w 61"/>
                <a:gd name="T15" fmla="*/ 122 h 128"/>
                <a:gd name="T16" fmla="*/ 50 w 61"/>
                <a:gd name="T17" fmla="*/ 87 h 128"/>
                <a:gd name="T18" fmla="*/ 31 w 61"/>
                <a:gd name="T19" fmla="*/ 64 h 128"/>
                <a:gd name="T20" fmla="*/ 41 w 61"/>
                <a:gd name="T21" fmla="*/ 27 h 128"/>
                <a:gd name="T22" fmla="*/ 10 w 61"/>
                <a:gd name="T23" fmla="*/ 23 h 128"/>
                <a:gd name="T24" fmla="*/ 16 w 61"/>
                <a:gd name="T25" fmla="*/ 1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128">
                  <a:moveTo>
                    <a:pt x="16" y="18"/>
                  </a:moveTo>
                  <a:cubicBezTo>
                    <a:pt x="33" y="32"/>
                    <a:pt x="34" y="27"/>
                    <a:pt x="27" y="39"/>
                  </a:cubicBezTo>
                  <a:cubicBezTo>
                    <a:pt x="25" y="44"/>
                    <a:pt x="23" y="49"/>
                    <a:pt x="22" y="55"/>
                  </a:cubicBezTo>
                  <a:cubicBezTo>
                    <a:pt x="20" y="64"/>
                    <a:pt x="26" y="74"/>
                    <a:pt x="31" y="81"/>
                  </a:cubicBezTo>
                  <a:cubicBezTo>
                    <a:pt x="33" y="82"/>
                    <a:pt x="36" y="85"/>
                    <a:pt x="38" y="87"/>
                  </a:cubicBezTo>
                  <a:cubicBezTo>
                    <a:pt x="49" y="95"/>
                    <a:pt x="27" y="106"/>
                    <a:pt x="23" y="110"/>
                  </a:cubicBezTo>
                  <a:cubicBezTo>
                    <a:pt x="18" y="114"/>
                    <a:pt x="18" y="119"/>
                    <a:pt x="21" y="124"/>
                  </a:cubicBezTo>
                  <a:cubicBezTo>
                    <a:pt x="23" y="128"/>
                    <a:pt x="31" y="125"/>
                    <a:pt x="29" y="122"/>
                  </a:cubicBezTo>
                  <a:cubicBezTo>
                    <a:pt x="24" y="110"/>
                    <a:pt x="61" y="98"/>
                    <a:pt x="50" y="87"/>
                  </a:cubicBezTo>
                  <a:cubicBezTo>
                    <a:pt x="42" y="79"/>
                    <a:pt x="36" y="74"/>
                    <a:pt x="31" y="64"/>
                  </a:cubicBezTo>
                  <a:cubicBezTo>
                    <a:pt x="25" y="51"/>
                    <a:pt x="39" y="39"/>
                    <a:pt x="41" y="27"/>
                  </a:cubicBezTo>
                  <a:cubicBezTo>
                    <a:pt x="46" y="0"/>
                    <a:pt x="0" y="15"/>
                    <a:pt x="10" y="23"/>
                  </a:cubicBezTo>
                  <a:cubicBezTo>
                    <a:pt x="13" y="25"/>
                    <a:pt x="20" y="21"/>
                    <a:pt x="16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91"/>
            <p:cNvSpPr/>
            <p:nvPr>
              <p:custDataLst>
                <p:tags r:id="rId64"/>
              </p:custDataLst>
            </p:nvPr>
          </p:nvSpPr>
          <p:spPr bwMode="auto">
            <a:xfrm>
              <a:off x="4849" y="1189"/>
              <a:ext cx="88" cy="234"/>
            </a:xfrm>
            <a:custGeom>
              <a:avLst/>
              <a:gdLst>
                <a:gd name="T0" fmla="*/ 2 w 37"/>
                <a:gd name="T1" fmla="*/ 5 h 99"/>
                <a:gd name="T2" fmla="*/ 14 w 37"/>
                <a:gd name="T3" fmla="*/ 96 h 99"/>
                <a:gd name="T4" fmla="*/ 22 w 37"/>
                <a:gd name="T5" fmla="*/ 94 h 99"/>
                <a:gd name="T6" fmla="*/ 10 w 37"/>
                <a:gd name="T7" fmla="*/ 2 h 99"/>
                <a:gd name="T8" fmla="*/ 2 w 37"/>
                <a:gd name="T9" fmla="*/ 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9">
                  <a:moveTo>
                    <a:pt x="2" y="5"/>
                  </a:moveTo>
                  <a:cubicBezTo>
                    <a:pt x="29" y="25"/>
                    <a:pt x="6" y="69"/>
                    <a:pt x="14" y="96"/>
                  </a:cubicBezTo>
                  <a:cubicBezTo>
                    <a:pt x="15" y="99"/>
                    <a:pt x="23" y="97"/>
                    <a:pt x="22" y="94"/>
                  </a:cubicBezTo>
                  <a:cubicBezTo>
                    <a:pt x="15" y="67"/>
                    <a:pt x="37" y="22"/>
                    <a:pt x="10" y="2"/>
                  </a:cubicBezTo>
                  <a:cubicBezTo>
                    <a:pt x="7" y="0"/>
                    <a:pt x="0" y="4"/>
                    <a:pt x="2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92"/>
            <p:cNvSpPr/>
            <p:nvPr>
              <p:custDataLst>
                <p:tags r:id="rId65"/>
              </p:custDataLst>
            </p:nvPr>
          </p:nvSpPr>
          <p:spPr bwMode="auto">
            <a:xfrm>
              <a:off x="4840" y="1146"/>
              <a:ext cx="158" cy="263"/>
            </a:xfrm>
            <a:custGeom>
              <a:avLst/>
              <a:gdLst>
                <a:gd name="T0" fmla="*/ 10 w 67"/>
                <a:gd name="T1" fmla="*/ 18 h 111"/>
                <a:gd name="T2" fmla="*/ 35 w 67"/>
                <a:gd name="T3" fmla="*/ 27 h 111"/>
                <a:gd name="T4" fmla="*/ 31 w 67"/>
                <a:gd name="T5" fmla="*/ 46 h 111"/>
                <a:gd name="T6" fmla="*/ 32 w 67"/>
                <a:gd name="T7" fmla="*/ 68 h 111"/>
                <a:gd name="T8" fmla="*/ 50 w 67"/>
                <a:gd name="T9" fmla="*/ 88 h 111"/>
                <a:gd name="T10" fmla="*/ 16 w 67"/>
                <a:gd name="T11" fmla="*/ 107 h 111"/>
                <a:gd name="T12" fmla="*/ 12 w 67"/>
                <a:gd name="T13" fmla="*/ 111 h 111"/>
                <a:gd name="T14" fmla="*/ 51 w 67"/>
                <a:gd name="T15" fmla="*/ 102 h 111"/>
                <a:gd name="T16" fmla="*/ 43 w 67"/>
                <a:gd name="T17" fmla="*/ 69 h 111"/>
                <a:gd name="T18" fmla="*/ 43 w 67"/>
                <a:gd name="T19" fmla="*/ 30 h 111"/>
                <a:gd name="T20" fmla="*/ 34 w 67"/>
                <a:gd name="T21" fmla="*/ 9 h 111"/>
                <a:gd name="T22" fmla="*/ 2 w 67"/>
                <a:gd name="T23" fmla="*/ 18 h 111"/>
                <a:gd name="T24" fmla="*/ 10 w 67"/>
                <a:gd name="T25" fmla="*/ 1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11">
                  <a:moveTo>
                    <a:pt x="10" y="18"/>
                  </a:moveTo>
                  <a:cubicBezTo>
                    <a:pt x="26" y="4"/>
                    <a:pt x="33" y="17"/>
                    <a:pt x="35" y="27"/>
                  </a:cubicBezTo>
                  <a:cubicBezTo>
                    <a:pt x="35" y="33"/>
                    <a:pt x="33" y="40"/>
                    <a:pt x="31" y="46"/>
                  </a:cubicBezTo>
                  <a:cubicBezTo>
                    <a:pt x="29" y="53"/>
                    <a:pt x="28" y="61"/>
                    <a:pt x="32" y="68"/>
                  </a:cubicBezTo>
                  <a:cubicBezTo>
                    <a:pt x="36" y="76"/>
                    <a:pt x="45" y="81"/>
                    <a:pt x="50" y="88"/>
                  </a:cubicBezTo>
                  <a:cubicBezTo>
                    <a:pt x="59" y="103"/>
                    <a:pt x="24" y="107"/>
                    <a:pt x="16" y="107"/>
                  </a:cubicBezTo>
                  <a:cubicBezTo>
                    <a:pt x="13" y="108"/>
                    <a:pt x="7" y="111"/>
                    <a:pt x="12" y="111"/>
                  </a:cubicBezTo>
                  <a:cubicBezTo>
                    <a:pt x="25" y="111"/>
                    <a:pt x="41" y="109"/>
                    <a:pt x="51" y="102"/>
                  </a:cubicBezTo>
                  <a:cubicBezTo>
                    <a:pt x="67" y="90"/>
                    <a:pt x="53" y="80"/>
                    <a:pt x="43" y="69"/>
                  </a:cubicBezTo>
                  <a:cubicBezTo>
                    <a:pt x="32" y="59"/>
                    <a:pt x="41" y="42"/>
                    <a:pt x="43" y="30"/>
                  </a:cubicBezTo>
                  <a:cubicBezTo>
                    <a:pt x="44" y="21"/>
                    <a:pt x="41" y="15"/>
                    <a:pt x="34" y="9"/>
                  </a:cubicBezTo>
                  <a:cubicBezTo>
                    <a:pt x="26" y="0"/>
                    <a:pt x="8" y="13"/>
                    <a:pt x="2" y="18"/>
                  </a:cubicBezTo>
                  <a:cubicBezTo>
                    <a:pt x="0" y="20"/>
                    <a:pt x="8" y="19"/>
                    <a:pt x="10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93"/>
            <p:cNvSpPr/>
            <p:nvPr>
              <p:custDataLst>
                <p:tags r:id="rId66"/>
              </p:custDataLst>
            </p:nvPr>
          </p:nvSpPr>
          <p:spPr bwMode="auto">
            <a:xfrm>
              <a:off x="5055" y="1234"/>
              <a:ext cx="40" cy="45"/>
            </a:xfrm>
            <a:custGeom>
              <a:avLst/>
              <a:gdLst>
                <a:gd name="T0" fmla="*/ 10 w 17"/>
                <a:gd name="T1" fmla="*/ 1 h 19"/>
                <a:gd name="T2" fmla="*/ 1 w 17"/>
                <a:gd name="T3" fmla="*/ 9 h 19"/>
                <a:gd name="T4" fmla="*/ 4 w 17"/>
                <a:gd name="T5" fmla="*/ 17 h 19"/>
                <a:gd name="T6" fmla="*/ 10 w 17"/>
                <a:gd name="T7" fmla="*/ 18 h 19"/>
                <a:gd name="T8" fmla="*/ 12 w 17"/>
                <a:gd name="T9" fmla="*/ 13 h 19"/>
                <a:gd name="T10" fmla="*/ 9 w 17"/>
                <a:gd name="T11" fmla="*/ 10 h 19"/>
                <a:gd name="T12" fmla="*/ 14 w 17"/>
                <a:gd name="T13" fmla="*/ 6 h 19"/>
                <a:gd name="T14" fmla="*/ 16 w 17"/>
                <a:gd name="T15" fmla="*/ 2 h 19"/>
                <a:gd name="T16" fmla="*/ 10 w 17"/>
                <a:gd name="T1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9">
                  <a:moveTo>
                    <a:pt x="10" y="1"/>
                  </a:moveTo>
                  <a:cubicBezTo>
                    <a:pt x="7" y="3"/>
                    <a:pt x="2" y="5"/>
                    <a:pt x="1" y="9"/>
                  </a:cubicBezTo>
                  <a:cubicBezTo>
                    <a:pt x="0" y="12"/>
                    <a:pt x="2" y="15"/>
                    <a:pt x="4" y="17"/>
                  </a:cubicBezTo>
                  <a:cubicBezTo>
                    <a:pt x="5" y="19"/>
                    <a:pt x="8" y="19"/>
                    <a:pt x="10" y="18"/>
                  </a:cubicBezTo>
                  <a:cubicBezTo>
                    <a:pt x="11" y="17"/>
                    <a:pt x="13" y="15"/>
                    <a:pt x="12" y="13"/>
                  </a:cubicBezTo>
                  <a:cubicBezTo>
                    <a:pt x="11" y="12"/>
                    <a:pt x="9" y="11"/>
                    <a:pt x="9" y="10"/>
                  </a:cubicBezTo>
                  <a:cubicBezTo>
                    <a:pt x="10" y="8"/>
                    <a:pt x="12" y="7"/>
                    <a:pt x="14" y="6"/>
                  </a:cubicBezTo>
                  <a:cubicBezTo>
                    <a:pt x="15" y="6"/>
                    <a:pt x="17" y="4"/>
                    <a:pt x="16" y="2"/>
                  </a:cubicBezTo>
                  <a:cubicBezTo>
                    <a:pt x="14" y="0"/>
                    <a:pt x="12" y="1"/>
                    <a:pt x="1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94"/>
            <p:cNvSpPr/>
            <p:nvPr>
              <p:custDataLst>
                <p:tags r:id="rId67"/>
              </p:custDataLst>
            </p:nvPr>
          </p:nvSpPr>
          <p:spPr bwMode="auto">
            <a:xfrm>
              <a:off x="5140" y="1125"/>
              <a:ext cx="55" cy="235"/>
            </a:xfrm>
            <a:custGeom>
              <a:avLst/>
              <a:gdLst>
                <a:gd name="T0" fmla="*/ 0 w 23"/>
                <a:gd name="T1" fmla="*/ 5 h 99"/>
                <a:gd name="T2" fmla="*/ 8 w 23"/>
                <a:gd name="T3" fmla="*/ 96 h 99"/>
                <a:gd name="T4" fmla="*/ 16 w 23"/>
                <a:gd name="T5" fmla="*/ 95 h 99"/>
                <a:gd name="T6" fmla="*/ 8 w 23"/>
                <a:gd name="T7" fmla="*/ 4 h 99"/>
                <a:gd name="T8" fmla="*/ 0 w 23"/>
                <a:gd name="T9" fmla="*/ 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9">
                  <a:moveTo>
                    <a:pt x="0" y="5"/>
                  </a:moveTo>
                  <a:cubicBezTo>
                    <a:pt x="1" y="35"/>
                    <a:pt x="14" y="65"/>
                    <a:pt x="8" y="96"/>
                  </a:cubicBezTo>
                  <a:cubicBezTo>
                    <a:pt x="7" y="99"/>
                    <a:pt x="16" y="98"/>
                    <a:pt x="16" y="95"/>
                  </a:cubicBezTo>
                  <a:cubicBezTo>
                    <a:pt x="23" y="64"/>
                    <a:pt x="9" y="35"/>
                    <a:pt x="8" y="4"/>
                  </a:cubicBezTo>
                  <a:cubicBezTo>
                    <a:pt x="8" y="0"/>
                    <a:pt x="0" y="2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95"/>
            <p:cNvSpPr/>
            <p:nvPr>
              <p:custDataLst>
                <p:tags r:id="rId68"/>
              </p:custDataLst>
            </p:nvPr>
          </p:nvSpPr>
          <p:spPr bwMode="auto">
            <a:xfrm>
              <a:off x="5124" y="1116"/>
              <a:ext cx="170" cy="265"/>
            </a:xfrm>
            <a:custGeom>
              <a:avLst/>
              <a:gdLst>
                <a:gd name="T0" fmla="*/ 10 w 72"/>
                <a:gd name="T1" fmla="*/ 78 h 112"/>
                <a:gd name="T2" fmla="*/ 68 w 72"/>
                <a:gd name="T3" fmla="*/ 4 h 112"/>
                <a:gd name="T4" fmla="*/ 59 w 72"/>
                <a:gd name="T5" fmla="*/ 5 h 112"/>
                <a:gd name="T6" fmla="*/ 63 w 72"/>
                <a:gd name="T7" fmla="*/ 107 h 112"/>
                <a:gd name="T8" fmla="*/ 72 w 72"/>
                <a:gd name="T9" fmla="*/ 107 h 112"/>
                <a:gd name="T10" fmla="*/ 68 w 72"/>
                <a:gd name="T11" fmla="*/ 4 h 112"/>
                <a:gd name="T12" fmla="*/ 59 w 72"/>
                <a:gd name="T13" fmla="*/ 5 h 112"/>
                <a:gd name="T14" fmla="*/ 4 w 72"/>
                <a:gd name="T15" fmla="*/ 75 h 112"/>
                <a:gd name="T16" fmla="*/ 10 w 72"/>
                <a:gd name="T17" fmla="*/ 7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12">
                  <a:moveTo>
                    <a:pt x="10" y="78"/>
                  </a:moveTo>
                  <a:cubicBezTo>
                    <a:pt x="36" y="57"/>
                    <a:pt x="59" y="37"/>
                    <a:pt x="68" y="4"/>
                  </a:cubicBezTo>
                  <a:cubicBezTo>
                    <a:pt x="65" y="4"/>
                    <a:pt x="62" y="5"/>
                    <a:pt x="59" y="5"/>
                  </a:cubicBezTo>
                  <a:cubicBezTo>
                    <a:pt x="56" y="39"/>
                    <a:pt x="63" y="73"/>
                    <a:pt x="63" y="107"/>
                  </a:cubicBezTo>
                  <a:cubicBezTo>
                    <a:pt x="63" y="112"/>
                    <a:pt x="72" y="110"/>
                    <a:pt x="72" y="107"/>
                  </a:cubicBezTo>
                  <a:cubicBezTo>
                    <a:pt x="71" y="72"/>
                    <a:pt x="65" y="38"/>
                    <a:pt x="68" y="4"/>
                  </a:cubicBezTo>
                  <a:cubicBezTo>
                    <a:pt x="68" y="0"/>
                    <a:pt x="60" y="2"/>
                    <a:pt x="59" y="5"/>
                  </a:cubicBezTo>
                  <a:cubicBezTo>
                    <a:pt x="51" y="36"/>
                    <a:pt x="29" y="55"/>
                    <a:pt x="4" y="75"/>
                  </a:cubicBezTo>
                  <a:cubicBezTo>
                    <a:pt x="0" y="78"/>
                    <a:pt x="7" y="81"/>
                    <a:pt x="10" y="7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96"/>
            <p:cNvSpPr/>
            <p:nvPr>
              <p:custDataLst>
                <p:tags r:id="rId69"/>
              </p:custDataLst>
            </p:nvPr>
          </p:nvSpPr>
          <p:spPr bwMode="auto">
            <a:xfrm>
              <a:off x="2973" y="917"/>
              <a:ext cx="1999" cy="241"/>
            </a:xfrm>
            <a:custGeom>
              <a:avLst/>
              <a:gdLst>
                <a:gd name="T0" fmla="*/ 10 w 845"/>
                <a:gd name="T1" fmla="*/ 100 h 102"/>
                <a:gd name="T2" fmla="*/ 62 w 845"/>
                <a:gd name="T3" fmla="*/ 84 h 102"/>
                <a:gd name="T4" fmla="*/ 117 w 845"/>
                <a:gd name="T5" fmla="*/ 70 h 102"/>
                <a:gd name="T6" fmla="*/ 220 w 845"/>
                <a:gd name="T7" fmla="*/ 47 h 102"/>
                <a:gd name="T8" fmla="*/ 446 w 845"/>
                <a:gd name="T9" fmla="*/ 12 h 102"/>
                <a:gd name="T10" fmla="*/ 661 w 845"/>
                <a:gd name="T11" fmla="*/ 12 h 102"/>
                <a:gd name="T12" fmla="*/ 762 w 845"/>
                <a:gd name="T13" fmla="*/ 36 h 102"/>
                <a:gd name="T14" fmla="*/ 840 w 845"/>
                <a:gd name="T15" fmla="*/ 48 h 102"/>
                <a:gd name="T16" fmla="*/ 839 w 845"/>
                <a:gd name="T17" fmla="*/ 45 h 102"/>
                <a:gd name="T18" fmla="*/ 726 w 845"/>
                <a:gd name="T19" fmla="*/ 19 h 102"/>
                <a:gd name="T20" fmla="*/ 627 w 845"/>
                <a:gd name="T21" fmla="*/ 5 h 102"/>
                <a:gd name="T22" fmla="*/ 415 w 845"/>
                <a:gd name="T23" fmla="*/ 11 h 102"/>
                <a:gd name="T24" fmla="*/ 195 w 845"/>
                <a:gd name="T25" fmla="*/ 48 h 102"/>
                <a:gd name="T26" fmla="*/ 84 w 845"/>
                <a:gd name="T27" fmla="*/ 74 h 102"/>
                <a:gd name="T28" fmla="*/ 32 w 845"/>
                <a:gd name="T29" fmla="*/ 88 h 102"/>
                <a:gd name="T30" fmla="*/ 4 w 845"/>
                <a:gd name="T31" fmla="*/ 99 h 102"/>
                <a:gd name="T32" fmla="*/ 10 w 845"/>
                <a:gd name="T33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5" h="102">
                  <a:moveTo>
                    <a:pt x="10" y="100"/>
                  </a:moveTo>
                  <a:cubicBezTo>
                    <a:pt x="23" y="91"/>
                    <a:pt x="47" y="88"/>
                    <a:pt x="62" y="84"/>
                  </a:cubicBezTo>
                  <a:cubicBezTo>
                    <a:pt x="80" y="79"/>
                    <a:pt x="99" y="75"/>
                    <a:pt x="117" y="70"/>
                  </a:cubicBezTo>
                  <a:cubicBezTo>
                    <a:pt x="151" y="62"/>
                    <a:pt x="185" y="54"/>
                    <a:pt x="220" y="47"/>
                  </a:cubicBezTo>
                  <a:cubicBezTo>
                    <a:pt x="295" y="33"/>
                    <a:pt x="370" y="19"/>
                    <a:pt x="446" y="12"/>
                  </a:cubicBezTo>
                  <a:cubicBezTo>
                    <a:pt x="517" y="4"/>
                    <a:pt x="590" y="5"/>
                    <a:pt x="661" y="12"/>
                  </a:cubicBezTo>
                  <a:cubicBezTo>
                    <a:pt x="695" y="16"/>
                    <a:pt x="731" y="22"/>
                    <a:pt x="762" y="36"/>
                  </a:cubicBezTo>
                  <a:cubicBezTo>
                    <a:pt x="787" y="48"/>
                    <a:pt x="812" y="54"/>
                    <a:pt x="840" y="48"/>
                  </a:cubicBezTo>
                  <a:cubicBezTo>
                    <a:pt x="845" y="47"/>
                    <a:pt x="844" y="44"/>
                    <a:pt x="839" y="45"/>
                  </a:cubicBezTo>
                  <a:cubicBezTo>
                    <a:pt x="799" y="53"/>
                    <a:pt x="763" y="28"/>
                    <a:pt x="726" y="19"/>
                  </a:cubicBezTo>
                  <a:cubicBezTo>
                    <a:pt x="694" y="10"/>
                    <a:pt x="660" y="7"/>
                    <a:pt x="627" y="5"/>
                  </a:cubicBezTo>
                  <a:cubicBezTo>
                    <a:pt x="556" y="0"/>
                    <a:pt x="485" y="3"/>
                    <a:pt x="415" y="11"/>
                  </a:cubicBezTo>
                  <a:cubicBezTo>
                    <a:pt x="341" y="20"/>
                    <a:pt x="268" y="34"/>
                    <a:pt x="195" y="48"/>
                  </a:cubicBezTo>
                  <a:cubicBezTo>
                    <a:pt x="158" y="56"/>
                    <a:pt x="121" y="65"/>
                    <a:pt x="84" y="74"/>
                  </a:cubicBezTo>
                  <a:cubicBezTo>
                    <a:pt x="66" y="79"/>
                    <a:pt x="49" y="84"/>
                    <a:pt x="32" y="88"/>
                  </a:cubicBezTo>
                  <a:cubicBezTo>
                    <a:pt x="21" y="91"/>
                    <a:pt x="13" y="93"/>
                    <a:pt x="4" y="99"/>
                  </a:cubicBezTo>
                  <a:cubicBezTo>
                    <a:pt x="0" y="102"/>
                    <a:pt x="8" y="102"/>
                    <a:pt x="10" y="10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97"/>
            <p:cNvSpPr/>
            <p:nvPr>
              <p:custDataLst>
                <p:tags r:id="rId70"/>
              </p:custDataLst>
            </p:nvPr>
          </p:nvSpPr>
          <p:spPr bwMode="auto">
            <a:xfrm>
              <a:off x="4863" y="969"/>
              <a:ext cx="124" cy="116"/>
            </a:xfrm>
            <a:custGeom>
              <a:avLst/>
              <a:gdLst>
                <a:gd name="T0" fmla="*/ 13 w 52"/>
                <a:gd name="T1" fmla="*/ 4 h 49"/>
                <a:gd name="T2" fmla="*/ 40 w 52"/>
                <a:gd name="T3" fmla="*/ 28 h 49"/>
                <a:gd name="T4" fmla="*/ 5 w 52"/>
                <a:gd name="T5" fmla="*/ 47 h 49"/>
                <a:gd name="T6" fmla="*/ 11 w 52"/>
                <a:gd name="T7" fmla="*/ 48 h 49"/>
                <a:gd name="T8" fmla="*/ 48 w 52"/>
                <a:gd name="T9" fmla="*/ 25 h 49"/>
                <a:gd name="T10" fmla="*/ 19 w 52"/>
                <a:gd name="T11" fmla="*/ 0 h 49"/>
                <a:gd name="T12" fmla="*/ 13 w 52"/>
                <a:gd name="T13" fmla="*/ 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9">
                  <a:moveTo>
                    <a:pt x="13" y="4"/>
                  </a:moveTo>
                  <a:cubicBezTo>
                    <a:pt x="22" y="4"/>
                    <a:pt x="43" y="18"/>
                    <a:pt x="40" y="28"/>
                  </a:cubicBezTo>
                  <a:cubicBezTo>
                    <a:pt x="36" y="38"/>
                    <a:pt x="15" y="42"/>
                    <a:pt x="5" y="47"/>
                  </a:cubicBezTo>
                  <a:cubicBezTo>
                    <a:pt x="0" y="49"/>
                    <a:pt x="8" y="49"/>
                    <a:pt x="11" y="48"/>
                  </a:cubicBezTo>
                  <a:cubicBezTo>
                    <a:pt x="22" y="43"/>
                    <a:pt x="44" y="39"/>
                    <a:pt x="48" y="25"/>
                  </a:cubicBezTo>
                  <a:cubicBezTo>
                    <a:pt x="52" y="15"/>
                    <a:pt x="28" y="1"/>
                    <a:pt x="19" y="0"/>
                  </a:cubicBezTo>
                  <a:cubicBezTo>
                    <a:pt x="17" y="0"/>
                    <a:pt x="9" y="3"/>
                    <a:pt x="13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98"/>
            <p:cNvSpPr/>
            <p:nvPr>
              <p:custDataLst>
                <p:tags r:id="rId71"/>
              </p:custDataLst>
            </p:nvPr>
          </p:nvSpPr>
          <p:spPr bwMode="auto">
            <a:xfrm>
              <a:off x="3555" y="1478"/>
              <a:ext cx="1339" cy="443"/>
            </a:xfrm>
            <a:custGeom>
              <a:avLst/>
              <a:gdLst>
                <a:gd name="T0" fmla="*/ 557 w 566"/>
                <a:gd name="T1" fmla="*/ 4 h 187"/>
                <a:gd name="T2" fmla="*/ 497 w 566"/>
                <a:gd name="T3" fmla="*/ 129 h 187"/>
                <a:gd name="T4" fmla="*/ 358 w 566"/>
                <a:gd name="T5" fmla="*/ 173 h 187"/>
                <a:gd name="T6" fmla="*/ 10 w 566"/>
                <a:gd name="T7" fmla="*/ 127 h 187"/>
                <a:gd name="T8" fmla="*/ 4 w 566"/>
                <a:gd name="T9" fmla="*/ 131 h 187"/>
                <a:gd name="T10" fmla="*/ 5 w 566"/>
                <a:gd name="T11" fmla="*/ 131 h 187"/>
                <a:gd name="T12" fmla="*/ 10 w 566"/>
                <a:gd name="T13" fmla="*/ 134 h 187"/>
                <a:gd name="T14" fmla="*/ 13 w 566"/>
                <a:gd name="T15" fmla="*/ 133 h 187"/>
                <a:gd name="T16" fmla="*/ 14 w 566"/>
                <a:gd name="T17" fmla="*/ 129 h 187"/>
                <a:gd name="T18" fmla="*/ 11 w 566"/>
                <a:gd name="T19" fmla="*/ 127 h 187"/>
                <a:gd name="T20" fmla="*/ 5 w 566"/>
                <a:gd name="T21" fmla="*/ 132 h 187"/>
                <a:gd name="T22" fmla="*/ 381 w 566"/>
                <a:gd name="T23" fmla="*/ 176 h 187"/>
                <a:gd name="T24" fmla="*/ 500 w 566"/>
                <a:gd name="T25" fmla="*/ 135 h 187"/>
                <a:gd name="T26" fmla="*/ 565 w 566"/>
                <a:gd name="T27" fmla="*/ 3 h 187"/>
                <a:gd name="T28" fmla="*/ 557 w 566"/>
                <a:gd name="T29" fmla="*/ 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6" h="187">
                  <a:moveTo>
                    <a:pt x="557" y="4"/>
                  </a:moveTo>
                  <a:cubicBezTo>
                    <a:pt x="547" y="50"/>
                    <a:pt x="533" y="95"/>
                    <a:pt x="497" y="129"/>
                  </a:cubicBezTo>
                  <a:cubicBezTo>
                    <a:pt x="461" y="163"/>
                    <a:pt x="406" y="171"/>
                    <a:pt x="358" y="173"/>
                  </a:cubicBezTo>
                  <a:cubicBezTo>
                    <a:pt x="242" y="178"/>
                    <a:pt x="121" y="157"/>
                    <a:pt x="10" y="127"/>
                  </a:cubicBezTo>
                  <a:cubicBezTo>
                    <a:pt x="8" y="126"/>
                    <a:pt x="0" y="129"/>
                    <a:pt x="4" y="131"/>
                  </a:cubicBezTo>
                  <a:cubicBezTo>
                    <a:pt x="4" y="131"/>
                    <a:pt x="5" y="131"/>
                    <a:pt x="5" y="131"/>
                  </a:cubicBezTo>
                  <a:cubicBezTo>
                    <a:pt x="0" y="135"/>
                    <a:pt x="7" y="136"/>
                    <a:pt x="10" y="134"/>
                  </a:cubicBezTo>
                  <a:cubicBezTo>
                    <a:pt x="11" y="134"/>
                    <a:pt x="12" y="133"/>
                    <a:pt x="13" y="133"/>
                  </a:cubicBezTo>
                  <a:cubicBezTo>
                    <a:pt x="15" y="132"/>
                    <a:pt x="16" y="130"/>
                    <a:pt x="14" y="129"/>
                  </a:cubicBezTo>
                  <a:cubicBezTo>
                    <a:pt x="13" y="128"/>
                    <a:pt x="12" y="128"/>
                    <a:pt x="11" y="127"/>
                  </a:cubicBezTo>
                  <a:cubicBezTo>
                    <a:pt x="9" y="129"/>
                    <a:pt x="7" y="130"/>
                    <a:pt x="5" y="132"/>
                  </a:cubicBezTo>
                  <a:cubicBezTo>
                    <a:pt x="124" y="164"/>
                    <a:pt x="256" y="187"/>
                    <a:pt x="381" y="176"/>
                  </a:cubicBezTo>
                  <a:cubicBezTo>
                    <a:pt x="424" y="173"/>
                    <a:pt x="466" y="161"/>
                    <a:pt x="500" y="135"/>
                  </a:cubicBezTo>
                  <a:cubicBezTo>
                    <a:pt x="541" y="102"/>
                    <a:pt x="555" y="50"/>
                    <a:pt x="565" y="3"/>
                  </a:cubicBezTo>
                  <a:cubicBezTo>
                    <a:pt x="566" y="0"/>
                    <a:pt x="557" y="1"/>
                    <a:pt x="557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99"/>
            <p:cNvSpPr/>
            <p:nvPr>
              <p:custDataLst>
                <p:tags r:id="rId72"/>
              </p:custDataLst>
            </p:nvPr>
          </p:nvSpPr>
          <p:spPr bwMode="auto">
            <a:xfrm>
              <a:off x="3496" y="1679"/>
              <a:ext cx="142" cy="185"/>
            </a:xfrm>
            <a:custGeom>
              <a:avLst/>
              <a:gdLst>
                <a:gd name="T0" fmla="*/ 0 w 60"/>
                <a:gd name="T1" fmla="*/ 30 h 78"/>
                <a:gd name="T2" fmla="*/ 20 w 60"/>
                <a:gd name="T3" fmla="*/ 76 h 78"/>
                <a:gd name="T4" fmla="*/ 29 w 60"/>
                <a:gd name="T5" fmla="*/ 74 h 78"/>
                <a:gd name="T6" fmla="*/ 54 w 60"/>
                <a:gd name="T7" fmla="*/ 3 h 78"/>
                <a:gd name="T8" fmla="*/ 51 w 60"/>
                <a:gd name="T9" fmla="*/ 1 h 78"/>
                <a:gd name="T10" fmla="*/ 16 w 60"/>
                <a:gd name="T11" fmla="*/ 25 h 78"/>
                <a:gd name="T12" fmla="*/ 20 w 60"/>
                <a:gd name="T13" fmla="*/ 76 h 78"/>
                <a:gd name="T14" fmla="*/ 29 w 60"/>
                <a:gd name="T15" fmla="*/ 74 h 78"/>
                <a:gd name="T16" fmla="*/ 8 w 60"/>
                <a:gd name="T17" fmla="*/ 28 h 78"/>
                <a:gd name="T18" fmla="*/ 0 w 60"/>
                <a:gd name="T19" fmla="*/ 3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78">
                  <a:moveTo>
                    <a:pt x="0" y="30"/>
                  </a:moveTo>
                  <a:cubicBezTo>
                    <a:pt x="5" y="46"/>
                    <a:pt x="12" y="61"/>
                    <a:pt x="20" y="76"/>
                  </a:cubicBezTo>
                  <a:cubicBezTo>
                    <a:pt x="23" y="75"/>
                    <a:pt x="26" y="74"/>
                    <a:pt x="29" y="74"/>
                  </a:cubicBezTo>
                  <a:cubicBezTo>
                    <a:pt x="12" y="44"/>
                    <a:pt x="18" y="15"/>
                    <a:pt x="54" y="3"/>
                  </a:cubicBezTo>
                  <a:cubicBezTo>
                    <a:pt x="60" y="1"/>
                    <a:pt x="54" y="0"/>
                    <a:pt x="51" y="1"/>
                  </a:cubicBezTo>
                  <a:cubicBezTo>
                    <a:pt x="37" y="6"/>
                    <a:pt x="24" y="13"/>
                    <a:pt x="16" y="25"/>
                  </a:cubicBezTo>
                  <a:cubicBezTo>
                    <a:pt x="5" y="41"/>
                    <a:pt x="12" y="61"/>
                    <a:pt x="20" y="76"/>
                  </a:cubicBezTo>
                  <a:cubicBezTo>
                    <a:pt x="21" y="78"/>
                    <a:pt x="29" y="75"/>
                    <a:pt x="29" y="74"/>
                  </a:cubicBezTo>
                  <a:cubicBezTo>
                    <a:pt x="21" y="59"/>
                    <a:pt x="13" y="44"/>
                    <a:pt x="8" y="28"/>
                  </a:cubicBezTo>
                  <a:cubicBezTo>
                    <a:pt x="8" y="26"/>
                    <a:pt x="0" y="28"/>
                    <a:pt x="0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00"/>
            <p:cNvSpPr/>
            <p:nvPr>
              <p:custDataLst>
                <p:tags r:id="rId73"/>
              </p:custDataLst>
            </p:nvPr>
          </p:nvSpPr>
          <p:spPr bwMode="auto">
            <a:xfrm>
              <a:off x="5313" y="1899"/>
              <a:ext cx="55" cy="74"/>
            </a:xfrm>
            <a:custGeom>
              <a:avLst/>
              <a:gdLst>
                <a:gd name="T0" fmla="*/ 2 w 23"/>
                <a:gd name="T1" fmla="*/ 7 h 31"/>
                <a:gd name="T2" fmla="*/ 13 w 23"/>
                <a:gd name="T3" fmla="*/ 28 h 31"/>
                <a:gd name="T4" fmla="*/ 21 w 23"/>
                <a:gd name="T5" fmla="*/ 24 h 31"/>
                <a:gd name="T6" fmla="*/ 9 w 23"/>
                <a:gd name="T7" fmla="*/ 3 h 31"/>
                <a:gd name="T8" fmla="*/ 2 w 23"/>
                <a:gd name="T9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1">
                  <a:moveTo>
                    <a:pt x="2" y="7"/>
                  </a:moveTo>
                  <a:cubicBezTo>
                    <a:pt x="5" y="14"/>
                    <a:pt x="9" y="21"/>
                    <a:pt x="13" y="28"/>
                  </a:cubicBezTo>
                  <a:cubicBezTo>
                    <a:pt x="15" y="31"/>
                    <a:pt x="23" y="28"/>
                    <a:pt x="21" y="24"/>
                  </a:cubicBezTo>
                  <a:cubicBezTo>
                    <a:pt x="17" y="17"/>
                    <a:pt x="13" y="10"/>
                    <a:pt x="9" y="3"/>
                  </a:cubicBezTo>
                  <a:cubicBezTo>
                    <a:pt x="8" y="0"/>
                    <a:pt x="0" y="3"/>
                    <a:pt x="2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01"/>
            <p:cNvSpPr/>
            <p:nvPr>
              <p:custDataLst>
                <p:tags r:id="rId74"/>
              </p:custDataLst>
            </p:nvPr>
          </p:nvSpPr>
          <p:spPr bwMode="auto">
            <a:xfrm>
              <a:off x="5183" y="1573"/>
              <a:ext cx="213" cy="125"/>
            </a:xfrm>
            <a:custGeom>
              <a:avLst/>
              <a:gdLst>
                <a:gd name="T0" fmla="*/ 9 w 90"/>
                <a:gd name="T1" fmla="*/ 49 h 53"/>
                <a:gd name="T2" fmla="*/ 57 w 90"/>
                <a:gd name="T3" fmla="*/ 6 h 53"/>
                <a:gd name="T4" fmla="*/ 74 w 90"/>
                <a:gd name="T5" fmla="*/ 25 h 53"/>
                <a:gd name="T6" fmla="*/ 51 w 90"/>
                <a:gd name="T7" fmla="*/ 45 h 53"/>
                <a:gd name="T8" fmla="*/ 56 w 90"/>
                <a:gd name="T9" fmla="*/ 47 h 53"/>
                <a:gd name="T10" fmla="*/ 84 w 90"/>
                <a:gd name="T11" fmla="*/ 20 h 53"/>
                <a:gd name="T12" fmla="*/ 69 w 90"/>
                <a:gd name="T13" fmla="*/ 1 h 53"/>
                <a:gd name="T14" fmla="*/ 1 w 90"/>
                <a:gd name="T15" fmla="*/ 50 h 53"/>
                <a:gd name="T16" fmla="*/ 9 w 90"/>
                <a:gd name="T17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53">
                  <a:moveTo>
                    <a:pt x="9" y="49"/>
                  </a:moveTo>
                  <a:cubicBezTo>
                    <a:pt x="14" y="29"/>
                    <a:pt x="37" y="11"/>
                    <a:pt x="57" y="6"/>
                  </a:cubicBezTo>
                  <a:cubicBezTo>
                    <a:pt x="73" y="2"/>
                    <a:pt x="82" y="13"/>
                    <a:pt x="74" y="25"/>
                  </a:cubicBezTo>
                  <a:cubicBezTo>
                    <a:pt x="69" y="33"/>
                    <a:pt x="60" y="40"/>
                    <a:pt x="51" y="45"/>
                  </a:cubicBezTo>
                  <a:cubicBezTo>
                    <a:pt x="46" y="47"/>
                    <a:pt x="53" y="48"/>
                    <a:pt x="56" y="47"/>
                  </a:cubicBezTo>
                  <a:cubicBezTo>
                    <a:pt x="68" y="41"/>
                    <a:pt x="78" y="31"/>
                    <a:pt x="84" y="20"/>
                  </a:cubicBezTo>
                  <a:cubicBezTo>
                    <a:pt x="90" y="9"/>
                    <a:pt x="80" y="1"/>
                    <a:pt x="69" y="1"/>
                  </a:cubicBezTo>
                  <a:cubicBezTo>
                    <a:pt x="42" y="0"/>
                    <a:pt x="7" y="25"/>
                    <a:pt x="1" y="50"/>
                  </a:cubicBezTo>
                  <a:cubicBezTo>
                    <a:pt x="0" y="53"/>
                    <a:pt x="9" y="51"/>
                    <a:pt x="9" y="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102"/>
            <p:cNvSpPr/>
            <p:nvPr>
              <p:custDataLst>
                <p:tags r:id="rId75"/>
              </p:custDataLst>
            </p:nvPr>
          </p:nvSpPr>
          <p:spPr bwMode="auto">
            <a:xfrm>
              <a:off x="5218" y="1708"/>
              <a:ext cx="138" cy="267"/>
            </a:xfrm>
            <a:custGeom>
              <a:avLst/>
              <a:gdLst>
                <a:gd name="T0" fmla="*/ 1 w 58"/>
                <a:gd name="T1" fmla="*/ 4 h 113"/>
                <a:gd name="T2" fmla="*/ 49 w 58"/>
                <a:gd name="T3" fmla="*/ 112 h 113"/>
                <a:gd name="T4" fmla="*/ 57 w 58"/>
                <a:gd name="T5" fmla="*/ 109 h 113"/>
                <a:gd name="T6" fmla="*/ 9 w 58"/>
                <a:gd name="T7" fmla="*/ 2 h 113"/>
                <a:gd name="T8" fmla="*/ 1 w 58"/>
                <a:gd name="T9" fmla="*/ 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13">
                  <a:moveTo>
                    <a:pt x="1" y="4"/>
                  </a:moveTo>
                  <a:cubicBezTo>
                    <a:pt x="20" y="38"/>
                    <a:pt x="31" y="76"/>
                    <a:pt x="49" y="112"/>
                  </a:cubicBezTo>
                  <a:cubicBezTo>
                    <a:pt x="50" y="113"/>
                    <a:pt x="58" y="111"/>
                    <a:pt x="57" y="109"/>
                  </a:cubicBezTo>
                  <a:cubicBezTo>
                    <a:pt x="39" y="74"/>
                    <a:pt x="29" y="36"/>
                    <a:pt x="9" y="2"/>
                  </a:cubicBezTo>
                  <a:cubicBezTo>
                    <a:pt x="8" y="0"/>
                    <a:pt x="0" y="2"/>
                    <a:pt x="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103"/>
            <p:cNvSpPr/>
            <p:nvPr>
              <p:custDataLst>
                <p:tags r:id="rId76"/>
              </p:custDataLst>
            </p:nvPr>
          </p:nvSpPr>
          <p:spPr bwMode="auto">
            <a:xfrm>
              <a:off x="5465" y="1608"/>
              <a:ext cx="156" cy="126"/>
            </a:xfrm>
            <a:custGeom>
              <a:avLst/>
              <a:gdLst>
                <a:gd name="T0" fmla="*/ 9 w 66"/>
                <a:gd name="T1" fmla="*/ 48 h 53"/>
                <a:gd name="T2" fmla="*/ 31 w 66"/>
                <a:gd name="T3" fmla="*/ 22 h 53"/>
                <a:gd name="T4" fmla="*/ 59 w 66"/>
                <a:gd name="T5" fmla="*/ 6 h 53"/>
                <a:gd name="T6" fmla="*/ 60 w 66"/>
                <a:gd name="T7" fmla="*/ 0 h 53"/>
                <a:gd name="T8" fmla="*/ 25 w 66"/>
                <a:gd name="T9" fmla="*/ 18 h 53"/>
                <a:gd name="T10" fmla="*/ 0 w 66"/>
                <a:gd name="T11" fmla="*/ 48 h 53"/>
                <a:gd name="T12" fmla="*/ 9 w 66"/>
                <a:gd name="T13" fmla="*/ 4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3">
                  <a:moveTo>
                    <a:pt x="9" y="48"/>
                  </a:moveTo>
                  <a:cubicBezTo>
                    <a:pt x="10" y="38"/>
                    <a:pt x="23" y="28"/>
                    <a:pt x="31" y="22"/>
                  </a:cubicBezTo>
                  <a:cubicBezTo>
                    <a:pt x="38" y="16"/>
                    <a:pt x="50" y="6"/>
                    <a:pt x="59" y="6"/>
                  </a:cubicBezTo>
                  <a:cubicBezTo>
                    <a:pt x="64" y="5"/>
                    <a:pt x="66" y="0"/>
                    <a:pt x="60" y="0"/>
                  </a:cubicBezTo>
                  <a:cubicBezTo>
                    <a:pt x="47" y="1"/>
                    <a:pt x="35" y="11"/>
                    <a:pt x="25" y="18"/>
                  </a:cubicBezTo>
                  <a:cubicBezTo>
                    <a:pt x="16" y="25"/>
                    <a:pt x="1" y="36"/>
                    <a:pt x="0" y="48"/>
                  </a:cubicBezTo>
                  <a:cubicBezTo>
                    <a:pt x="0" y="53"/>
                    <a:pt x="8" y="51"/>
                    <a:pt x="9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04"/>
            <p:cNvSpPr/>
            <p:nvPr>
              <p:custDataLst>
                <p:tags r:id="rId77"/>
              </p:custDataLst>
            </p:nvPr>
          </p:nvSpPr>
          <p:spPr bwMode="auto">
            <a:xfrm>
              <a:off x="5467" y="1599"/>
              <a:ext cx="270" cy="189"/>
            </a:xfrm>
            <a:custGeom>
              <a:avLst/>
              <a:gdLst>
                <a:gd name="T0" fmla="*/ 11 w 114"/>
                <a:gd name="T1" fmla="*/ 77 h 80"/>
                <a:gd name="T2" fmla="*/ 110 w 114"/>
                <a:gd name="T3" fmla="*/ 5 h 80"/>
                <a:gd name="T4" fmla="*/ 104 w 114"/>
                <a:gd name="T5" fmla="*/ 2 h 80"/>
                <a:gd name="T6" fmla="*/ 4 w 114"/>
                <a:gd name="T7" fmla="*/ 75 h 80"/>
                <a:gd name="T8" fmla="*/ 11 w 114"/>
                <a:gd name="T9" fmla="*/ 7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80">
                  <a:moveTo>
                    <a:pt x="11" y="77"/>
                  </a:moveTo>
                  <a:cubicBezTo>
                    <a:pt x="41" y="50"/>
                    <a:pt x="75" y="27"/>
                    <a:pt x="110" y="5"/>
                  </a:cubicBezTo>
                  <a:cubicBezTo>
                    <a:pt x="114" y="2"/>
                    <a:pt x="107" y="0"/>
                    <a:pt x="104" y="2"/>
                  </a:cubicBezTo>
                  <a:cubicBezTo>
                    <a:pt x="69" y="24"/>
                    <a:pt x="34" y="47"/>
                    <a:pt x="4" y="75"/>
                  </a:cubicBezTo>
                  <a:cubicBezTo>
                    <a:pt x="0" y="79"/>
                    <a:pt x="8" y="80"/>
                    <a:pt x="11" y="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05"/>
            <p:cNvSpPr/>
            <p:nvPr>
              <p:custDataLst>
                <p:tags r:id="rId78"/>
              </p:custDataLst>
            </p:nvPr>
          </p:nvSpPr>
          <p:spPr bwMode="auto">
            <a:xfrm>
              <a:off x="5751" y="1374"/>
              <a:ext cx="113" cy="227"/>
            </a:xfrm>
            <a:custGeom>
              <a:avLst/>
              <a:gdLst>
                <a:gd name="T0" fmla="*/ 1 w 48"/>
                <a:gd name="T1" fmla="*/ 6 h 96"/>
                <a:gd name="T2" fmla="*/ 38 w 48"/>
                <a:gd name="T3" fmla="*/ 93 h 96"/>
                <a:gd name="T4" fmla="*/ 46 w 48"/>
                <a:gd name="T5" fmla="*/ 90 h 96"/>
                <a:gd name="T6" fmla="*/ 10 w 48"/>
                <a:gd name="T7" fmla="*/ 3 h 96"/>
                <a:gd name="T8" fmla="*/ 1 w 48"/>
                <a:gd name="T9" fmla="*/ 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96">
                  <a:moveTo>
                    <a:pt x="1" y="6"/>
                  </a:moveTo>
                  <a:cubicBezTo>
                    <a:pt x="9" y="36"/>
                    <a:pt x="26" y="63"/>
                    <a:pt x="38" y="93"/>
                  </a:cubicBezTo>
                  <a:cubicBezTo>
                    <a:pt x="39" y="96"/>
                    <a:pt x="48" y="93"/>
                    <a:pt x="46" y="90"/>
                  </a:cubicBezTo>
                  <a:cubicBezTo>
                    <a:pt x="34" y="61"/>
                    <a:pt x="17" y="34"/>
                    <a:pt x="10" y="3"/>
                  </a:cubicBezTo>
                  <a:cubicBezTo>
                    <a:pt x="9" y="0"/>
                    <a:pt x="0" y="2"/>
                    <a:pt x="1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06"/>
            <p:cNvSpPr/>
            <p:nvPr>
              <p:custDataLst>
                <p:tags r:id="rId79"/>
              </p:custDataLst>
            </p:nvPr>
          </p:nvSpPr>
          <p:spPr bwMode="auto">
            <a:xfrm>
              <a:off x="5737" y="1260"/>
              <a:ext cx="260" cy="346"/>
            </a:xfrm>
            <a:custGeom>
              <a:avLst/>
              <a:gdLst>
                <a:gd name="T0" fmla="*/ 12 w 110"/>
                <a:gd name="T1" fmla="*/ 44 h 146"/>
                <a:gd name="T2" fmla="*/ 16 w 110"/>
                <a:gd name="T3" fmla="*/ 19 h 146"/>
                <a:gd name="T4" fmla="*/ 39 w 110"/>
                <a:gd name="T5" fmla="*/ 14 h 146"/>
                <a:gd name="T6" fmla="*/ 39 w 110"/>
                <a:gd name="T7" fmla="*/ 31 h 146"/>
                <a:gd name="T8" fmla="*/ 38 w 110"/>
                <a:gd name="T9" fmla="*/ 81 h 146"/>
                <a:gd name="T10" fmla="*/ 77 w 110"/>
                <a:gd name="T11" fmla="*/ 104 h 146"/>
                <a:gd name="T12" fmla="*/ 51 w 110"/>
                <a:gd name="T13" fmla="*/ 143 h 146"/>
                <a:gd name="T14" fmla="*/ 60 w 110"/>
                <a:gd name="T15" fmla="*/ 142 h 146"/>
                <a:gd name="T16" fmla="*/ 82 w 110"/>
                <a:gd name="T17" fmla="*/ 100 h 146"/>
                <a:gd name="T18" fmla="*/ 51 w 110"/>
                <a:gd name="T19" fmla="*/ 83 h 146"/>
                <a:gd name="T20" fmla="*/ 45 w 110"/>
                <a:gd name="T21" fmla="*/ 43 h 146"/>
                <a:gd name="T22" fmla="*/ 30 w 110"/>
                <a:gd name="T23" fmla="*/ 3 h 146"/>
                <a:gd name="T24" fmla="*/ 3 w 110"/>
                <a:gd name="T25" fmla="*/ 47 h 146"/>
                <a:gd name="T26" fmla="*/ 12 w 110"/>
                <a:gd name="T27" fmla="*/ 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146">
                  <a:moveTo>
                    <a:pt x="12" y="44"/>
                  </a:moveTo>
                  <a:cubicBezTo>
                    <a:pt x="10" y="35"/>
                    <a:pt x="12" y="27"/>
                    <a:pt x="16" y="19"/>
                  </a:cubicBezTo>
                  <a:cubicBezTo>
                    <a:pt x="20" y="10"/>
                    <a:pt x="33" y="3"/>
                    <a:pt x="39" y="14"/>
                  </a:cubicBezTo>
                  <a:cubicBezTo>
                    <a:pt x="41" y="19"/>
                    <a:pt x="40" y="26"/>
                    <a:pt x="39" y="31"/>
                  </a:cubicBezTo>
                  <a:cubicBezTo>
                    <a:pt x="37" y="48"/>
                    <a:pt x="29" y="65"/>
                    <a:pt x="38" y="81"/>
                  </a:cubicBezTo>
                  <a:cubicBezTo>
                    <a:pt x="45" y="93"/>
                    <a:pt x="66" y="97"/>
                    <a:pt x="77" y="104"/>
                  </a:cubicBezTo>
                  <a:cubicBezTo>
                    <a:pt x="97" y="118"/>
                    <a:pt x="54" y="129"/>
                    <a:pt x="51" y="143"/>
                  </a:cubicBezTo>
                  <a:cubicBezTo>
                    <a:pt x="51" y="146"/>
                    <a:pt x="59" y="145"/>
                    <a:pt x="60" y="142"/>
                  </a:cubicBezTo>
                  <a:cubicBezTo>
                    <a:pt x="62" y="127"/>
                    <a:pt x="110" y="120"/>
                    <a:pt x="82" y="100"/>
                  </a:cubicBezTo>
                  <a:cubicBezTo>
                    <a:pt x="73" y="93"/>
                    <a:pt x="61" y="89"/>
                    <a:pt x="51" y="83"/>
                  </a:cubicBezTo>
                  <a:cubicBezTo>
                    <a:pt x="38" y="73"/>
                    <a:pt x="43" y="56"/>
                    <a:pt x="45" y="43"/>
                  </a:cubicBezTo>
                  <a:cubicBezTo>
                    <a:pt x="48" y="31"/>
                    <a:pt x="55" y="0"/>
                    <a:pt x="30" y="3"/>
                  </a:cubicBezTo>
                  <a:cubicBezTo>
                    <a:pt x="9" y="6"/>
                    <a:pt x="0" y="29"/>
                    <a:pt x="3" y="47"/>
                  </a:cubicBezTo>
                  <a:cubicBezTo>
                    <a:pt x="4" y="49"/>
                    <a:pt x="12" y="47"/>
                    <a:pt x="12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07"/>
            <p:cNvSpPr/>
            <p:nvPr>
              <p:custDataLst>
                <p:tags r:id="rId80"/>
              </p:custDataLst>
            </p:nvPr>
          </p:nvSpPr>
          <p:spPr bwMode="auto">
            <a:xfrm>
              <a:off x="1688" y="2056"/>
              <a:ext cx="331" cy="158"/>
            </a:xfrm>
            <a:custGeom>
              <a:avLst/>
              <a:gdLst>
                <a:gd name="T0" fmla="*/ 45 w 140"/>
                <a:gd name="T1" fmla="*/ 2 h 67"/>
                <a:gd name="T2" fmla="*/ 30 w 140"/>
                <a:gd name="T3" fmla="*/ 52 h 67"/>
                <a:gd name="T4" fmla="*/ 103 w 140"/>
                <a:gd name="T5" fmla="*/ 34 h 67"/>
                <a:gd name="T6" fmla="*/ 96 w 140"/>
                <a:gd name="T7" fmla="*/ 35 h 67"/>
                <a:gd name="T8" fmla="*/ 137 w 140"/>
                <a:gd name="T9" fmla="*/ 29 h 67"/>
                <a:gd name="T10" fmla="*/ 99 w 140"/>
                <a:gd name="T11" fmla="*/ 34 h 67"/>
                <a:gd name="T12" fmla="*/ 108 w 140"/>
                <a:gd name="T13" fmla="*/ 33 h 67"/>
                <a:gd name="T14" fmla="*/ 129 w 140"/>
                <a:gd name="T15" fmla="*/ 27 h 67"/>
                <a:gd name="T16" fmla="*/ 104 w 140"/>
                <a:gd name="T17" fmla="*/ 32 h 67"/>
                <a:gd name="T18" fmla="*/ 97 w 140"/>
                <a:gd name="T19" fmla="*/ 33 h 67"/>
                <a:gd name="T20" fmla="*/ 27 w 140"/>
                <a:gd name="T21" fmla="*/ 37 h 67"/>
                <a:gd name="T22" fmla="*/ 51 w 140"/>
                <a:gd name="T23" fmla="*/ 2 h 67"/>
                <a:gd name="T24" fmla="*/ 45 w 140"/>
                <a:gd name="T25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67">
                  <a:moveTo>
                    <a:pt x="45" y="2"/>
                  </a:moveTo>
                  <a:cubicBezTo>
                    <a:pt x="30" y="11"/>
                    <a:pt x="0" y="39"/>
                    <a:pt x="30" y="52"/>
                  </a:cubicBezTo>
                  <a:cubicBezTo>
                    <a:pt x="58" y="65"/>
                    <a:pt x="81" y="50"/>
                    <a:pt x="103" y="34"/>
                  </a:cubicBezTo>
                  <a:cubicBezTo>
                    <a:pt x="101" y="34"/>
                    <a:pt x="98" y="34"/>
                    <a:pt x="96" y="35"/>
                  </a:cubicBezTo>
                  <a:cubicBezTo>
                    <a:pt x="107" y="47"/>
                    <a:pt x="136" y="51"/>
                    <a:pt x="137" y="29"/>
                  </a:cubicBezTo>
                  <a:cubicBezTo>
                    <a:pt x="140" y="3"/>
                    <a:pt x="106" y="24"/>
                    <a:pt x="99" y="34"/>
                  </a:cubicBezTo>
                  <a:cubicBezTo>
                    <a:pt x="99" y="35"/>
                    <a:pt x="106" y="35"/>
                    <a:pt x="108" y="33"/>
                  </a:cubicBezTo>
                  <a:cubicBezTo>
                    <a:pt x="111" y="28"/>
                    <a:pt x="127" y="13"/>
                    <a:pt x="129" y="27"/>
                  </a:cubicBezTo>
                  <a:cubicBezTo>
                    <a:pt x="132" y="43"/>
                    <a:pt x="111" y="41"/>
                    <a:pt x="104" y="32"/>
                  </a:cubicBezTo>
                  <a:cubicBezTo>
                    <a:pt x="103" y="31"/>
                    <a:pt x="98" y="32"/>
                    <a:pt x="97" y="33"/>
                  </a:cubicBezTo>
                  <a:cubicBezTo>
                    <a:pt x="77" y="48"/>
                    <a:pt x="42" y="67"/>
                    <a:pt x="27" y="37"/>
                  </a:cubicBezTo>
                  <a:cubicBezTo>
                    <a:pt x="19" y="23"/>
                    <a:pt x="41" y="9"/>
                    <a:pt x="51" y="2"/>
                  </a:cubicBezTo>
                  <a:cubicBezTo>
                    <a:pt x="55" y="0"/>
                    <a:pt x="47" y="1"/>
                    <a:pt x="4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108"/>
            <p:cNvSpPr/>
            <p:nvPr>
              <p:custDataLst>
                <p:tags r:id="rId81"/>
              </p:custDataLst>
            </p:nvPr>
          </p:nvSpPr>
          <p:spPr bwMode="auto">
            <a:xfrm>
              <a:off x="2005" y="2058"/>
              <a:ext cx="142" cy="90"/>
            </a:xfrm>
            <a:custGeom>
              <a:avLst/>
              <a:gdLst>
                <a:gd name="T0" fmla="*/ 17 w 60"/>
                <a:gd name="T1" fmla="*/ 2 h 38"/>
                <a:gd name="T2" fmla="*/ 19 w 60"/>
                <a:gd name="T3" fmla="*/ 27 h 38"/>
                <a:gd name="T4" fmla="*/ 38 w 60"/>
                <a:gd name="T5" fmla="*/ 23 h 38"/>
                <a:gd name="T6" fmla="*/ 45 w 60"/>
                <a:gd name="T7" fmla="*/ 31 h 38"/>
                <a:gd name="T8" fmla="*/ 51 w 60"/>
                <a:gd name="T9" fmla="*/ 37 h 38"/>
                <a:gd name="T10" fmla="*/ 58 w 60"/>
                <a:gd name="T11" fmla="*/ 34 h 38"/>
                <a:gd name="T12" fmla="*/ 51 w 60"/>
                <a:gd name="T13" fmla="*/ 21 h 38"/>
                <a:gd name="T14" fmla="*/ 51 w 60"/>
                <a:gd name="T15" fmla="*/ 21 h 38"/>
                <a:gd name="T16" fmla="*/ 26 w 60"/>
                <a:gd name="T17" fmla="*/ 24 h 38"/>
                <a:gd name="T18" fmla="*/ 26 w 60"/>
                <a:gd name="T19" fmla="*/ 0 h 38"/>
                <a:gd name="T20" fmla="*/ 17 w 60"/>
                <a:gd name="T21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38">
                  <a:moveTo>
                    <a:pt x="17" y="2"/>
                  </a:moveTo>
                  <a:cubicBezTo>
                    <a:pt x="11" y="9"/>
                    <a:pt x="0" y="29"/>
                    <a:pt x="19" y="27"/>
                  </a:cubicBezTo>
                  <a:cubicBezTo>
                    <a:pt x="26" y="27"/>
                    <a:pt x="32" y="26"/>
                    <a:pt x="38" y="23"/>
                  </a:cubicBezTo>
                  <a:cubicBezTo>
                    <a:pt x="44" y="20"/>
                    <a:pt x="44" y="28"/>
                    <a:pt x="45" y="31"/>
                  </a:cubicBezTo>
                  <a:cubicBezTo>
                    <a:pt x="46" y="34"/>
                    <a:pt x="48" y="37"/>
                    <a:pt x="51" y="37"/>
                  </a:cubicBezTo>
                  <a:cubicBezTo>
                    <a:pt x="53" y="38"/>
                    <a:pt x="60" y="35"/>
                    <a:pt x="58" y="34"/>
                  </a:cubicBezTo>
                  <a:cubicBezTo>
                    <a:pt x="54" y="33"/>
                    <a:pt x="52" y="25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1" y="18"/>
                    <a:pt x="35" y="23"/>
                    <a:pt x="26" y="24"/>
                  </a:cubicBezTo>
                  <a:cubicBezTo>
                    <a:pt x="8" y="27"/>
                    <a:pt x="21" y="6"/>
                    <a:pt x="26" y="0"/>
                  </a:cubicBezTo>
                  <a:cubicBezTo>
                    <a:pt x="26" y="0"/>
                    <a:pt x="19" y="0"/>
                    <a:pt x="17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109"/>
            <p:cNvSpPr/>
            <p:nvPr>
              <p:custDataLst>
                <p:tags r:id="rId82"/>
              </p:custDataLst>
            </p:nvPr>
          </p:nvSpPr>
          <p:spPr bwMode="auto">
            <a:xfrm>
              <a:off x="2152" y="2056"/>
              <a:ext cx="144" cy="125"/>
            </a:xfrm>
            <a:custGeom>
              <a:avLst/>
              <a:gdLst>
                <a:gd name="T0" fmla="*/ 55 w 61"/>
                <a:gd name="T1" fmla="*/ 1 h 53"/>
                <a:gd name="T2" fmla="*/ 29 w 61"/>
                <a:gd name="T3" fmla="*/ 24 h 53"/>
                <a:gd name="T4" fmla="*/ 31 w 61"/>
                <a:gd name="T5" fmla="*/ 37 h 53"/>
                <a:gd name="T6" fmla="*/ 9 w 61"/>
                <a:gd name="T7" fmla="*/ 49 h 53"/>
                <a:gd name="T8" fmla="*/ 6 w 61"/>
                <a:gd name="T9" fmla="*/ 52 h 53"/>
                <a:gd name="T10" fmla="*/ 38 w 61"/>
                <a:gd name="T11" fmla="*/ 39 h 53"/>
                <a:gd name="T12" fmla="*/ 38 w 61"/>
                <a:gd name="T13" fmla="*/ 29 h 53"/>
                <a:gd name="T14" fmla="*/ 56 w 61"/>
                <a:gd name="T15" fmla="*/ 3 h 53"/>
                <a:gd name="T16" fmla="*/ 55 w 61"/>
                <a:gd name="T17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53">
                  <a:moveTo>
                    <a:pt x="55" y="1"/>
                  </a:moveTo>
                  <a:cubicBezTo>
                    <a:pt x="41" y="5"/>
                    <a:pt x="34" y="11"/>
                    <a:pt x="29" y="24"/>
                  </a:cubicBezTo>
                  <a:cubicBezTo>
                    <a:pt x="28" y="28"/>
                    <a:pt x="31" y="33"/>
                    <a:pt x="31" y="37"/>
                  </a:cubicBezTo>
                  <a:cubicBezTo>
                    <a:pt x="32" y="45"/>
                    <a:pt x="15" y="49"/>
                    <a:pt x="9" y="49"/>
                  </a:cubicBezTo>
                  <a:cubicBezTo>
                    <a:pt x="7" y="49"/>
                    <a:pt x="0" y="53"/>
                    <a:pt x="6" y="52"/>
                  </a:cubicBezTo>
                  <a:cubicBezTo>
                    <a:pt x="18" y="52"/>
                    <a:pt x="31" y="48"/>
                    <a:pt x="38" y="39"/>
                  </a:cubicBezTo>
                  <a:cubicBezTo>
                    <a:pt x="41" y="35"/>
                    <a:pt x="39" y="32"/>
                    <a:pt x="38" y="29"/>
                  </a:cubicBezTo>
                  <a:cubicBezTo>
                    <a:pt x="35" y="17"/>
                    <a:pt x="45" y="6"/>
                    <a:pt x="56" y="3"/>
                  </a:cubicBezTo>
                  <a:cubicBezTo>
                    <a:pt x="61" y="2"/>
                    <a:pt x="60" y="0"/>
                    <a:pt x="5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110"/>
            <p:cNvSpPr/>
            <p:nvPr>
              <p:custDataLst>
                <p:tags r:id="rId83"/>
              </p:custDataLst>
            </p:nvPr>
          </p:nvSpPr>
          <p:spPr bwMode="auto">
            <a:xfrm>
              <a:off x="2348" y="1954"/>
              <a:ext cx="135" cy="225"/>
            </a:xfrm>
            <a:custGeom>
              <a:avLst/>
              <a:gdLst>
                <a:gd name="T0" fmla="*/ 9 w 57"/>
                <a:gd name="T1" fmla="*/ 3 h 95"/>
                <a:gd name="T2" fmla="*/ 0 w 57"/>
                <a:gd name="T3" fmla="*/ 45 h 95"/>
                <a:gd name="T4" fmla="*/ 10 w 57"/>
                <a:gd name="T5" fmla="*/ 83 h 95"/>
                <a:gd name="T6" fmla="*/ 51 w 57"/>
                <a:gd name="T7" fmla="*/ 65 h 95"/>
                <a:gd name="T8" fmla="*/ 42 w 57"/>
                <a:gd name="T9" fmla="*/ 67 h 95"/>
                <a:gd name="T10" fmla="*/ 15 w 57"/>
                <a:gd name="T11" fmla="*/ 77 h 95"/>
                <a:gd name="T12" fmla="*/ 9 w 57"/>
                <a:gd name="T13" fmla="*/ 54 h 95"/>
                <a:gd name="T14" fmla="*/ 17 w 57"/>
                <a:gd name="T15" fmla="*/ 4 h 95"/>
                <a:gd name="T16" fmla="*/ 9 w 57"/>
                <a:gd name="T17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95">
                  <a:moveTo>
                    <a:pt x="9" y="3"/>
                  </a:moveTo>
                  <a:cubicBezTo>
                    <a:pt x="1" y="15"/>
                    <a:pt x="0" y="31"/>
                    <a:pt x="0" y="45"/>
                  </a:cubicBezTo>
                  <a:cubicBezTo>
                    <a:pt x="0" y="57"/>
                    <a:pt x="0" y="74"/>
                    <a:pt x="10" y="83"/>
                  </a:cubicBezTo>
                  <a:cubicBezTo>
                    <a:pt x="23" y="95"/>
                    <a:pt x="57" y="85"/>
                    <a:pt x="51" y="65"/>
                  </a:cubicBezTo>
                  <a:cubicBezTo>
                    <a:pt x="49" y="61"/>
                    <a:pt x="41" y="64"/>
                    <a:pt x="42" y="67"/>
                  </a:cubicBezTo>
                  <a:cubicBezTo>
                    <a:pt x="47" y="83"/>
                    <a:pt x="25" y="86"/>
                    <a:pt x="15" y="77"/>
                  </a:cubicBezTo>
                  <a:cubicBezTo>
                    <a:pt x="10" y="72"/>
                    <a:pt x="10" y="61"/>
                    <a:pt x="9" y="54"/>
                  </a:cubicBezTo>
                  <a:cubicBezTo>
                    <a:pt x="7" y="38"/>
                    <a:pt x="7" y="17"/>
                    <a:pt x="17" y="4"/>
                  </a:cubicBezTo>
                  <a:cubicBezTo>
                    <a:pt x="20" y="0"/>
                    <a:pt x="11" y="0"/>
                    <a:pt x="9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111"/>
            <p:cNvSpPr/>
            <p:nvPr>
              <p:custDataLst>
                <p:tags r:id="rId84"/>
              </p:custDataLst>
            </p:nvPr>
          </p:nvSpPr>
          <p:spPr bwMode="auto">
            <a:xfrm>
              <a:off x="2282" y="2023"/>
              <a:ext cx="154" cy="33"/>
            </a:xfrm>
            <a:custGeom>
              <a:avLst/>
              <a:gdLst>
                <a:gd name="T0" fmla="*/ 10 w 65"/>
                <a:gd name="T1" fmla="*/ 13 h 14"/>
                <a:gd name="T2" fmla="*/ 60 w 65"/>
                <a:gd name="T3" fmla="*/ 4 h 14"/>
                <a:gd name="T4" fmla="*/ 59 w 65"/>
                <a:gd name="T5" fmla="*/ 1 h 14"/>
                <a:gd name="T6" fmla="*/ 5 w 65"/>
                <a:gd name="T7" fmla="*/ 12 h 14"/>
                <a:gd name="T8" fmla="*/ 10 w 65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4">
                  <a:moveTo>
                    <a:pt x="10" y="13"/>
                  </a:moveTo>
                  <a:cubicBezTo>
                    <a:pt x="26" y="7"/>
                    <a:pt x="44" y="7"/>
                    <a:pt x="60" y="4"/>
                  </a:cubicBezTo>
                  <a:cubicBezTo>
                    <a:pt x="65" y="3"/>
                    <a:pt x="64" y="0"/>
                    <a:pt x="59" y="1"/>
                  </a:cubicBezTo>
                  <a:cubicBezTo>
                    <a:pt x="41" y="5"/>
                    <a:pt x="22" y="5"/>
                    <a:pt x="5" y="12"/>
                  </a:cubicBezTo>
                  <a:cubicBezTo>
                    <a:pt x="0" y="14"/>
                    <a:pt x="8" y="14"/>
                    <a:pt x="10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112"/>
            <p:cNvSpPr/>
            <p:nvPr>
              <p:custDataLst>
                <p:tags r:id="rId85"/>
              </p:custDataLst>
            </p:nvPr>
          </p:nvSpPr>
          <p:spPr bwMode="auto">
            <a:xfrm>
              <a:off x="2481" y="2151"/>
              <a:ext cx="30" cy="30"/>
            </a:xfrm>
            <a:custGeom>
              <a:avLst/>
              <a:gdLst>
                <a:gd name="T0" fmla="*/ 8 w 13"/>
                <a:gd name="T1" fmla="*/ 12 h 13"/>
                <a:gd name="T2" fmla="*/ 12 w 13"/>
                <a:gd name="T3" fmla="*/ 7 h 13"/>
                <a:gd name="T4" fmla="*/ 13 w 13"/>
                <a:gd name="T5" fmla="*/ 3 h 13"/>
                <a:gd name="T6" fmla="*/ 5 w 13"/>
                <a:gd name="T7" fmla="*/ 4 h 13"/>
                <a:gd name="T8" fmla="*/ 4 w 13"/>
                <a:gd name="T9" fmla="*/ 7 h 13"/>
                <a:gd name="T10" fmla="*/ 2 w 13"/>
                <a:gd name="T11" fmla="*/ 10 h 13"/>
                <a:gd name="T12" fmla="*/ 2 w 13"/>
                <a:gd name="T13" fmla="*/ 13 h 13"/>
                <a:gd name="T14" fmla="*/ 8 w 13"/>
                <a:gd name="T1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3">
                  <a:moveTo>
                    <a:pt x="8" y="12"/>
                  </a:moveTo>
                  <a:cubicBezTo>
                    <a:pt x="10" y="10"/>
                    <a:pt x="11" y="9"/>
                    <a:pt x="12" y="7"/>
                  </a:cubicBezTo>
                  <a:cubicBezTo>
                    <a:pt x="13" y="6"/>
                    <a:pt x="13" y="5"/>
                    <a:pt x="13" y="3"/>
                  </a:cubicBezTo>
                  <a:cubicBezTo>
                    <a:pt x="13" y="0"/>
                    <a:pt x="5" y="2"/>
                    <a:pt x="5" y="4"/>
                  </a:cubicBezTo>
                  <a:cubicBezTo>
                    <a:pt x="5" y="5"/>
                    <a:pt x="5" y="7"/>
                    <a:pt x="4" y="7"/>
                  </a:cubicBezTo>
                  <a:cubicBezTo>
                    <a:pt x="4" y="8"/>
                    <a:pt x="3" y="9"/>
                    <a:pt x="2" y="10"/>
                  </a:cubicBezTo>
                  <a:cubicBezTo>
                    <a:pt x="0" y="11"/>
                    <a:pt x="1" y="13"/>
                    <a:pt x="2" y="13"/>
                  </a:cubicBezTo>
                  <a:cubicBezTo>
                    <a:pt x="4" y="13"/>
                    <a:pt x="7" y="13"/>
                    <a:pt x="8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C183F356-0A07-4593-91D0-E25B203A1FE8}"/>
              </a:ext>
            </a:extLst>
      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0" y="59068"/>
            <a:ext cx="4938188" cy="71939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B6249AF-FC73-4CA0-85E4-4C94A8D25F8D}"/>
              </a:ext>
            </a:extLst>
      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740693" y="903120"/>
            <a:ext cx="9479755" cy="6128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38FACFE-6AD8-4A94-8F45-2E6B7E7555D0}"/>
              </a:ext>
            </a:extLst>
      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1444290" y="1737310"/>
            <a:ext cx="5608263" cy="66900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2CDE0D0-B877-48FB-813C-D8B63CFBB926}"/>
              </a:ext>
            </a:extLst>
      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2775535" y="2556710"/>
            <a:ext cx="2678781" cy="6494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B2FB339-E579-42DC-AD78-47E825F1605B}"/>
              </a:ext>
            </a:extLst>
      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2335127" y="3504948"/>
            <a:ext cx="4370473" cy="61016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284529E-4D86-4319-B88C-DF9573F5D449}"/>
              </a:ext>
            </a:extLst>
      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1775158" y="4582025"/>
            <a:ext cx="6687197" cy="75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0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5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12205072" cy="457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714" y="5722027"/>
            <a:ext cx="1766090" cy="96308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37" name="图片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71" y="6301399"/>
            <a:ext cx="657364" cy="116674"/>
          </a:xfrm>
          <a:prstGeom prst="rect">
            <a:avLst/>
          </a:prstGeom>
          <a:effectLst/>
        </p:spPr>
      </p:pic>
      <p:grpSp>
        <p:nvGrpSpPr>
          <p:cNvPr id="167" name="Group 30"/>
          <p:cNvGrpSpPr>
            <a:grpSpLocks noChangeAspect="1"/>
          </p:cNvGrpSpPr>
          <p:nvPr/>
        </p:nvGrpSpPr>
        <p:grpSpPr bwMode="auto">
          <a:xfrm>
            <a:off x="10166744" y="252312"/>
            <a:ext cx="1619689" cy="1020904"/>
            <a:chOff x="1688" y="801"/>
            <a:chExt cx="4309" cy="2716"/>
          </a:xfrm>
          <a:solidFill>
            <a:schemeClr val="bg1">
              <a:lumMod val="95000"/>
              <a:alpha val="60000"/>
            </a:schemeClr>
          </a:solidFill>
        </p:grpSpPr>
        <p:sp>
          <p:nvSpPr>
            <p:cNvPr id="168" name="Freeform 31"/>
            <p:cNvSpPr/>
            <p:nvPr>
              <p:custDataLst>
                <p:tags r:id="rId4"/>
              </p:custDataLst>
            </p:nvPr>
          </p:nvSpPr>
          <p:spPr bwMode="auto">
            <a:xfrm>
              <a:off x="2523" y="3280"/>
              <a:ext cx="187" cy="187"/>
            </a:xfrm>
            <a:custGeom>
              <a:avLst/>
              <a:gdLst>
                <a:gd name="T0" fmla="*/ 68 w 79"/>
                <a:gd name="T1" fmla="*/ 2 h 79"/>
                <a:gd name="T2" fmla="*/ 4 w 79"/>
                <a:gd name="T3" fmla="*/ 75 h 79"/>
                <a:gd name="T4" fmla="*/ 10 w 79"/>
                <a:gd name="T5" fmla="*/ 77 h 79"/>
                <a:gd name="T6" fmla="*/ 75 w 79"/>
                <a:gd name="T7" fmla="*/ 4 h 79"/>
                <a:gd name="T8" fmla="*/ 68 w 79"/>
                <a:gd name="T9" fmla="*/ 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68" y="2"/>
                  </a:moveTo>
                  <a:cubicBezTo>
                    <a:pt x="44" y="23"/>
                    <a:pt x="28" y="53"/>
                    <a:pt x="4" y="75"/>
                  </a:cubicBezTo>
                  <a:cubicBezTo>
                    <a:pt x="0" y="78"/>
                    <a:pt x="8" y="79"/>
                    <a:pt x="10" y="77"/>
                  </a:cubicBezTo>
                  <a:cubicBezTo>
                    <a:pt x="35" y="55"/>
                    <a:pt x="50" y="25"/>
                    <a:pt x="75" y="4"/>
                  </a:cubicBezTo>
                  <a:cubicBezTo>
                    <a:pt x="79" y="0"/>
                    <a:pt x="71" y="0"/>
                    <a:pt x="6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32"/>
            <p:cNvSpPr/>
            <p:nvPr>
              <p:custDataLst>
                <p:tags r:id="rId5"/>
              </p:custDataLst>
            </p:nvPr>
          </p:nvSpPr>
          <p:spPr bwMode="auto">
            <a:xfrm>
              <a:off x="3515" y="3406"/>
              <a:ext cx="158" cy="19"/>
            </a:xfrm>
            <a:custGeom>
              <a:avLst/>
              <a:gdLst>
                <a:gd name="T0" fmla="*/ 6 w 67"/>
                <a:gd name="T1" fmla="*/ 7 h 8"/>
                <a:gd name="T2" fmla="*/ 57 w 67"/>
                <a:gd name="T3" fmla="*/ 7 h 8"/>
                <a:gd name="T4" fmla="*/ 62 w 67"/>
                <a:gd name="T5" fmla="*/ 4 h 8"/>
                <a:gd name="T6" fmla="*/ 8 w 67"/>
                <a:gd name="T7" fmla="*/ 4 h 8"/>
                <a:gd name="T8" fmla="*/ 6 w 67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">
                  <a:moveTo>
                    <a:pt x="6" y="7"/>
                  </a:moveTo>
                  <a:cubicBezTo>
                    <a:pt x="23" y="3"/>
                    <a:pt x="40" y="7"/>
                    <a:pt x="57" y="7"/>
                  </a:cubicBezTo>
                  <a:cubicBezTo>
                    <a:pt x="59" y="7"/>
                    <a:pt x="67" y="4"/>
                    <a:pt x="62" y="4"/>
                  </a:cubicBezTo>
                  <a:cubicBezTo>
                    <a:pt x="44" y="4"/>
                    <a:pt x="26" y="0"/>
                    <a:pt x="8" y="4"/>
                  </a:cubicBezTo>
                  <a:cubicBezTo>
                    <a:pt x="5" y="5"/>
                    <a:pt x="0" y="8"/>
                    <a:pt x="6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33"/>
            <p:cNvSpPr/>
            <p:nvPr>
              <p:custDataLst>
                <p:tags r:id="rId6"/>
              </p:custDataLst>
            </p:nvPr>
          </p:nvSpPr>
          <p:spPr bwMode="auto">
            <a:xfrm>
              <a:off x="3269" y="3297"/>
              <a:ext cx="118" cy="125"/>
            </a:xfrm>
            <a:custGeom>
              <a:avLst/>
              <a:gdLst>
                <a:gd name="T0" fmla="*/ 39 w 50"/>
                <a:gd name="T1" fmla="*/ 3 h 53"/>
                <a:gd name="T2" fmla="*/ 4 w 50"/>
                <a:gd name="T3" fmla="*/ 46 h 53"/>
                <a:gd name="T4" fmla="*/ 10 w 50"/>
                <a:gd name="T5" fmla="*/ 51 h 53"/>
                <a:gd name="T6" fmla="*/ 48 w 50"/>
                <a:gd name="T7" fmla="*/ 5 h 53"/>
                <a:gd name="T8" fmla="*/ 39 w 50"/>
                <a:gd name="T9" fmla="*/ 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3">
                  <a:moveTo>
                    <a:pt x="39" y="3"/>
                  </a:moveTo>
                  <a:cubicBezTo>
                    <a:pt x="31" y="20"/>
                    <a:pt x="19" y="35"/>
                    <a:pt x="4" y="46"/>
                  </a:cubicBezTo>
                  <a:cubicBezTo>
                    <a:pt x="0" y="50"/>
                    <a:pt x="6" y="53"/>
                    <a:pt x="10" y="51"/>
                  </a:cubicBezTo>
                  <a:cubicBezTo>
                    <a:pt x="26" y="38"/>
                    <a:pt x="38" y="22"/>
                    <a:pt x="48" y="5"/>
                  </a:cubicBezTo>
                  <a:cubicBezTo>
                    <a:pt x="50" y="0"/>
                    <a:pt x="41" y="0"/>
                    <a:pt x="39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34"/>
            <p:cNvSpPr/>
            <p:nvPr>
              <p:custDataLst>
                <p:tags r:id="rId7"/>
              </p:custDataLst>
            </p:nvPr>
          </p:nvSpPr>
          <p:spPr bwMode="auto">
            <a:xfrm>
              <a:off x="3243" y="3323"/>
              <a:ext cx="137" cy="118"/>
            </a:xfrm>
            <a:custGeom>
              <a:avLst/>
              <a:gdLst>
                <a:gd name="T0" fmla="*/ 2 w 58"/>
                <a:gd name="T1" fmla="*/ 7 h 50"/>
                <a:gd name="T2" fmla="*/ 47 w 58"/>
                <a:gd name="T3" fmla="*/ 48 h 50"/>
                <a:gd name="T4" fmla="*/ 54 w 58"/>
                <a:gd name="T5" fmla="*/ 43 h 50"/>
                <a:gd name="T6" fmla="*/ 10 w 58"/>
                <a:gd name="T7" fmla="*/ 3 h 50"/>
                <a:gd name="T8" fmla="*/ 2 w 58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0">
                  <a:moveTo>
                    <a:pt x="2" y="7"/>
                  </a:moveTo>
                  <a:cubicBezTo>
                    <a:pt x="15" y="23"/>
                    <a:pt x="31" y="36"/>
                    <a:pt x="47" y="48"/>
                  </a:cubicBezTo>
                  <a:cubicBezTo>
                    <a:pt x="50" y="50"/>
                    <a:pt x="58" y="46"/>
                    <a:pt x="54" y="43"/>
                  </a:cubicBezTo>
                  <a:cubicBezTo>
                    <a:pt x="38" y="31"/>
                    <a:pt x="22" y="19"/>
                    <a:pt x="10" y="3"/>
                  </a:cubicBezTo>
                  <a:cubicBezTo>
                    <a:pt x="8" y="0"/>
                    <a:pt x="0" y="4"/>
                    <a:pt x="2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35"/>
            <p:cNvSpPr/>
            <p:nvPr>
              <p:custDataLst>
                <p:tags r:id="rId8"/>
              </p:custDataLst>
            </p:nvPr>
          </p:nvSpPr>
          <p:spPr bwMode="auto">
            <a:xfrm>
              <a:off x="3493" y="3275"/>
              <a:ext cx="52" cy="242"/>
            </a:xfrm>
            <a:custGeom>
              <a:avLst/>
              <a:gdLst>
                <a:gd name="T0" fmla="*/ 1 w 22"/>
                <a:gd name="T1" fmla="*/ 6 h 102"/>
                <a:gd name="T2" fmla="*/ 5 w 22"/>
                <a:gd name="T3" fmla="*/ 97 h 102"/>
                <a:gd name="T4" fmla="*/ 13 w 22"/>
                <a:gd name="T5" fmla="*/ 98 h 102"/>
                <a:gd name="T6" fmla="*/ 9 w 22"/>
                <a:gd name="T7" fmla="*/ 4 h 102"/>
                <a:gd name="T8" fmla="*/ 1 w 22"/>
                <a:gd name="T9" fmla="*/ 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02">
                  <a:moveTo>
                    <a:pt x="1" y="6"/>
                  </a:moveTo>
                  <a:cubicBezTo>
                    <a:pt x="10" y="34"/>
                    <a:pt x="14" y="68"/>
                    <a:pt x="5" y="97"/>
                  </a:cubicBezTo>
                  <a:cubicBezTo>
                    <a:pt x="4" y="102"/>
                    <a:pt x="12" y="102"/>
                    <a:pt x="13" y="98"/>
                  </a:cubicBezTo>
                  <a:cubicBezTo>
                    <a:pt x="22" y="69"/>
                    <a:pt x="18" y="33"/>
                    <a:pt x="9" y="4"/>
                  </a:cubicBezTo>
                  <a:cubicBezTo>
                    <a:pt x="8" y="0"/>
                    <a:pt x="0" y="2"/>
                    <a:pt x="1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36"/>
            <p:cNvSpPr/>
            <p:nvPr>
              <p:custDataLst>
                <p:tags r:id="rId9"/>
              </p:custDataLst>
            </p:nvPr>
          </p:nvSpPr>
          <p:spPr bwMode="auto">
            <a:xfrm>
              <a:off x="4068" y="3328"/>
              <a:ext cx="90" cy="111"/>
            </a:xfrm>
            <a:custGeom>
              <a:avLst/>
              <a:gdLst>
                <a:gd name="T0" fmla="*/ 0 w 38"/>
                <a:gd name="T1" fmla="*/ 4 h 47"/>
                <a:gd name="T2" fmla="*/ 29 w 38"/>
                <a:gd name="T3" fmla="*/ 45 h 47"/>
                <a:gd name="T4" fmla="*/ 37 w 38"/>
                <a:gd name="T5" fmla="*/ 42 h 47"/>
                <a:gd name="T6" fmla="*/ 9 w 38"/>
                <a:gd name="T7" fmla="*/ 2 h 47"/>
                <a:gd name="T8" fmla="*/ 0 w 38"/>
                <a:gd name="T9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7">
                  <a:moveTo>
                    <a:pt x="0" y="4"/>
                  </a:moveTo>
                  <a:cubicBezTo>
                    <a:pt x="8" y="19"/>
                    <a:pt x="19" y="31"/>
                    <a:pt x="29" y="45"/>
                  </a:cubicBezTo>
                  <a:cubicBezTo>
                    <a:pt x="30" y="47"/>
                    <a:pt x="38" y="43"/>
                    <a:pt x="37" y="42"/>
                  </a:cubicBezTo>
                  <a:cubicBezTo>
                    <a:pt x="28" y="29"/>
                    <a:pt x="16" y="17"/>
                    <a:pt x="9" y="2"/>
                  </a:cubicBezTo>
                  <a:cubicBezTo>
                    <a:pt x="8" y="0"/>
                    <a:pt x="0" y="3"/>
                    <a:pt x="0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37"/>
            <p:cNvSpPr/>
            <p:nvPr>
              <p:custDataLst>
                <p:tags r:id="rId10"/>
              </p:custDataLst>
            </p:nvPr>
          </p:nvSpPr>
          <p:spPr bwMode="auto">
            <a:xfrm>
              <a:off x="2566" y="2127"/>
              <a:ext cx="184" cy="298"/>
            </a:xfrm>
            <a:custGeom>
              <a:avLst/>
              <a:gdLst>
                <a:gd name="T0" fmla="*/ 69 w 78"/>
                <a:gd name="T1" fmla="*/ 3 h 126"/>
                <a:gd name="T2" fmla="*/ 40 w 78"/>
                <a:gd name="T3" fmla="*/ 69 h 126"/>
                <a:gd name="T4" fmla="*/ 5 w 78"/>
                <a:gd name="T5" fmla="*/ 124 h 126"/>
                <a:gd name="T6" fmla="*/ 13 w 78"/>
                <a:gd name="T7" fmla="*/ 123 h 126"/>
                <a:gd name="T8" fmla="*/ 9 w 78"/>
                <a:gd name="T9" fmla="*/ 115 h 126"/>
                <a:gd name="T10" fmla="*/ 0 w 78"/>
                <a:gd name="T11" fmla="*/ 117 h 126"/>
                <a:gd name="T12" fmla="*/ 4 w 78"/>
                <a:gd name="T13" fmla="*/ 125 h 126"/>
                <a:gd name="T14" fmla="*/ 12 w 78"/>
                <a:gd name="T15" fmla="*/ 123 h 126"/>
                <a:gd name="T16" fmla="*/ 46 w 78"/>
                <a:gd name="T17" fmla="*/ 72 h 126"/>
                <a:gd name="T18" fmla="*/ 77 w 78"/>
                <a:gd name="T19" fmla="*/ 1 h 126"/>
                <a:gd name="T20" fmla="*/ 69 w 78"/>
                <a:gd name="T21" fmla="*/ 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126">
                  <a:moveTo>
                    <a:pt x="69" y="3"/>
                  </a:moveTo>
                  <a:cubicBezTo>
                    <a:pt x="58" y="24"/>
                    <a:pt x="50" y="47"/>
                    <a:pt x="40" y="69"/>
                  </a:cubicBezTo>
                  <a:cubicBezTo>
                    <a:pt x="31" y="88"/>
                    <a:pt x="24" y="111"/>
                    <a:pt x="5" y="124"/>
                  </a:cubicBezTo>
                  <a:cubicBezTo>
                    <a:pt x="7" y="124"/>
                    <a:pt x="10" y="123"/>
                    <a:pt x="13" y="123"/>
                  </a:cubicBezTo>
                  <a:cubicBezTo>
                    <a:pt x="10" y="121"/>
                    <a:pt x="8" y="118"/>
                    <a:pt x="9" y="115"/>
                  </a:cubicBezTo>
                  <a:cubicBezTo>
                    <a:pt x="8" y="114"/>
                    <a:pt x="0" y="115"/>
                    <a:pt x="0" y="117"/>
                  </a:cubicBezTo>
                  <a:cubicBezTo>
                    <a:pt x="0" y="120"/>
                    <a:pt x="1" y="123"/>
                    <a:pt x="4" y="125"/>
                  </a:cubicBezTo>
                  <a:cubicBezTo>
                    <a:pt x="6" y="126"/>
                    <a:pt x="11" y="124"/>
                    <a:pt x="12" y="123"/>
                  </a:cubicBezTo>
                  <a:cubicBezTo>
                    <a:pt x="30" y="111"/>
                    <a:pt x="38" y="90"/>
                    <a:pt x="46" y="72"/>
                  </a:cubicBezTo>
                  <a:cubicBezTo>
                    <a:pt x="57" y="48"/>
                    <a:pt x="65" y="24"/>
                    <a:pt x="77" y="1"/>
                  </a:cubicBezTo>
                  <a:cubicBezTo>
                    <a:pt x="78" y="0"/>
                    <a:pt x="70" y="1"/>
                    <a:pt x="69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38"/>
            <p:cNvSpPr/>
            <p:nvPr>
              <p:custDataLst>
                <p:tags r:id="rId11"/>
              </p:custDataLst>
            </p:nvPr>
          </p:nvSpPr>
          <p:spPr bwMode="auto">
            <a:xfrm>
              <a:off x="2530" y="2205"/>
              <a:ext cx="253" cy="199"/>
            </a:xfrm>
            <a:custGeom>
              <a:avLst/>
              <a:gdLst>
                <a:gd name="T0" fmla="*/ 9 w 107"/>
                <a:gd name="T1" fmla="*/ 13 h 84"/>
                <a:gd name="T2" fmla="*/ 60 w 107"/>
                <a:gd name="T3" fmla="*/ 48 h 84"/>
                <a:gd name="T4" fmla="*/ 97 w 107"/>
                <a:gd name="T5" fmla="*/ 81 h 84"/>
                <a:gd name="T6" fmla="*/ 103 w 107"/>
                <a:gd name="T7" fmla="*/ 77 h 84"/>
                <a:gd name="T8" fmla="*/ 50 w 107"/>
                <a:gd name="T9" fmla="*/ 28 h 84"/>
                <a:gd name="T10" fmla="*/ 5 w 107"/>
                <a:gd name="T11" fmla="*/ 8 h 84"/>
                <a:gd name="T12" fmla="*/ 9 w 107"/>
                <a:gd name="T13" fmla="*/ 1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84">
                  <a:moveTo>
                    <a:pt x="9" y="13"/>
                  </a:moveTo>
                  <a:cubicBezTo>
                    <a:pt x="21" y="6"/>
                    <a:pt x="54" y="41"/>
                    <a:pt x="60" y="48"/>
                  </a:cubicBezTo>
                  <a:cubicBezTo>
                    <a:pt x="72" y="59"/>
                    <a:pt x="84" y="72"/>
                    <a:pt x="97" y="81"/>
                  </a:cubicBezTo>
                  <a:cubicBezTo>
                    <a:pt x="100" y="84"/>
                    <a:pt x="107" y="80"/>
                    <a:pt x="103" y="77"/>
                  </a:cubicBezTo>
                  <a:cubicBezTo>
                    <a:pt x="84" y="63"/>
                    <a:pt x="68" y="44"/>
                    <a:pt x="50" y="28"/>
                  </a:cubicBezTo>
                  <a:cubicBezTo>
                    <a:pt x="40" y="20"/>
                    <a:pt x="20" y="0"/>
                    <a:pt x="5" y="8"/>
                  </a:cubicBezTo>
                  <a:cubicBezTo>
                    <a:pt x="0" y="11"/>
                    <a:pt x="5" y="15"/>
                    <a:pt x="9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39"/>
            <p:cNvSpPr/>
            <p:nvPr>
              <p:custDataLst>
                <p:tags r:id="rId12"/>
              </p:custDataLst>
            </p:nvPr>
          </p:nvSpPr>
          <p:spPr bwMode="auto">
            <a:xfrm>
              <a:off x="2765" y="2023"/>
              <a:ext cx="191" cy="168"/>
            </a:xfrm>
            <a:custGeom>
              <a:avLst/>
              <a:gdLst>
                <a:gd name="T0" fmla="*/ 9 w 81"/>
                <a:gd name="T1" fmla="*/ 15 h 71"/>
                <a:gd name="T2" fmla="*/ 25 w 81"/>
                <a:gd name="T3" fmla="*/ 15 h 71"/>
                <a:gd name="T4" fmla="*/ 22 w 81"/>
                <a:gd name="T5" fmla="*/ 30 h 71"/>
                <a:gd name="T6" fmla="*/ 22 w 81"/>
                <a:gd name="T7" fmla="*/ 55 h 71"/>
                <a:gd name="T8" fmla="*/ 71 w 81"/>
                <a:gd name="T9" fmla="*/ 71 h 71"/>
                <a:gd name="T10" fmla="*/ 77 w 81"/>
                <a:gd name="T11" fmla="*/ 67 h 71"/>
                <a:gd name="T12" fmla="*/ 35 w 81"/>
                <a:gd name="T13" fmla="*/ 58 h 71"/>
                <a:gd name="T14" fmla="*/ 31 w 81"/>
                <a:gd name="T15" fmla="*/ 23 h 71"/>
                <a:gd name="T16" fmla="*/ 25 w 81"/>
                <a:gd name="T17" fmla="*/ 1 h 71"/>
                <a:gd name="T18" fmla="*/ 1 w 81"/>
                <a:gd name="T19" fmla="*/ 15 h 71"/>
                <a:gd name="T20" fmla="*/ 9 w 81"/>
                <a:gd name="T21" fmla="*/ 1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71">
                  <a:moveTo>
                    <a:pt x="9" y="15"/>
                  </a:moveTo>
                  <a:cubicBezTo>
                    <a:pt x="14" y="8"/>
                    <a:pt x="25" y="3"/>
                    <a:pt x="25" y="15"/>
                  </a:cubicBezTo>
                  <a:cubicBezTo>
                    <a:pt x="24" y="20"/>
                    <a:pt x="23" y="25"/>
                    <a:pt x="22" y="30"/>
                  </a:cubicBezTo>
                  <a:cubicBezTo>
                    <a:pt x="20" y="38"/>
                    <a:pt x="18" y="47"/>
                    <a:pt x="22" y="55"/>
                  </a:cubicBezTo>
                  <a:cubicBezTo>
                    <a:pt x="28" y="70"/>
                    <a:pt x="58" y="69"/>
                    <a:pt x="71" y="71"/>
                  </a:cubicBezTo>
                  <a:cubicBezTo>
                    <a:pt x="74" y="71"/>
                    <a:pt x="81" y="67"/>
                    <a:pt x="77" y="67"/>
                  </a:cubicBezTo>
                  <a:cubicBezTo>
                    <a:pt x="63" y="65"/>
                    <a:pt x="47" y="65"/>
                    <a:pt x="35" y="58"/>
                  </a:cubicBezTo>
                  <a:cubicBezTo>
                    <a:pt x="23" y="51"/>
                    <a:pt x="29" y="34"/>
                    <a:pt x="31" y="23"/>
                  </a:cubicBezTo>
                  <a:cubicBezTo>
                    <a:pt x="33" y="16"/>
                    <a:pt x="37" y="3"/>
                    <a:pt x="25" y="1"/>
                  </a:cubicBezTo>
                  <a:cubicBezTo>
                    <a:pt x="14" y="0"/>
                    <a:pt x="6" y="8"/>
                    <a:pt x="1" y="15"/>
                  </a:cubicBezTo>
                  <a:cubicBezTo>
                    <a:pt x="0" y="18"/>
                    <a:pt x="8" y="17"/>
                    <a:pt x="9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40"/>
            <p:cNvSpPr/>
            <p:nvPr>
              <p:custDataLst>
                <p:tags r:id="rId13"/>
              </p:custDataLst>
            </p:nvPr>
          </p:nvSpPr>
          <p:spPr bwMode="auto">
            <a:xfrm>
              <a:off x="2980" y="2136"/>
              <a:ext cx="66" cy="244"/>
            </a:xfrm>
            <a:custGeom>
              <a:avLst/>
              <a:gdLst>
                <a:gd name="T0" fmla="*/ 11 w 28"/>
                <a:gd name="T1" fmla="*/ 2 h 103"/>
                <a:gd name="T2" fmla="*/ 19 w 28"/>
                <a:gd name="T3" fmla="*/ 102 h 103"/>
                <a:gd name="T4" fmla="*/ 28 w 28"/>
                <a:gd name="T5" fmla="*/ 100 h 103"/>
                <a:gd name="T6" fmla="*/ 19 w 28"/>
                <a:gd name="T7" fmla="*/ 1 h 103"/>
                <a:gd name="T8" fmla="*/ 11 w 28"/>
                <a:gd name="T9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3">
                  <a:moveTo>
                    <a:pt x="11" y="2"/>
                  </a:moveTo>
                  <a:cubicBezTo>
                    <a:pt x="0" y="36"/>
                    <a:pt x="14" y="69"/>
                    <a:pt x="19" y="102"/>
                  </a:cubicBezTo>
                  <a:cubicBezTo>
                    <a:pt x="19" y="103"/>
                    <a:pt x="28" y="101"/>
                    <a:pt x="28" y="100"/>
                  </a:cubicBezTo>
                  <a:cubicBezTo>
                    <a:pt x="23" y="67"/>
                    <a:pt x="8" y="34"/>
                    <a:pt x="19" y="1"/>
                  </a:cubicBezTo>
                  <a:cubicBezTo>
                    <a:pt x="20" y="0"/>
                    <a:pt x="12" y="1"/>
                    <a:pt x="1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41"/>
            <p:cNvSpPr/>
            <p:nvPr>
              <p:custDataLst>
                <p:tags r:id="rId14"/>
              </p:custDataLst>
            </p:nvPr>
          </p:nvSpPr>
          <p:spPr bwMode="auto">
            <a:xfrm>
              <a:off x="2949" y="2229"/>
              <a:ext cx="215" cy="85"/>
            </a:xfrm>
            <a:custGeom>
              <a:avLst/>
              <a:gdLst>
                <a:gd name="T0" fmla="*/ 12 w 91"/>
                <a:gd name="T1" fmla="*/ 29 h 36"/>
                <a:gd name="T2" fmla="*/ 17 w 91"/>
                <a:gd name="T3" fmla="*/ 23 h 36"/>
                <a:gd name="T4" fmla="*/ 41 w 91"/>
                <a:gd name="T5" fmla="*/ 18 h 36"/>
                <a:gd name="T6" fmla="*/ 86 w 91"/>
                <a:gd name="T7" fmla="*/ 7 h 36"/>
                <a:gd name="T8" fmla="*/ 84 w 91"/>
                <a:gd name="T9" fmla="*/ 2 h 36"/>
                <a:gd name="T10" fmla="*/ 3 w 91"/>
                <a:gd name="T11" fmla="*/ 21 h 36"/>
                <a:gd name="T12" fmla="*/ 0 w 91"/>
                <a:gd name="T13" fmla="*/ 24 h 36"/>
                <a:gd name="T14" fmla="*/ 4 w 91"/>
                <a:gd name="T15" fmla="*/ 33 h 36"/>
                <a:gd name="T16" fmla="*/ 12 w 91"/>
                <a:gd name="T17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36">
                  <a:moveTo>
                    <a:pt x="12" y="29"/>
                  </a:moveTo>
                  <a:cubicBezTo>
                    <a:pt x="7" y="25"/>
                    <a:pt x="11" y="25"/>
                    <a:pt x="17" y="23"/>
                  </a:cubicBezTo>
                  <a:cubicBezTo>
                    <a:pt x="25" y="21"/>
                    <a:pt x="33" y="20"/>
                    <a:pt x="41" y="18"/>
                  </a:cubicBezTo>
                  <a:cubicBezTo>
                    <a:pt x="56" y="15"/>
                    <a:pt x="71" y="12"/>
                    <a:pt x="86" y="7"/>
                  </a:cubicBezTo>
                  <a:cubicBezTo>
                    <a:pt x="91" y="6"/>
                    <a:pt x="89" y="0"/>
                    <a:pt x="84" y="2"/>
                  </a:cubicBezTo>
                  <a:cubicBezTo>
                    <a:pt x="58" y="10"/>
                    <a:pt x="30" y="14"/>
                    <a:pt x="3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28"/>
                    <a:pt x="1" y="30"/>
                    <a:pt x="4" y="33"/>
                  </a:cubicBezTo>
                  <a:cubicBezTo>
                    <a:pt x="7" y="36"/>
                    <a:pt x="15" y="32"/>
                    <a:pt x="12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42"/>
            <p:cNvSpPr/>
            <p:nvPr>
              <p:custDataLst>
                <p:tags r:id="rId15"/>
              </p:custDataLst>
            </p:nvPr>
          </p:nvSpPr>
          <p:spPr bwMode="auto">
            <a:xfrm>
              <a:off x="3143" y="2160"/>
              <a:ext cx="227" cy="483"/>
            </a:xfrm>
            <a:custGeom>
              <a:avLst/>
              <a:gdLst>
                <a:gd name="T0" fmla="*/ 11 w 96"/>
                <a:gd name="T1" fmla="*/ 4 h 204"/>
                <a:gd name="T2" fmla="*/ 43 w 96"/>
                <a:gd name="T3" fmla="*/ 28 h 204"/>
                <a:gd name="T4" fmla="*/ 80 w 96"/>
                <a:gd name="T5" fmla="*/ 28 h 204"/>
                <a:gd name="T6" fmla="*/ 82 w 96"/>
                <a:gd name="T7" fmla="*/ 78 h 204"/>
                <a:gd name="T8" fmla="*/ 65 w 96"/>
                <a:gd name="T9" fmla="*/ 164 h 204"/>
                <a:gd name="T10" fmla="*/ 24 w 96"/>
                <a:gd name="T11" fmla="*/ 185 h 204"/>
                <a:gd name="T12" fmla="*/ 13 w 96"/>
                <a:gd name="T13" fmla="*/ 144 h 204"/>
                <a:gd name="T14" fmla="*/ 59 w 96"/>
                <a:gd name="T15" fmla="*/ 83 h 204"/>
                <a:gd name="T16" fmla="*/ 51 w 96"/>
                <a:gd name="T17" fmla="*/ 83 h 204"/>
                <a:gd name="T18" fmla="*/ 5 w 96"/>
                <a:gd name="T19" fmla="*/ 145 h 204"/>
                <a:gd name="T20" fmla="*/ 30 w 96"/>
                <a:gd name="T21" fmla="*/ 196 h 204"/>
                <a:gd name="T22" fmla="*/ 81 w 96"/>
                <a:gd name="T23" fmla="*/ 132 h 204"/>
                <a:gd name="T24" fmla="*/ 91 w 96"/>
                <a:gd name="T25" fmla="*/ 69 h 204"/>
                <a:gd name="T26" fmla="*/ 86 w 96"/>
                <a:gd name="T27" fmla="*/ 22 h 204"/>
                <a:gd name="T28" fmla="*/ 19 w 96"/>
                <a:gd name="T29" fmla="*/ 3 h 204"/>
                <a:gd name="T30" fmla="*/ 11 w 96"/>
                <a:gd name="T31" fmla="*/ 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" h="204">
                  <a:moveTo>
                    <a:pt x="11" y="4"/>
                  </a:moveTo>
                  <a:cubicBezTo>
                    <a:pt x="3" y="30"/>
                    <a:pt x="20" y="34"/>
                    <a:pt x="43" y="28"/>
                  </a:cubicBezTo>
                  <a:cubicBezTo>
                    <a:pt x="55" y="25"/>
                    <a:pt x="73" y="14"/>
                    <a:pt x="80" y="28"/>
                  </a:cubicBezTo>
                  <a:cubicBezTo>
                    <a:pt x="87" y="43"/>
                    <a:pt x="84" y="63"/>
                    <a:pt x="82" y="78"/>
                  </a:cubicBezTo>
                  <a:cubicBezTo>
                    <a:pt x="79" y="106"/>
                    <a:pt x="76" y="138"/>
                    <a:pt x="65" y="164"/>
                  </a:cubicBezTo>
                  <a:cubicBezTo>
                    <a:pt x="60" y="178"/>
                    <a:pt x="41" y="202"/>
                    <a:pt x="24" y="185"/>
                  </a:cubicBezTo>
                  <a:cubicBezTo>
                    <a:pt x="14" y="175"/>
                    <a:pt x="12" y="157"/>
                    <a:pt x="13" y="144"/>
                  </a:cubicBezTo>
                  <a:cubicBezTo>
                    <a:pt x="17" y="120"/>
                    <a:pt x="43" y="101"/>
                    <a:pt x="59" y="83"/>
                  </a:cubicBezTo>
                  <a:cubicBezTo>
                    <a:pt x="62" y="80"/>
                    <a:pt x="53" y="81"/>
                    <a:pt x="51" y="83"/>
                  </a:cubicBezTo>
                  <a:cubicBezTo>
                    <a:pt x="34" y="102"/>
                    <a:pt x="12" y="120"/>
                    <a:pt x="5" y="145"/>
                  </a:cubicBezTo>
                  <a:cubicBezTo>
                    <a:pt x="0" y="163"/>
                    <a:pt x="10" y="191"/>
                    <a:pt x="30" y="196"/>
                  </a:cubicBezTo>
                  <a:cubicBezTo>
                    <a:pt x="65" y="204"/>
                    <a:pt x="77" y="154"/>
                    <a:pt x="81" y="132"/>
                  </a:cubicBezTo>
                  <a:cubicBezTo>
                    <a:pt x="86" y="111"/>
                    <a:pt x="90" y="90"/>
                    <a:pt x="91" y="69"/>
                  </a:cubicBezTo>
                  <a:cubicBezTo>
                    <a:pt x="93" y="55"/>
                    <a:pt x="96" y="33"/>
                    <a:pt x="86" y="22"/>
                  </a:cubicBezTo>
                  <a:cubicBezTo>
                    <a:pt x="68" y="0"/>
                    <a:pt x="4" y="54"/>
                    <a:pt x="19" y="3"/>
                  </a:cubicBezTo>
                  <a:cubicBezTo>
                    <a:pt x="20" y="0"/>
                    <a:pt x="11" y="1"/>
                    <a:pt x="1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43"/>
            <p:cNvSpPr/>
            <p:nvPr>
              <p:custDataLst>
                <p:tags r:id="rId16"/>
              </p:custDataLst>
            </p:nvPr>
          </p:nvSpPr>
          <p:spPr bwMode="auto">
            <a:xfrm>
              <a:off x="3411" y="2044"/>
              <a:ext cx="184" cy="168"/>
            </a:xfrm>
            <a:custGeom>
              <a:avLst/>
              <a:gdLst>
                <a:gd name="T0" fmla="*/ 5 w 78"/>
                <a:gd name="T1" fmla="*/ 5 h 71"/>
                <a:gd name="T2" fmla="*/ 17 w 78"/>
                <a:gd name="T3" fmla="*/ 29 h 71"/>
                <a:gd name="T4" fmla="*/ 23 w 78"/>
                <a:gd name="T5" fmla="*/ 54 h 71"/>
                <a:gd name="T6" fmla="*/ 71 w 78"/>
                <a:gd name="T7" fmla="*/ 66 h 71"/>
                <a:gd name="T8" fmla="*/ 72 w 78"/>
                <a:gd name="T9" fmla="*/ 61 h 71"/>
                <a:gd name="T10" fmla="*/ 37 w 78"/>
                <a:gd name="T11" fmla="*/ 58 h 71"/>
                <a:gd name="T12" fmla="*/ 26 w 78"/>
                <a:gd name="T13" fmla="*/ 31 h 71"/>
                <a:gd name="T14" fmla="*/ 9 w 78"/>
                <a:gd name="T15" fmla="*/ 0 h 71"/>
                <a:gd name="T16" fmla="*/ 5 w 78"/>
                <a:gd name="T17" fmla="*/ 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71">
                  <a:moveTo>
                    <a:pt x="5" y="5"/>
                  </a:moveTo>
                  <a:cubicBezTo>
                    <a:pt x="17" y="6"/>
                    <a:pt x="17" y="21"/>
                    <a:pt x="17" y="29"/>
                  </a:cubicBezTo>
                  <a:cubicBezTo>
                    <a:pt x="18" y="38"/>
                    <a:pt x="18" y="46"/>
                    <a:pt x="23" y="54"/>
                  </a:cubicBezTo>
                  <a:cubicBezTo>
                    <a:pt x="33" y="71"/>
                    <a:pt x="55" y="68"/>
                    <a:pt x="71" y="66"/>
                  </a:cubicBezTo>
                  <a:cubicBezTo>
                    <a:pt x="75" y="65"/>
                    <a:pt x="78" y="61"/>
                    <a:pt x="72" y="61"/>
                  </a:cubicBezTo>
                  <a:cubicBezTo>
                    <a:pt x="60" y="63"/>
                    <a:pt x="47" y="66"/>
                    <a:pt x="37" y="58"/>
                  </a:cubicBezTo>
                  <a:cubicBezTo>
                    <a:pt x="28" y="52"/>
                    <a:pt x="26" y="41"/>
                    <a:pt x="26" y="31"/>
                  </a:cubicBezTo>
                  <a:cubicBezTo>
                    <a:pt x="26" y="18"/>
                    <a:pt x="26" y="2"/>
                    <a:pt x="9" y="0"/>
                  </a:cubicBezTo>
                  <a:cubicBezTo>
                    <a:pt x="6" y="0"/>
                    <a:pt x="0" y="4"/>
                    <a:pt x="5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44"/>
            <p:cNvSpPr/>
            <p:nvPr>
              <p:custDataLst>
                <p:tags r:id="rId17"/>
              </p:custDataLst>
            </p:nvPr>
          </p:nvSpPr>
          <p:spPr bwMode="auto">
            <a:xfrm>
              <a:off x="3626" y="2262"/>
              <a:ext cx="199" cy="16"/>
            </a:xfrm>
            <a:custGeom>
              <a:avLst/>
              <a:gdLst>
                <a:gd name="T0" fmla="*/ 9 w 84"/>
                <a:gd name="T1" fmla="*/ 5 h 7"/>
                <a:gd name="T2" fmla="*/ 45 w 84"/>
                <a:gd name="T3" fmla="*/ 5 h 7"/>
                <a:gd name="T4" fmla="*/ 75 w 84"/>
                <a:gd name="T5" fmla="*/ 7 h 7"/>
                <a:gd name="T6" fmla="*/ 80 w 84"/>
                <a:gd name="T7" fmla="*/ 4 h 7"/>
                <a:gd name="T8" fmla="*/ 28 w 84"/>
                <a:gd name="T9" fmla="*/ 1 h 7"/>
                <a:gd name="T10" fmla="*/ 1 w 84"/>
                <a:gd name="T11" fmla="*/ 6 h 7"/>
                <a:gd name="T12" fmla="*/ 9 w 84"/>
                <a:gd name="T1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">
                  <a:moveTo>
                    <a:pt x="9" y="5"/>
                  </a:moveTo>
                  <a:cubicBezTo>
                    <a:pt x="13" y="0"/>
                    <a:pt x="39" y="5"/>
                    <a:pt x="45" y="5"/>
                  </a:cubicBezTo>
                  <a:cubicBezTo>
                    <a:pt x="55" y="6"/>
                    <a:pt x="65" y="7"/>
                    <a:pt x="75" y="7"/>
                  </a:cubicBezTo>
                  <a:cubicBezTo>
                    <a:pt x="77" y="7"/>
                    <a:pt x="84" y="4"/>
                    <a:pt x="80" y="4"/>
                  </a:cubicBezTo>
                  <a:cubicBezTo>
                    <a:pt x="63" y="4"/>
                    <a:pt x="46" y="1"/>
                    <a:pt x="28" y="1"/>
                  </a:cubicBezTo>
                  <a:cubicBezTo>
                    <a:pt x="21" y="1"/>
                    <a:pt x="6" y="0"/>
                    <a:pt x="1" y="6"/>
                  </a:cubicBezTo>
                  <a:cubicBezTo>
                    <a:pt x="0" y="7"/>
                    <a:pt x="8" y="7"/>
                    <a:pt x="9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45"/>
            <p:cNvSpPr/>
            <p:nvPr>
              <p:custDataLst>
                <p:tags r:id="rId18"/>
              </p:custDataLst>
            </p:nvPr>
          </p:nvSpPr>
          <p:spPr bwMode="auto">
            <a:xfrm>
              <a:off x="3960" y="2120"/>
              <a:ext cx="104" cy="310"/>
            </a:xfrm>
            <a:custGeom>
              <a:avLst/>
              <a:gdLst>
                <a:gd name="T0" fmla="*/ 9 w 44"/>
                <a:gd name="T1" fmla="*/ 66 h 131"/>
                <a:gd name="T2" fmla="*/ 18 w 44"/>
                <a:gd name="T3" fmla="*/ 5 h 131"/>
                <a:gd name="T4" fmla="*/ 9 w 44"/>
                <a:gd name="T5" fmla="*/ 6 h 131"/>
                <a:gd name="T6" fmla="*/ 22 w 44"/>
                <a:gd name="T7" fmla="*/ 76 h 131"/>
                <a:gd name="T8" fmla="*/ 34 w 44"/>
                <a:gd name="T9" fmla="*/ 128 h 131"/>
                <a:gd name="T10" fmla="*/ 41 w 44"/>
                <a:gd name="T11" fmla="*/ 125 h 131"/>
                <a:gd name="T12" fmla="*/ 30 w 44"/>
                <a:gd name="T13" fmla="*/ 69 h 131"/>
                <a:gd name="T14" fmla="*/ 18 w 44"/>
                <a:gd name="T15" fmla="*/ 4 h 131"/>
                <a:gd name="T16" fmla="*/ 9 w 44"/>
                <a:gd name="T17" fmla="*/ 5 h 131"/>
                <a:gd name="T18" fmla="*/ 1 w 44"/>
                <a:gd name="T19" fmla="*/ 65 h 131"/>
                <a:gd name="T20" fmla="*/ 9 w 44"/>
                <a:gd name="T21" fmla="*/ 6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131">
                  <a:moveTo>
                    <a:pt x="9" y="66"/>
                  </a:moveTo>
                  <a:cubicBezTo>
                    <a:pt x="17" y="46"/>
                    <a:pt x="18" y="26"/>
                    <a:pt x="18" y="5"/>
                  </a:cubicBezTo>
                  <a:cubicBezTo>
                    <a:pt x="15" y="5"/>
                    <a:pt x="12" y="6"/>
                    <a:pt x="9" y="6"/>
                  </a:cubicBezTo>
                  <a:cubicBezTo>
                    <a:pt x="16" y="29"/>
                    <a:pt x="18" y="53"/>
                    <a:pt x="22" y="76"/>
                  </a:cubicBezTo>
                  <a:cubicBezTo>
                    <a:pt x="25" y="95"/>
                    <a:pt x="23" y="112"/>
                    <a:pt x="34" y="128"/>
                  </a:cubicBezTo>
                  <a:cubicBezTo>
                    <a:pt x="36" y="131"/>
                    <a:pt x="44" y="128"/>
                    <a:pt x="41" y="125"/>
                  </a:cubicBezTo>
                  <a:cubicBezTo>
                    <a:pt x="30" y="108"/>
                    <a:pt x="33" y="88"/>
                    <a:pt x="30" y="69"/>
                  </a:cubicBezTo>
                  <a:cubicBezTo>
                    <a:pt x="26" y="47"/>
                    <a:pt x="24" y="25"/>
                    <a:pt x="18" y="4"/>
                  </a:cubicBezTo>
                  <a:cubicBezTo>
                    <a:pt x="16" y="0"/>
                    <a:pt x="9" y="2"/>
                    <a:pt x="9" y="5"/>
                  </a:cubicBezTo>
                  <a:cubicBezTo>
                    <a:pt x="9" y="26"/>
                    <a:pt x="9" y="46"/>
                    <a:pt x="1" y="65"/>
                  </a:cubicBezTo>
                  <a:cubicBezTo>
                    <a:pt x="0" y="70"/>
                    <a:pt x="8" y="70"/>
                    <a:pt x="9" y="6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46"/>
            <p:cNvSpPr/>
            <p:nvPr>
              <p:custDataLst>
                <p:tags r:id="rId19"/>
              </p:custDataLst>
            </p:nvPr>
          </p:nvSpPr>
          <p:spPr bwMode="auto">
            <a:xfrm>
              <a:off x="4177" y="2174"/>
              <a:ext cx="239" cy="64"/>
            </a:xfrm>
            <a:custGeom>
              <a:avLst/>
              <a:gdLst>
                <a:gd name="T0" fmla="*/ 11 w 101"/>
                <a:gd name="T1" fmla="*/ 8 h 27"/>
                <a:gd name="T2" fmla="*/ 8 w 101"/>
                <a:gd name="T3" fmla="*/ 10 h 27"/>
                <a:gd name="T4" fmla="*/ 7 w 101"/>
                <a:gd name="T5" fmla="*/ 14 h 27"/>
                <a:gd name="T6" fmla="*/ 91 w 101"/>
                <a:gd name="T7" fmla="*/ 25 h 27"/>
                <a:gd name="T8" fmla="*/ 99 w 101"/>
                <a:gd name="T9" fmla="*/ 22 h 27"/>
                <a:gd name="T10" fmla="*/ 6 w 101"/>
                <a:gd name="T11" fmla="*/ 10 h 27"/>
                <a:gd name="T12" fmla="*/ 5 w 101"/>
                <a:gd name="T13" fmla="*/ 15 h 27"/>
                <a:gd name="T14" fmla="*/ 18 w 101"/>
                <a:gd name="T15" fmla="*/ 9 h 27"/>
                <a:gd name="T16" fmla="*/ 11 w 101"/>
                <a:gd name="T17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27">
                  <a:moveTo>
                    <a:pt x="11" y="8"/>
                  </a:moveTo>
                  <a:cubicBezTo>
                    <a:pt x="10" y="9"/>
                    <a:pt x="9" y="9"/>
                    <a:pt x="8" y="10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32" y="7"/>
                    <a:pt x="72" y="5"/>
                    <a:pt x="91" y="25"/>
                  </a:cubicBezTo>
                  <a:cubicBezTo>
                    <a:pt x="93" y="27"/>
                    <a:pt x="101" y="24"/>
                    <a:pt x="99" y="22"/>
                  </a:cubicBezTo>
                  <a:cubicBezTo>
                    <a:pt x="78" y="0"/>
                    <a:pt x="33" y="2"/>
                    <a:pt x="6" y="10"/>
                  </a:cubicBezTo>
                  <a:cubicBezTo>
                    <a:pt x="3" y="11"/>
                    <a:pt x="0" y="15"/>
                    <a:pt x="5" y="15"/>
                  </a:cubicBezTo>
                  <a:cubicBezTo>
                    <a:pt x="10" y="14"/>
                    <a:pt x="13" y="13"/>
                    <a:pt x="18" y="9"/>
                  </a:cubicBezTo>
                  <a:cubicBezTo>
                    <a:pt x="21" y="6"/>
                    <a:pt x="13" y="6"/>
                    <a:pt x="11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47"/>
            <p:cNvSpPr/>
            <p:nvPr>
              <p:custDataLst>
                <p:tags r:id="rId20"/>
              </p:custDataLst>
            </p:nvPr>
          </p:nvSpPr>
          <p:spPr bwMode="auto">
            <a:xfrm>
              <a:off x="4222" y="2286"/>
              <a:ext cx="223" cy="45"/>
            </a:xfrm>
            <a:custGeom>
              <a:avLst/>
              <a:gdLst>
                <a:gd name="T0" fmla="*/ 5 w 94"/>
                <a:gd name="T1" fmla="*/ 10 h 19"/>
                <a:gd name="T2" fmla="*/ 89 w 94"/>
                <a:gd name="T3" fmla="*/ 6 h 19"/>
                <a:gd name="T4" fmla="*/ 87 w 94"/>
                <a:gd name="T5" fmla="*/ 0 h 19"/>
                <a:gd name="T6" fmla="*/ 10 w 94"/>
                <a:gd name="T7" fmla="*/ 4 h 19"/>
                <a:gd name="T8" fmla="*/ 5 w 94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9">
                  <a:moveTo>
                    <a:pt x="5" y="10"/>
                  </a:moveTo>
                  <a:cubicBezTo>
                    <a:pt x="32" y="19"/>
                    <a:pt x="62" y="11"/>
                    <a:pt x="89" y="6"/>
                  </a:cubicBezTo>
                  <a:cubicBezTo>
                    <a:pt x="94" y="5"/>
                    <a:pt x="93" y="0"/>
                    <a:pt x="87" y="0"/>
                  </a:cubicBezTo>
                  <a:cubicBezTo>
                    <a:pt x="63" y="4"/>
                    <a:pt x="34" y="12"/>
                    <a:pt x="10" y="4"/>
                  </a:cubicBezTo>
                  <a:cubicBezTo>
                    <a:pt x="6" y="3"/>
                    <a:pt x="0" y="8"/>
                    <a:pt x="5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48"/>
            <p:cNvSpPr/>
            <p:nvPr>
              <p:custDataLst>
                <p:tags r:id="rId21"/>
              </p:custDataLst>
            </p:nvPr>
          </p:nvSpPr>
          <p:spPr bwMode="auto">
            <a:xfrm>
              <a:off x="4561" y="2108"/>
              <a:ext cx="229" cy="317"/>
            </a:xfrm>
            <a:custGeom>
              <a:avLst/>
              <a:gdLst>
                <a:gd name="T0" fmla="*/ 11 w 97"/>
                <a:gd name="T1" fmla="*/ 0 h 134"/>
                <a:gd name="T2" fmla="*/ 7 w 97"/>
                <a:gd name="T3" fmla="*/ 0 h 134"/>
                <a:gd name="T4" fmla="*/ 5 w 97"/>
                <a:gd name="T5" fmla="*/ 5 h 134"/>
                <a:gd name="T6" fmla="*/ 24 w 97"/>
                <a:gd name="T7" fmla="*/ 102 h 134"/>
                <a:gd name="T8" fmla="*/ 94 w 97"/>
                <a:gd name="T9" fmla="*/ 110 h 134"/>
                <a:gd name="T10" fmla="*/ 87 w 97"/>
                <a:gd name="T11" fmla="*/ 108 h 134"/>
                <a:gd name="T12" fmla="*/ 37 w 97"/>
                <a:gd name="T13" fmla="*/ 110 h 134"/>
                <a:gd name="T14" fmla="*/ 35 w 97"/>
                <a:gd name="T15" fmla="*/ 84 h 134"/>
                <a:gd name="T16" fmla="*/ 48 w 97"/>
                <a:gd name="T17" fmla="*/ 37 h 134"/>
                <a:gd name="T18" fmla="*/ 8 w 97"/>
                <a:gd name="T19" fmla="*/ 0 h 134"/>
                <a:gd name="T20" fmla="*/ 6 w 97"/>
                <a:gd name="T21" fmla="*/ 5 h 134"/>
                <a:gd name="T22" fmla="*/ 8 w 97"/>
                <a:gd name="T23" fmla="*/ 5 h 134"/>
                <a:gd name="T24" fmla="*/ 11 w 97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34">
                  <a:moveTo>
                    <a:pt x="11" y="0"/>
                  </a:moveTo>
                  <a:cubicBezTo>
                    <a:pt x="10" y="0"/>
                    <a:pt x="8" y="0"/>
                    <a:pt x="7" y="0"/>
                  </a:cubicBezTo>
                  <a:cubicBezTo>
                    <a:pt x="4" y="0"/>
                    <a:pt x="0" y="4"/>
                    <a:pt x="5" y="5"/>
                  </a:cubicBezTo>
                  <a:cubicBezTo>
                    <a:pt x="68" y="10"/>
                    <a:pt x="23" y="68"/>
                    <a:pt x="24" y="102"/>
                  </a:cubicBezTo>
                  <a:cubicBezTo>
                    <a:pt x="26" y="134"/>
                    <a:pt x="79" y="126"/>
                    <a:pt x="94" y="110"/>
                  </a:cubicBezTo>
                  <a:cubicBezTo>
                    <a:pt x="97" y="106"/>
                    <a:pt x="89" y="105"/>
                    <a:pt x="87" y="108"/>
                  </a:cubicBezTo>
                  <a:cubicBezTo>
                    <a:pt x="75" y="122"/>
                    <a:pt x="51" y="123"/>
                    <a:pt x="37" y="110"/>
                  </a:cubicBezTo>
                  <a:cubicBezTo>
                    <a:pt x="30" y="104"/>
                    <a:pt x="33" y="92"/>
                    <a:pt x="35" y="84"/>
                  </a:cubicBezTo>
                  <a:cubicBezTo>
                    <a:pt x="39" y="68"/>
                    <a:pt x="45" y="53"/>
                    <a:pt x="48" y="37"/>
                  </a:cubicBezTo>
                  <a:cubicBezTo>
                    <a:pt x="52" y="11"/>
                    <a:pt x="31" y="2"/>
                    <a:pt x="8" y="0"/>
                  </a:cubicBezTo>
                  <a:cubicBezTo>
                    <a:pt x="7" y="1"/>
                    <a:pt x="7" y="3"/>
                    <a:pt x="6" y="5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12" y="5"/>
                    <a:pt x="17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49"/>
            <p:cNvSpPr/>
            <p:nvPr>
              <p:custDataLst>
                <p:tags r:id="rId22"/>
              </p:custDataLst>
            </p:nvPr>
          </p:nvSpPr>
          <p:spPr bwMode="auto">
            <a:xfrm>
              <a:off x="4584" y="2236"/>
              <a:ext cx="152" cy="38"/>
            </a:xfrm>
            <a:custGeom>
              <a:avLst/>
              <a:gdLst>
                <a:gd name="T0" fmla="*/ 8 w 64"/>
                <a:gd name="T1" fmla="*/ 12 h 16"/>
                <a:gd name="T2" fmla="*/ 8 w 64"/>
                <a:gd name="T3" fmla="*/ 8 h 16"/>
                <a:gd name="T4" fmla="*/ 5 w 64"/>
                <a:gd name="T5" fmla="*/ 10 h 16"/>
                <a:gd name="T6" fmla="*/ 55 w 64"/>
                <a:gd name="T7" fmla="*/ 7 h 16"/>
                <a:gd name="T8" fmla="*/ 58 w 64"/>
                <a:gd name="T9" fmla="*/ 3 h 16"/>
                <a:gd name="T10" fmla="*/ 2 w 64"/>
                <a:gd name="T11" fmla="*/ 8 h 16"/>
                <a:gd name="T12" fmla="*/ 0 w 64"/>
                <a:gd name="T13" fmla="*/ 10 h 16"/>
                <a:gd name="T14" fmla="*/ 0 w 64"/>
                <a:gd name="T15" fmla="*/ 14 h 16"/>
                <a:gd name="T16" fmla="*/ 8 w 64"/>
                <a:gd name="T1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6">
                  <a:moveTo>
                    <a:pt x="8" y="12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7" y="9"/>
                    <a:pt x="6" y="10"/>
                    <a:pt x="5" y="10"/>
                  </a:cubicBezTo>
                  <a:cubicBezTo>
                    <a:pt x="21" y="4"/>
                    <a:pt x="38" y="7"/>
                    <a:pt x="55" y="7"/>
                  </a:cubicBezTo>
                  <a:cubicBezTo>
                    <a:pt x="57" y="7"/>
                    <a:pt x="64" y="3"/>
                    <a:pt x="58" y="3"/>
                  </a:cubicBezTo>
                  <a:cubicBezTo>
                    <a:pt x="39" y="3"/>
                    <a:pt x="20" y="0"/>
                    <a:pt x="2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8" y="15"/>
                    <a:pt x="8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50"/>
            <p:cNvSpPr/>
            <p:nvPr>
              <p:custDataLst>
                <p:tags r:id="rId23"/>
              </p:custDataLst>
            </p:nvPr>
          </p:nvSpPr>
          <p:spPr bwMode="auto">
            <a:xfrm>
              <a:off x="2599" y="2783"/>
              <a:ext cx="182" cy="282"/>
            </a:xfrm>
            <a:custGeom>
              <a:avLst/>
              <a:gdLst>
                <a:gd name="T0" fmla="*/ 67 w 77"/>
                <a:gd name="T1" fmla="*/ 3 h 119"/>
                <a:gd name="T2" fmla="*/ 34 w 77"/>
                <a:gd name="T3" fmla="*/ 66 h 119"/>
                <a:gd name="T4" fmla="*/ 7 w 77"/>
                <a:gd name="T5" fmla="*/ 115 h 119"/>
                <a:gd name="T6" fmla="*/ 6 w 77"/>
                <a:gd name="T7" fmla="*/ 118 h 119"/>
                <a:gd name="T8" fmla="*/ 35 w 77"/>
                <a:gd name="T9" fmla="*/ 87 h 119"/>
                <a:gd name="T10" fmla="*/ 75 w 77"/>
                <a:gd name="T11" fmla="*/ 2 h 119"/>
                <a:gd name="T12" fmla="*/ 67 w 77"/>
                <a:gd name="T13" fmla="*/ 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9">
                  <a:moveTo>
                    <a:pt x="67" y="3"/>
                  </a:moveTo>
                  <a:cubicBezTo>
                    <a:pt x="52" y="22"/>
                    <a:pt x="41" y="43"/>
                    <a:pt x="34" y="66"/>
                  </a:cubicBezTo>
                  <a:cubicBezTo>
                    <a:pt x="30" y="79"/>
                    <a:pt x="25" y="113"/>
                    <a:pt x="7" y="115"/>
                  </a:cubicBezTo>
                  <a:cubicBezTo>
                    <a:pt x="4" y="116"/>
                    <a:pt x="0" y="119"/>
                    <a:pt x="6" y="118"/>
                  </a:cubicBezTo>
                  <a:cubicBezTo>
                    <a:pt x="23" y="116"/>
                    <a:pt x="30" y="102"/>
                    <a:pt x="35" y="87"/>
                  </a:cubicBezTo>
                  <a:cubicBezTo>
                    <a:pt x="47" y="57"/>
                    <a:pt x="54" y="29"/>
                    <a:pt x="75" y="2"/>
                  </a:cubicBezTo>
                  <a:cubicBezTo>
                    <a:pt x="77" y="0"/>
                    <a:pt x="69" y="1"/>
                    <a:pt x="67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51"/>
            <p:cNvSpPr/>
            <p:nvPr>
              <p:custDataLst>
                <p:tags r:id="rId24"/>
              </p:custDataLst>
            </p:nvPr>
          </p:nvSpPr>
          <p:spPr bwMode="auto">
            <a:xfrm>
              <a:off x="2568" y="2871"/>
              <a:ext cx="253" cy="120"/>
            </a:xfrm>
            <a:custGeom>
              <a:avLst/>
              <a:gdLst>
                <a:gd name="T0" fmla="*/ 10 w 107"/>
                <a:gd name="T1" fmla="*/ 8 h 51"/>
                <a:gd name="T2" fmla="*/ 58 w 107"/>
                <a:gd name="T3" fmla="*/ 31 h 51"/>
                <a:gd name="T4" fmla="*/ 97 w 107"/>
                <a:gd name="T5" fmla="*/ 51 h 51"/>
                <a:gd name="T6" fmla="*/ 104 w 107"/>
                <a:gd name="T7" fmla="*/ 48 h 51"/>
                <a:gd name="T8" fmla="*/ 41 w 107"/>
                <a:gd name="T9" fmla="*/ 13 h 51"/>
                <a:gd name="T10" fmla="*/ 5 w 107"/>
                <a:gd name="T11" fmla="*/ 7 h 51"/>
                <a:gd name="T12" fmla="*/ 10 w 107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51">
                  <a:moveTo>
                    <a:pt x="10" y="8"/>
                  </a:moveTo>
                  <a:cubicBezTo>
                    <a:pt x="21" y="2"/>
                    <a:pt x="49" y="26"/>
                    <a:pt x="58" y="31"/>
                  </a:cubicBezTo>
                  <a:cubicBezTo>
                    <a:pt x="70" y="39"/>
                    <a:pt x="83" y="48"/>
                    <a:pt x="97" y="51"/>
                  </a:cubicBezTo>
                  <a:cubicBezTo>
                    <a:pt x="99" y="51"/>
                    <a:pt x="107" y="48"/>
                    <a:pt x="104" y="48"/>
                  </a:cubicBezTo>
                  <a:cubicBezTo>
                    <a:pt x="81" y="43"/>
                    <a:pt x="61" y="24"/>
                    <a:pt x="41" y="13"/>
                  </a:cubicBezTo>
                  <a:cubicBezTo>
                    <a:pt x="30" y="7"/>
                    <a:pt x="17" y="0"/>
                    <a:pt x="5" y="7"/>
                  </a:cubicBezTo>
                  <a:cubicBezTo>
                    <a:pt x="0" y="9"/>
                    <a:pt x="8" y="9"/>
                    <a:pt x="10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52"/>
            <p:cNvSpPr/>
            <p:nvPr>
              <p:custDataLst>
                <p:tags r:id="rId25"/>
              </p:custDataLst>
            </p:nvPr>
          </p:nvSpPr>
          <p:spPr bwMode="auto">
            <a:xfrm>
              <a:off x="2838" y="2653"/>
              <a:ext cx="156" cy="201"/>
            </a:xfrm>
            <a:custGeom>
              <a:avLst/>
              <a:gdLst>
                <a:gd name="T0" fmla="*/ 11 w 66"/>
                <a:gd name="T1" fmla="*/ 16 h 85"/>
                <a:gd name="T2" fmla="*/ 27 w 66"/>
                <a:gd name="T3" fmla="*/ 14 h 85"/>
                <a:gd name="T4" fmla="*/ 27 w 66"/>
                <a:gd name="T5" fmla="*/ 31 h 85"/>
                <a:gd name="T6" fmla="*/ 26 w 66"/>
                <a:gd name="T7" fmla="*/ 55 h 85"/>
                <a:gd name="T8" fmla="*/ 56 w 66"/>
                <a:gd name="T9" fmla="*/ 83 h 85"/>
                <a:gd name="T10" fmla="*/ 62 w 66"/>
                <a:gd name="T11" fmla="*/ 78 h 85"/>
                <a:gd name="T12" fmla="*/ 35 w 66"/>
                <a:gd name="T13" fmla="*/ 55 h 85"/>
                <a:gd name="T14" fmla="*/ 36 w 66"/>
                <a:gd name="T15" fmla="*/ 19 h 85"/>
                <a:gd name="T16" fmla="*/ 24 w 66"/>
                <a:gd name="T17" fmla="*/ 1 h 85"/>
                <a:gd name="T18" fmla="*/ 3 w 66"/>
                <a:gd name="T19" fmla="*/ 15 h 85"/>
                <a:gd name="T20" fmla="*/ 11 w 66"/>
                <a:gd name="T21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85">
                  <a:moveTo>
                    <a:pt x="11" y="16"/>
                  </a:moveTo>
                  <a:cubicBezTo>
                    <a:pt x="14" y="11"/>
                    <a:pt x="24" y="3"/>
                    <a:pt x="27" y="14"/>
                  </a:cubicBezTo>
                  <a:cubicBezTo>
                    <a:pt x="28" y="19"/>
                    <a:pt x="28" y="25"/>
                    <a:pt x="27" y="31"/>
                  </a:cubicBezTo>
                  <a:cubicBezTo>
                    <a:pt x="27" y="39"/>
                    <a:pt x="25" y="47"/>
                    <a:pt x="26" y="55"/>
                  </a:cubicBezTo>
                  <a:cubicBezTo>
                    <a:pt x="28" y="68"/>
                    <a:pt x="46" y="75"/>
                    <a:pt x="56" y="83"/>
                  </a:cubicBezTo>
                  <a:cubicBezTo>
                    <a:pt x="59" y="85"/>
                    <a:pt x="66" y="81"/>
                    <a:pt x="62" y="78"/>
                  </a:cubicBezTo>
                  <a:cubicBezTo>
                    <a:pt x="53" y="72"/>
                    <a:pt x="40" y="66"/>
                    <a:pt x="35" y="55"/>
                  </a:cubicBezTo>
                  <a:cubicBezTo>
                    <a:pt x="31" y="44"/>
                    <a:pt x="37" y="30"/>
                    <a:pt x="36" y="19"/>
                  </a:cubicBezTo>
                  <a:cubicBezTo>
                    <a:pt x="35" y="11"/>
                    <a:pt x="34" y="2"/>
                    <a:pt x="24" y="1"/>
                  </a:cubicBezTo>
                  <a:cubicBezTo>
                    <a:pt x="14" y="0"/>
                    <a:pt x="7" y="8"/>
                    <a:pt x="3" y="15"/>
                  </a:cubicBezTo>
                  <a:cubicBezTo>
                    <a:pt x="0" y="19"/>
                    <a:pt x="9" y="19"/>
                    <a:pt x="11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53"/>
            <p:cNvSpPr/>
            <p:nvPr>
              <p:custDataLst>
                <p:tags r:id="rId26"/>
              </p:custDataLst>
            </p:nvPr>
          </p:nvSpPr>
          <p:spPr bwMode="auto">
            <a:xfrm>
              <a:off x="3013" y="2823"/>
              <a:ext cx="69" cy="246"/>
            </a:xfrm>
            <a:custGeom>
              <a:avLst/>
              <a:gdLst>
                <a:gd name="T0" fmla="*/ 1 w 29"/>
                <a:gd name="T1" fmla="*/ 6 h 104"/>
                <a:gd name="T2" fmla="*/ 17 w 29"/>
                <a:gd name="T3" fmla="*/ 100 h 104"/>
                <a:gd name="T4" fmla="*/ 26 w 29"/>
                <a:gd name="T5" fmla="*/ 99 h 104"/>
                <a:gd name="T6" fmla="*/ 10 w 29"/>
                <a:gd name="T7" fmla="*/ 4 h 104"/>
                <a:gd name="T8" fmla="*/ 1 w 29"/>
                <a:gd name="T9" fmla="*/ 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4">
                  <a:moveTo>
                    <a:pt x="1" y="6"/>
                  </a:moveTo>
                  <a:cubicBezTo>
                    <a:pt x="11" y="35"/>
                    <a:pt x="21" y="69"/>
                    <a:pt x="17" y="100"/>
                  </a:cubicBezTo>
                  <a:cubicBezTo>
                    <a:pt x="17" y="104"/>
                    <a:pt x="25" y="102"/>
                    <a:pt x="26" y="99"/>
                  </a:cubicBezTo>
                  <a:cubicBezTo>
                    <a:pt x="29" y="67"/>
                    <a:pt x="20" y="34"/>
                    <a:pt x="10" y="4"/>
                  </a:cubicBezTo>
                  <a:cubicBezTo>
                    <a:pt x="8" y="0"/>
                    <a:pt x="0" y="3"/>
                    <a:pt x="1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54"/>
            <p:cNvSpPr/>
            <p:nvPr>
              <p:custDataLst>
                <p:tags r:id="rId27"/>
              </p:custDataLst>
            </p:nvPr>
          </p:nvSpPr>
          <p:spPr bwMode="auto">
            <a:xfrm>
              <a:off x="2942" y="2918"/>
              <a:ext cx="187" cy="66"/>
            </a:xfrm>
            <a:custGeom>
              <a:avLst/>
              <a:gdLst>
                <a:gd name="T0" fmla="*/ 10 w 79"/>
                <a:gd name="T1" fmla="*/ 26 h 28"/>
                <a:gd name="T2" fmla="*/ 70 w 79"/>
                <a:gd name="T3" fmla="*/ 5 h 28"/>
                <a:gd name="T4" fmla="*/ 73 w 79"/>
                <a:gd name="T5" fmla="*/ 0 h 28"/>
                <a:gd name="T6" fmla="*/ 4 w 79"/>
                <a:gd name="T7" fmla="*/ 25 h 28"/>
                <a:gd name="T8" fmla="*/ 10 w 79"/>
                <a:gd name="T9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28">
                  <a:moveTo>
                    <a:pt x="10" y="26"/>
                  </a:moveTo>
                  <a:cubicBezTo>
                    <a:pt x="26" y="12"/>
                    <a:pt x="49" y="6"/>
                    <a:pt x="70" y="5"/>
                  </a:cubicBezTo>
                  <a:cubicBezTo>
                    <a:pt x="74" y="5"/>
                    <a:pt x="79" y="0"/>
                    <a:pt x="73" y="0"/>
                  </a:cubicBezTo>
                  <a:cubicBezTo>
                    <a:pt x="48" y="1"/>
                    <a:pt x="22" y="8"/>
                    <a:pt x="4" y="25"/>
                  </a:cubicBezTo>
                  <a:cubicBezTo>
                    <a:pt x="0" y="28"/>
                    <a:pt x="8" y="28"/>
                    <a:pt x="10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55"/>
            <p:cNvSpPr/>
            <p:nvPr>
              <p:custDataLst>
                <p:tags r:id="rId28"/>
              </p:custDataLst>
            </p:nvPr>
          </p:nvSpPr>
          <p:spPr bwMode="auto">
            <a:xfrm>
              <a:off x="3155" y="2790"/>
              <a:ext cx="144" cy="234"/>
            </a:xfrm>
            <a:custGeom>
              <a:avLst/>
              <a:gdLst>
                <a:gd name="T0" fmla="*/ 10 w 61"/>
                <a:gd name="T1" fmla="*/ 23 h 99"/>
                <a:gd name="T2" fmla="*/ 16 w 61"/>
                <a:gd name="T3" fmla="*/ 13 h 99"/>
                <a:gd name="T4" fmla="*/ 34 w 61"/>
                <a:gd name="T5" fmla="*/ 22 h 99"/>
                <a:gd name="T6" fmla="*/ 29 w 61"/>
                <a:gd name="T7" fmla="*/ 40 h 99"/>
                <a:gd name="T8" fmla="*/ 13 w 61"/>
                <a:gd name="T9" fmla="*/ 74 h 99"/>
                <a:gd name="T10" fmla="*/ 54 w 61"/>
                <a:gd name="T11" fmla="*/ 94 h 99"/>
                <a:gd name="T12" fmla="*/ 55 w 61"/>
                <a:gd name="T13" fmla="*/ 88 h 99"/>
                <a:gd name="T14" fmla="*/ 30 w 61"/>
                <a:gd name="T15" fmla="*/ 89 h 99"/>
                <a:gd name="T16" fmla="*/ 26 w 61"/>
                <a:gd name="T17" fmla="*/ 63 h 99"/>
                <a:gd name="T18" fmla="*/ 42 w 61"/>
                <a:gd name="T19" fmla="*/ 25 h 99"/>
                <a:gd name="T20" fmla="*/ 27 w 61"/>
                <a:gd name="T21" fmla="*/ 4 h 99"/>
                <a:gd name="T22" fmla="*/ 2 w 61"/>
                <a:gd name="T23" fmla="*/ 22 h 99"/>
                <a:gd name="T24" fmla="*/ 10 w 61"/>
                <a:gd name="T25" fmla="*/ 2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9">
                  <a:moveTo>
                    <a:pt x="10" y="23"/>
                  </a:moveTo>
                  <a:cubicBezTo>
                    <a:pt x="11" y="19"/>
                    <a:pt x="13" y="16"/>
                    <a:pt x="16" y="13"/>
                  </a:cubicBezTo>
                  <a:cubicBezTo>
                    <a:pt x="25" y="0"/>
                    <a:pt x="34" y="15"/>
                    <a:pt x="34" y="22"/>
                  </a:cubicBezTo>
                  <a:cubicBezTo>
                    <a:pt x="34" y="28"/>
                    <a:pt x="31" y="35"/>
                    <a:pt x="29" y="40"/>
                  </a:cubicBezTo>
                  <a:cubicBezTo>
                    <a:pt x="25" y="52"/>
                    <a:pt x="17" y="62"/>
                    <a:pt x="13" y="74"/>
                  </a:cubicBezTo>
                  <a:cubicBezTo>
                    <a:pt x="5" y="99"/>
                    <a:pt x="37" y="94"/>
                    <a:pt x="54" y="94"/>
                  </a:cubicBezTo>
                  <a:cubicBezTo>
                    <a:pt x="59" y="93"/>
                    <a:pt x="61" y="88"/>
                    <a:pt x="55" y="88"/>
                  </a:cubicBezTo>
                  <a:cubicBezTo>
                    <a:pt x="47" y="89"/>
                    <a:pt x="38" y="89"/>
                    <a:pt x="30" y="89"/>
                  </a:cubicBezTo>
                  <a:cubicBezTo>
                    <a:pt x="13" y="88"/>
                    <a:pt x="22" y="71"/>
                    <a:pt x="26" y="63"/>
                  </a:cubicBezTo>
                  <a:cubicBezTo>
                    <a:pt x="33" y="50"/>
                    <a:pt x="39" y="39"/>
                    <a:pt x="42" y="25"/>
                  </a:cubicBezTo>
                  <a:cubicBezTo>
                    <a:pt x="44" y="14"/>
                    <a:pt x="40" y="5"/>
                    <a:pt x="27" y="4"/>
                  </a:cubicBezTo>
                  <a:cubicBezTo>
                    <a:pt x="14" y="3"/>
                    <a:pt x="6" y="12"/>
                    <a:pt x="2" y="22"/>
                  </a:cubicBezTo>
                  <a:cubicBezTo>
                    <a:pt x="0" y="26"/>
                    <a:pt x="9" y="26"/>
                    <a:pt x="10" y="2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56"/>
            <p:cNvSpPr/>
            <p:nvPr>
              <p:custDataLst>
                <p:tags r:id="rId29"/>
              </p:custDataLst>
            </p:nvPr>
          </p:nvSpPr>
          <p:spPr bwMode="auto">
            <a:xfrm>
              <a:off x="3380" y="2766"/>
              <a:ext cx="165" cy="434"/>
            </a:xfrm>
            <a:custGeom>
              <a:avLst/>
              <a:gdLst>
                <a:gd name="T0" fmla="*/ 20 w 70"/>
                <a:gd name="T1" fmla="*/ 2 h 183"/>
                <a:gd name="T2" fmla="*/ 16 w 70"/>
                <a:gd name="T3" fmla="*/ 36 h 183"/>
                <a:gd name="T4" fmla="*/ 47 w 70"/>
                <a:gd name="T5" fmla="*/ 29 h 183"/>
                <a:gd name="T6" fmla="*/ 40 w 70"/>
                <a:gd name="T7" fmla="*/ 30 h 183"/>
                <a:gd name="T8" fmla="*/ 51 w 70"/>
                <a:gd name="T9" fmla="*/ 59 h 183"/>
                <a:gd name="T10" fmla="*/ 58 w 70"/>
                <a:gd name="T11" fmla="*/ 109 h 183"/>
                <a:gd name="T12" fmla="*/ 56 w 70"/>
                <a:gd name="T13" fmla="*/ 153 h 183"/>
                <a:gd name="T14" fmla="*/ 29 w 70"/>
                <a:gd name="T15" fmla="*/ 147 h 183"/>
                <a:gd name="T16" fmla="*/ 20 w 70"/>
                <a:gd name="T17" fmla="*/ 116 h 183"/>
                <a:gd name="T18" fmla="*/ 12 w 70"/>
                <a:gd name="T19" fmla="*/ 117 h 183"/>
                <a:gd name="T20" fmla="*/ 66 w 70"/>
                <a:gd name="T21" fmla="*/ 144 h 183"/>
                <a:gd name="T22" fmla="*/ 63 w 70"/>
                <a:gd name="T23" fmla="*/ 77 h 183"/>
                <a:gd name="T24" fmla="*/ 48 w 70"/>
                <a:gd name="T25" fmla="*/ 27 h 183"/>
                <a:gd name="T26" fmla="*/ 41 w 70"/>
                <a:gd name="T27" fmla="*/ 28 h 183"/>
                <a:gd name="T28" fmla="*/ 28 w 70"/>
                <a:gd name="T29" fmla="*/ 2 h 183"/>
                <a:gd name="T30" fmla="*/ 20 w 70"/>
                <a:gd name="T3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183">
                  <a:moveTo>
                    <a:pt x="20" y="2"/>
                  </a:moveTo>
                  <a:cubicBezTo>
                    <a:pt x="10" y="11"/>
                    <a:pt x="5" y="26"/>
                    <a:pt x="16" y="36"/>
                  </a:cubicBezTo>
                  <a:cubicBezTo>
                    <a:pt x="25" y="43"/>
                    <a:pt x="41" y="34"/>
                    <a:pt x="47" y="29"/>
                  </a:cubicBezTo>
                  <a:cubicBezTo>
                    <a:pt x="45" y="29"/>
                    <a:pt x="43" y="30"/>
                    <a:pt x="40" y="30"/>
                  </a:cubicBezTo>
                  <a:cubicBezTo>
                    <a:pt x="48" y="34"/>
                    <a:pt x="50" y="52"/>
                    <a:pt x="51" y="59"/>
                  </a:cubicBezTo>
                  <a:cubicBezTo>
                    <a:pt x="55" y="75"/>
                    <a:pt x="57" y="92"/>
                    <a:pt x="58" y="109"/>
                  </a:cubicBezTo>
                  <a:cubicBezTo>
                    <a:pt x="59" y="123"/>
                    <a:pt x="60" y="139"/>
                    <a:pt x="56" y="153"/>
                  </a:cubicBezTo>
                  <a:cubicBezTo>
                    <a:pt x="52" y="166"/>
                    <a:pt x="35" y="153"/>
                    <a:pt x="29" y="147"/>
                  </a:cubicBezTo>
                  <a:cubicBezTo>
                    <a:pt x="22" y="139"/>
                    <a:pt x="16" y="126"/>
                    <a:pt x="20" y="116"/>
                  </a:cubicBezTo>
                  <a:cubicBezTo>
                    <a:pt x="21" y="114"/>
                    <a:pt x="13" y="115"/>
                    <a:pt x="12" y="117"/>
                  </a:cubicBezTo>
                  <a:cubicBezTo>
                    <a:pt x="0" y="149"/>
                    <a:pt x="59" y="183"/>
                    <a:pt x="66" y="144"/>
                  </a:cubicBezTo>
                  <a:cubicBezTo>
                    <a:pt x="70" y="122"/>
                    <a:pt x="67" y="98"/>
                    <a:pt x="63" y="77"/>
                  </a:cubicBezTo>
                  <a:cubicBezTo>
                    <a:pt x="62" y="66"/>
                    <a:pt x="60" y="34"/>
                    <a:pt x="48" y="27"/>
                  </a:cubicBezTo>
                  <a:cubicBezTo>
                    <a:pt x="46" y="26"/>
                    <a:pt x="43" y="27"/>
                    <a:pt x="41" y="28"/>
                  </a:cubicBezTo>
                  <a:cubicBezTo>
                    <a:pt x="14" y="47"/>
                    <a:pt x="16" y="13"/>
                    <a:pt x="28" y="2"/>
                  </a:cubicBezTo>
                  <a:cubicBezTo>
                    <a:pt x="30" y="0"/>
                    <a:pt x="22" y="1"/>
                    <a:pt x="2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57"/>
            <p:cNvSpPr/>
            <p:nvPr>
              <p:custDataLst>
                <p:tags r:id="rId30"/>
              </p:custDataLst>
            </p:nvPr>
          </p:nvSpPr>
          <p:spPr bwMode="auto">
            <a:xfrm>
              <a:off x="3486" y="2707"/>
              <a:ext cx="185" cy="190"/>
            </a:xfrm>
            <a:custGeom>
              <a:avLst/>
              <a:gdLst>
                <a:gd name="T0" fmla="*/ 9 w 78"/>
                <a:gd name="T1" fmla="*/ 26 h 80"/>
                <a:gd name="T2" fmla="*/ 39 w 78"/>
                <a:gd name="T3" fmla="*/ 57 h 80"/>
                <a:gd name="T4" fmla="*/ 73 w 78"/>
                <a:gd name="T5" fmla="*/ 76 h 80"/>
                <a:gd name="T6" fmla="*/ 71 w 78"/>
                <a:gd name="T7" fmla="*/ 70 h 80"/>
                <a:gd name="T8" fmla="*/ 5 w 78"/>
                <a:gd name="T9" fmla="*/ 21 h 80"/>
                <a:gd name="T10" fmla="*/ 9 w 78"/>
                <a:gd name="T11" fmla="*/ 2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80">
                  <a:moveTo>
                    <a:pt x="9" y="26"/>
                  </a:moveTo>
                  <a:cubicBezTo>
                    <a:pt x="28" y="17"/>
                    <a:pt x="33" y="46"/>
                    <a:pt x="39" y="57"/>
                  </a:cubicBezTo>
                  <a:cubicBezTo>
                    <a:pt x="45" y="71"/>
                    <a:pt x="56" y="80"/>
                    <a:pt x="73" y="76"/>
                  </a:cubicBezTo>
                  <a:cubicBezTo>
                    <a:pt x="78" y="74"/>
                    <a:pt x="76" y="69"/>
                    <a:pt x="71" y="70"/>
                  </a:cubicBezTo>
                  <a:cubicBezTo>
                    <a:pt x="35" y="79"/>
                    <a:pt x="48" y="0"/>
                    <a:pt x="5" y="21"/>
                  </a:cubicBezTo>
                  <a:cubicBezTo>
                    <a:pt x="0" y="23"/>
                    <a:pt x="5" y="28"/>
                    <a:pt x="9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58"/>
            <p:cNvSpPr/>
            <p:nvPr>
              <p:custDataLst>
                <p:tags r:id="rId31"/>
              </p:custDataLst>
            </p:nvPr>
          </p:nvSpPr>
          <p:spPr bwMode="auto">
            <a:xfrm>
              <a:off x="3721" y="2871"/>
              <a:ext cx="172" cy="52"/>
            </a:xfrm>
            <a:custGeom>
              <a:avLst/>
              <a:gdLst>
                <a:gd name="T0" fmla="*/ 9 w 73"/>
                <a:gd name="T1" fmla="*/ 18 h 22"/>
                <a:gd name="T2" fmla="*/ 64 w 73"/>
                <a:gd name="T3" fmla="*/ 9 h 22"/>
                <a:gd name="T4" fmla="*/ 68 w 73"/>
                <a:gd name="T5" fmla="*/ 6 h 22"/>
                <a:gd name="T6" fmla="*/ 1 w 73"/>
                <a:gd name="T7" fmla="*/ 20 h 22"/>
                <a:gd name="T8" fmla="*/ 9 w 7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2">
                  <a:moveTo>
                    <a:pt x="9" y="18"/>
                  </a:moveTo>
                  <a:cubicBezTo>
                    <a:pt x="15" y="4"/>
                    <a:pt x="51" y="9"/>
                    <a:pt x="64" y="9"/>
                  </a:cubicBezTo>
                  <a:cubicBezTo>
                    <a:pt x="67" y="9"/>
                    <a:pt x="73" y="6"/>
                    <a:pt x="68" y="6"/>
                  </a:cubicBezTo>
                  <a:cubicBezTo>
                    <a:pt x="51" y="5"/>
                    <a:pt x="8" y="0"/>
                    <a:pt x="1" y="20"/>
                  </a:cubicBezTo>
                  <a:cubicBezTo>
                    <a:pt x="0" y="22"/>
                    <a:pt x="9" y="21"/>
                    <a:pt x="9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59"/>
            <p:cNvSpPr/>
            <p:nvPr>
              <p:custDataLst>
                <p:tags r:id="rId32"/>
              </p:custDataLst>
            </p:nvPr>
          </p:nvSpPr>
          <p:spPr bwMode="auto">
            <a:xfrm>
              <a:off x="3945" y="2728"/>
              <a:ext cx="197" cy="287"/>
            </a:xfrm>
            <a:custGeom>
              <a:avLst/>
              <a:gdLst>
                <a:gd name="T0" fmla="*/ 11 w 83"/>
                <a:gd name="T1" fmla="*/ 19 h 121"/>
                <a:gd name="T2" fmla="*/ 27 w 83"/>
                <a:gd name="T3" fmla="*/ 45 h 121"/>
                <a:gd name="T4" fmla="*/ 38 w 83"/>
                <a:gd name="T5" fmla="*/ 64 h 121"/>
                <a:gd name="T6" fmla="*/ 56 w 83"/>
                <a:gd name="T7" fmla="*/ 80 h 121"/>
                <a:gd name="T8" fmla="*/ 63 w 83"/>
                <a:gd name="T9" fmla="*/ 87 h 121"/>
                <a:gd name="T10" fmla="*/ 54 w 83"/>
                <a:gd name="T11" fmla="*/ 112 h 121"/>
                <a:gd name="T12" fmla="*/ 39 w 83"/>
                <a:gd name="T13" fmla="*/ 114 h 121"/>
                <a:gd name="T14" fmla="*/ 40 w 83"/>
                <a:gd name="T15" fmla="*/ 120 h 121"/>
                <a:gd name="T16" fmla="*/ 78 w 83"/>
                <a:gd name="T17" fmla="*/ 101 h 121"/>
                <a:gd name="T18" fmla="*/ 51 w 83"/>
                <a:gd name="T19" fmla="*/ 66 h 121"/>
                <a:gd name="T20" fmla="*/ 37 w 83"/>
                <a:gd name="T21" fmla="*/ 32 h 121"/>
                <a:gd name="T22" fmla="*/ 29 w 83"/>
                <a:gd name="T23" fmla="*/ 10 h 121"/>
                <a:gd name="T24" fmla="*/ 4 w 83"/>
                <a:gd name="T25" fmla="*/ 17 h 121"/>
                <a:gd name="T26" fmla="*/ 11 w 83"/>
                <a:gd name="T27" fmla="*/ 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21">
                  <a:moveTo>
                    <a:pt x="11" y="19"/>
                  </a:moveTo>
                  <a:cubicBezTo>
                    <a:pt x="29" y="0"/>
                    <a:pt x="28" y="38"/>
                    <a:pt x="27" y="45"/>
                  </a:cubicBezTo>
                  <a:cubicBezTo>
                    <a:pt x="26" y="51"/>
                    <a:pt x="34" y="60"/>
                    <a:pt x="38" y="64"/>
                  </a:cubicBezTo>
                  <a:cubicBezTo>
                    <a:pt x="43" y="70"/>
                    <a:pt x="50" y="75"/>
                    <a:pt x="56" y="80"/>
                  </a:cubicBezTo>
                  <a:cubicBezTo>
                    <a:pt x="59" y="83"/>
                    <a:pt x="61" y="85"/>
                    <a:pt x="63" y="87"/>
                  </a:cubicBezTo>
                  <a:cubicBezTo>
                    <a:pt x="72" y="94"/>
                    <a:pt x="68" y="103"/>
                    <a:pt x="54" y="112"/>
                  </a:cubicBezTo>
                  <a:cubicBezTo>
                    <a:pt x="49" y="112"/>
                    <a:pt x="44" y="113"/>
                    <a:pt x="39" y="114"/>
                  </a:cubicBezTo>
                  <a:cubicBezTo>
                    <a:pt x="34" y="116"/>
                    <a:pt x="35" y="121"/>
                    <a:pt x="40" y="120"/>
                  </a:cubicBezTo>
                  <a:cubicBezTo>
                    <a:pt x="56" y="115"/>
                    <a:pt x="70" y="118"/>
                    <a:pt x="78" y="101"/>
                  </a:cubicBezTo>
                  <a:cubicBezTo>
                    <a:pt x="83" y="88"/>
                    <a:pt x="59" y="73"/>
                    <a:pt x="51" y="66"/>
                  </a:cubicBezTo>
                  <a:cubicBezTo>
                    <a:pt x="39" y="55"/>
                    <a:pt x="36" y="47"/>
                    <a:pt x="37" y="32"/>
                  </a:cubicBezTo>
                  <a:cubicBezTo>
                    <a:pt x="38" y="24"/>
                    <a:pt x="34" y="16"/>
                    <a:pt x="29" y="10"/>
                  </a:cubicBezTo>
                  <a:cubicBezTo>
                    <a:pt x="21" y="1"/>
                    <a:pt x="9" y="11"/>
                    <a:pt x="4" y="17"/>
                  </a:cubicBezTo>
                  <a:cubicBezTo>
                    <a:pt x="0" y="21"/>
                    <a:pt x="8" y="22"/>
                    <a:pt x="11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60"/>
            <p:cNvSpPr/>
            <p:nvPr>
              <p:custDataLst>
                <p:tags r:id="rId33"/>
              </p:custDataLst>
            </p:nvPr>
          </p:nvSpPr>
          <p:spPr bwMode="auto">
            <a:xfrm>
              <a:off x="4165" y="2790"/>
              <a:ext cx="213" cy="62"/>
            </a:xfrm>
            <a:custGeom>
              <a:avLst/>
              <a:gdLst>
                <a:gd name="T0" fmla="*/ 9 w 90"/>
                <a:gd name="T1" fmla="*/ 24 h 26"/>
                <a:gd name="T2" fmla="*/ 80 w 90"/>
                <a:gd name="T3" fmla="*/ 20 h 26"/>
                <a:gd name="T4" fmla="*/ 88 w 90"/>
                <a:gd name="T5" fmla="*/ 17 h 26"/>
                <a:gd name="T6" fmla="*/ 5 w 90"/>
                <a:gd name="T7" fmla="*/ 21 h 26"/>
                <a:gd name="T8" fmla="*/ 9 w 90"/>
                <a:gd name="T9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6">
                  <a:moveTo>
                    <a:pt x="9" y="24"/>
                  </a:moveTo>
                  <a:cubicBezTo>
                    <a:pt x="28" y="16"/>
                    <a:pt x="62" y="6"/>
                    <a:pt x="80" y="20"/>
                  </a:cubicBezTo>
                  <a:cubicBezTo>
                    <a:pt x="82" y="22"/>
                    <a:pt x="90" y="19"/>
                    <a:pt x="88" y="17"/>
                  </a:cubicBezTo>
                  <a:cubicBezTo>
                    <a:pt x="67" y="0"/>
                    <a:pt x="28" y="11"/>
                    <a:pt x="5" y="21"/>
                  </a:cubicBezTo>
                  <a:cubicBezTo>
                    <a:pt x="0" y="23"/>
                    <a:pt x="5" y="26"/>
                    <a:pt x="9" y="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61"/>
            <p:cNvSpPr/>
            <p:nvPr>
              <p:custDataLst>
                <p:tags r:id="rId34"/>
              </p:custDataLst>
            </p:nvPr>
          </p:nvSpPr>
          <p:spPr bwMode="auto">
            <a:xfrm>
              <a:off x="4217" y="2899"/>
              <a:ext cx="173" cy="33"/>
            </a:xfrm>
            <a:custGeom>
              <a:avLst/>
              <a:gdLst>
                <a:gd name="T0" fmla="*/ 1 w 73"/>
                <a:gd name="T1" fmla="*/ 5 h 14"/>
                <a:gd name="T2" fmla="*/ 64 w 73"/>
                <a:gd name="T3" fmla="*/ 5 h 14"/>
                <a:gd name="T4" fmla="*/ 68 w 73"/>
                <a:gd name="T5" fmla="*/ 1 h 14"/>
                <a:gd name="T6" fmla="*/ 9 w 73"/>
                <a:gd name="T7" fmla="*/ 2 h 14"/>
                <a:gd name="T8" fmla="*/ 1 w 73"/>
                <a:gd name="T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4">
                  <a:moveTo>
                    <a:pt x="1" y="5"/>
                  </a:moveTo>
                  <a:cubicBezTo>
                    <a:pt x="19" y="14"/>
                    <a:pt x="45" y="5"/>
                    <a:pt x="64" y="5"/>
                  </a:cubicBezTo>
                  <a:cubicBezTo>
                    <a:pt x="67" y="5"/>
                    <a:pt x="73" y="1"/>
                    <a:pt x="68" y="1"/>
                  </a:cubicBezTo>
                  <a:cubicBezTo>
                    <a:pt x="50" y="2"/>
                    <a:pt x="26" y="10"/>
                    <a:pt x="9" y="2"/>
                  </a:cubicBezTo>
                  <a:cubicBezTo>
                    <a:pt x="7" y="0"/>
                    <a:pt x="0" y="4"/>
                    <a:pt x="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62"/>
            <p:cNvSpPr/>
            <p:nvPr>
              <p:custDataLst>
                <p:tags r:id="rId35"/>
              </p:custDataLst>
            </p:nvPr>
          </p:nvSpPr>
          <p:spPr bwMode="auto">
            <a:xfrm>
              <a:off x="4459" y="2740"/>
              <a:ext cx="234" cy="292"/>
            </a:xfrm>
            <a:custGeom>
              <a:avLst/>
              <a:gdLst>
                <a:gd name="T0" fmla="*/ 13 w 99"/>
                <a:gd name="T1" fmla="*/ 31 h 123"/>
                <a:gd name="T2" fmla="*/ 36 w 99"/>
                <a:gd name="T3" fmla="*/ 25 h 123"/>
                <a:gd name="T4" fmla="*/ 37 w 99"/>
                <a:gd name="T5" fmla="*/ 39 h 123"/>
                <a:gd name="T6" fmla="*/ 33 w 99"/>
                <a:gd name="T7" fmla="*/ 56 h 123"/>
                <a:gd name="T8" fmla="*/ 29 w 99"/>
                <a:gd name="T9" fmla="*/ 95 h 123"/>
                <a:gd name="T10" fmla="*/ 94 w 99"/>
                <a:gd name="T11" fmla="*/ 103 h 123"/>
                <a:gd name="T12" fmla="*/ 92 w 99"/>
                <a:gd name="T13" fmla="*/ 98 h 123"/>
                <a:gd name="T14" fmla="*/ 51 w 99"/>
                <a:gd name="T15" fmla="*/ 106 h 123"/>
                <a:gd name="T16" fmla="*/ 38 w 99"/>
                <a:gd name="T17" fmla="*/ 72 h 123"/>
                <a:gd name="T18" fmla="*/ 46 w 99"/>
                <a:gd name="T19" fmla="*/ 26 h 123"/>
                <a:gd name="T20" fmla="*/ 4 w 99"/>
                <a:gd name="T21" fmla="*/ 33 h 123"/>
                <a:gd name="T22" fmla="*/ 13 w 99"/>
                <a:gd name="T23" fmla="*/ 3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123">
                  <a:moveTo>
                    <a:pt x="13" y="31"/>
                  </a:moveTo>
                  <a:cubicBezTo>
                    <a:pt x="25" y="16"/>
                    <a:pt x="33" y="14"/>
                    <a:pt x="36" y="25"/>
                  </a:cubicBezTo>
                  <a:cubicBezTo>
                    <a:pt x="38" y="29"/>
                    <a:pt x="37" y="35"/>
                    <a:pt x="37" y="39"/>
                  </a:cubicBezTo>
                  <a:cubicBezTo>
                    <a:pt x="37" y="45"/>
                    <a:pt x="35" y="51"/>
                    <a:pt x="33" y="56"/>
                  </a:cubicBezTo>
                  <a:cubicBezTo>
                    <a:pt x="29" y="69"/>
                    <a:pt x="26" y="82"/>
                    <a:pt x="29" y="95"/>
                  </a:cubicBezTo>
                  <a:cubicBezTo>
                    <a:pt x="35" y="123"/>
                    <a:pt x="77" y="109"/>
                    <a:pt x="94" y="103"/>
                  </a:cubicBezTo>
                  <a:cubicBezTo>
                    <a:pt x="99" y="102"/>
                    <a:pt x="98" y="96"/>
                    <a:pt x="92" y="98"/>
                  </a:cubicBezTo>
                  <a:cubicBezTo>
                    <a:pt x="80" y="102"/>
                    <a:pt x="65" y="108"/>
                    <a:pt x="51" y="106"/>
                  </a:cubicBezTo>
                  <a:cubicBezTo>
                    <a:pt x="34" y="102"/>
                    <a:pt x="36" y="84"/>
                    <a:pt x="38" y="72"/>
                  </a:cubicBezTo>
                  <a:cubicBezTo>
                    <a:pt x="41" y="56"/>
                    <a:pt x="47" y="42"/>
                    <a:pt x="46" y="26"/>
                  </a:cubicBezTo>
                  <a:cubicBezTo>
                    <a:pt x="43" y="0"/>
                    <a:pt x="0" y="7"/>
                    <a:pt x="4" y="33"/>
                  </a:cubicBezTo>
                  <a:cubicBezTo>
                    <a:pt x="5" y="37"/>
                    <a:pt x="13" y="35"/>
                    <a:pt x="13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63"/>
            <p:cNvSpPr/>
            <p:nvPr>
              <p:custDataLst>
                <p:tags r:id="rId36"/>
              </p:custDataLst>
            </p:nvPr>
          </p:nvSpPr>
          <p:spPr bwMode="auto">
            <a:xfrm>
              <a:off x="4646" y="2747"/>
              <a:ext cx="236" cy="247"/>
            </a:xfrm>
            <a:custGeom>
              <a:avLst/>
              <a:gdLst>
                <a:gd name="T0" fmla="*/ 10 w 100"/>
                <a:gd name="T1" fmla="*/ 17 h 104"/>
                <a:gd name="T2" fmla="*/ 38 w 100"/>
                <a:gd name="T3" fmla="*/ 34 h 104"/>
                <a:gd name="T4" fmla="*/ 47 w 100"/>
                <a:gd name="T5" fmla="*/ 70 h 104"/>
                <a:gd name="T6" fmla="*/ 99 w 100"/>
                <a:gd name="T7" fmla="*/ 82 h 104"/>
                <a:gd name="T8" fmla="*/ 91 w 100"/>
                <a:gd name="T9" fmla="*/ 83 h 104"/>
                <a:gd name="T10" fmla="*/ 54 w 100"/>
                <a:gd name="T11" fmla="*/ 63 h 104"/>
                <a:gd name="T12" fmla="*/ 44 w 100"/>
                <a:gd name="T13" fmla="*/ 24 h 104"/>
                <a:gd name="T14" fmla="*/ 2 w 100"/>
                <a:gd name="T15" fmla="*/ 18 h 104"/>
                <a:gd name="T16" fmla="*/ 10 w 100"/>
                <a:gd name="T17" fmla="*/ 1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10" y="17"/>
                  </a:moveTo>
                  <a:cubicBezTo>
                    <a:pt x="28" y="0"/>
                    <a:pt x="34" y="19"/>
                    <a:pt x="38" y="34"/>
                  </a:cubicBezTo>
                  <a:cubicBezTo>
                    <a:pt x="41" y="46"/>
                    <a:pt x="42" y="59"/>
                    <a:pt x="47" y="70"/>
                  </a:cubicBezTo>
                  <a:cubicBezTo>
                    <a:pt x="54" y="83"/>
                    <a:pt x="92" y="104"/>
                    <a:pt x="99" y="82"/>
                  </a:cubicBezTo>
                  <a:cubicBezTo>
                    <a:pt x="100" y="80"/>
                    <a:pt x="92" y="81"/>
                    <a:pt x="91" y="83"/>
                  </a:cubicBezTo>
                  <a:cubicBezTo>
                    <a:pt x="86" y="98"/>
                    <a:pt x="56" y="71"/>
                    <a:pt x="54" y="63"/>
                  </a:cubicBezTo>
                  <a:cubicBezTo>
                    <a:pt x="49" y="51"/>
                    <a:pt x="48" y="37"/>
                    <a:pt x="44" y="24"/>
                  </a:cubicBezTo>
                  <a:cubicBezTo>
                    <a:pt x="37" y="0"/>
                    <a:pt x="18" y="2"/>
                    <a:pt x="2" y="18"/>
                  </a:cubicBezTo>
                  <a:cubicBezTo>
                    <a:pt x="0" y="20"/>
                    <a:pt x="9" y="19"/>
                    <a:pt x="10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64"/>
            <p:cNvSpPr/>
            <p:nvPr>
              <p:custDataLst>
                <p:tags r:id="rId37"/>
              </p:custDataLst>
            </p:nvPr>
          </p:nvSpPr>
          <p:spPr bwMode="auto">
            <a:xfrm>
              <a:off x="4674" y="2816"/>
              <a:ext cx="211" cy="55"/>
            </a:xfrm>
            <a:custGeom>
              <a:avLst/>
              <a:gdLst>
                <a:gd name="T0" fmla="*/ 6 w 89"/>
                <a:gd name="T1" fmla="*/ 22 h 23"/>
                <a:gd name="T2" fmla="*/ 83 w 89"/>
                <a:gd name="T3" fmla="*/ 6 h 23"/>
                <a:gd name="T4" fmla="*/ 83 w 89"/>
                <a:gd name="T5" fmla="*/ 1 h 23"/>
                <a:gd name="T6" fmla="*/ 7 w 89"/>
                <a:gd name="T7" fmla="*/ 16 h 23"/>
                <a:gd name="T8" fmla="*/ 6 w 89"/>
                <a:gd name="T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3">
                  <a:moveTo>
                    <a:pt x="6" y="22"/>
                  </a:moveTo>
                  <a:cubicBezTo>
                    <a:pt x="32" y="17"/>
                    <a:pt x="57" y="10"/>
                    <a:pt x="83" y="6"/>
                  </a:cubicBezTo>
                  <a:cubicBezTo>
                    <a:pt x="87" y="6"/>
                    <a:pt x="89" y="0"/>
                    <a:pt x="83" y="1"/>
                  </a:cubicBezTo>
                  <a:cubicBezTo>
                    <a:pt x="58" y="5"/>
                    <a:pt x="32" y="12"/>
                    <a:pt x="7" y="16"/>
                  </a:cubicBezTo>
                  <a:cubicBezTo>
                    <a:pt x="2" y="17"/>
                    <a:pt x="0" y="23"/>
                    <a:pt x="6" y="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65"/>
            <p:cNvSpPr/>
            <p:nvPr>
              <p:custDataLst>
                <p:tags r:id="rId38"/>
              </p:custDataLst>
            </p:nvPr>
          </p:nvSpPr>
          <p:spPr bwMode="auto">
            <a:xfrm>
              <a:off x="2365" y="2792"/>
              <a:ext cx="196" cy="320"/>
            </a:xfrm>
            <a:custGeom>
              <a:avLst/>
              <a:gdLst>
                <a:gd name="T0" fmla="*/ 9 w 83"/>
                <a:gd name="T1" fmla="*/ 25 h 135"/>
                <a:gd name="T2" fmla="*/ 39 w 83"/>
                <a:gd name="T3" fmla="*/ 19 h 135"/>
                <a:gd name="T4" fmla="*/ 32 w 83"/>
                <a:gd name="T5" fmla="*/ 41 h 135"/>
                <a:gd name="T6" fmla="*/ 40 w 83"/>
                <a:gd name="T7" fmla="*/ 72 h 135"/>
                <a:gd name="T8" fmla="*/ 72 w 83"/>
                <a:gd name="T9" fmla="*/ 102 h 135"/>
                <a:gd name="T10" fmla="*/ 19 w 83"/>
                <a:gd name="T11" fmla="*/ 131 h 135"/>
                <a:gd name="T12" fmla="*/ 22 w 83"/>
                <a:gd name="T13" fmla="*/ 133 h 135"/>
                <a:gd name="T14" fmla="*/ 62 w 83"/>
                <a:gd name="T15" fmla="*/ 129 h 135"/>
                <a:gd name="T16" fmla="*/ 80 w 83"/>
                <a:gd name="T17" fmla="*/ 103 h 135"/>
                <a:gd name="T18" fmla="*/ 39 w 83"/>
                <a:gd name="T19" fmla="*/ 59 h 135"/>
                <a:gd name="T20" fmla="*/ 40 w 83"/>
                <a:gd name="T21" fmla="*/ 3 h 135"/>
                <a:gd name="T22" fmla="*/ 0 w 83"/>
                <a:gd name="T23" fmla="*/ 26 h 135"/>
                <a:gd name="T24" fmla="*/ 9 w 83"/>
                <a:gd name="T25" fmla="*/ 2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135">
                  <a:moveTo>
                    <a:pt x="9" y="25"/>
                  </a:moveTo>
                  <a:cubicBezTo>
                    <a:pt x="12" y="12"/>
                    <a:pt x="42" y="0"/>
                    <a:pt x="39" y="19"/>
                  </a:cubicBezTo>
                  <a:cubicBezTo>
                    <a:pt x="38" y="27"/>
                    <a:pt x="35" y="34"/>
                    <a:pt x="32" y="41"/>
                  </a:cubicBezTo>
                  <a:cubicBezTo>
                    <a:pt x="28" y="53"/>
                    <a:pt x="29" y="63"/>
                    <a:pt x="40" y="72"/>
                  </a:cubicBezTo>
                  <a:cubicBezTo>
                    <a:pt x="51" y="82"/>
                    <a:pt x="67" y="87"/>
                    <a:pt x="72" y="102"/>
                  </a:cubicBezTo>
                  <a:cubicBezTo>
                    <a:pt x="79" y="127"/>
                    <a:pt x="36" y="125"/>
                    <a:pt x="19" y="131"/>
                  </a:cubicBezTo>
                  <a:cubicBezTo>
                    <a:pt x="14" y="133"/>
                    <a:pt x="19" y="134"/>
                    <a:pt x="22" y="133"/>
                  </a:cubicBezTo>
                  <a:cubicBezTo>
                    <a:pt x="35" y="129"/>
                    <a:pt x="50" y="135"/>
                    <a:pt x="62" y="129"/>
                  </a:cubicBezTo>
                  <a:cubicBezTo>
                    <a:pt x="72" y="124"/>
                    <a:pt x="79" y="113"/>
                    <a:pt x="80" y="103"/>
                  </a:cubicBezTo>
                  <a:cubicBezTo>
                    <a:pt x="83" y="84"/>
                    <a:pt x="48" y="73"/>
                    <a:pt x="39" y="59"/>
                  </a:cubicBezTo>
                  <a:cubicBezTo>
                    <a:pt x="33" y="49"/>
                    <a:pt x="61" y="5"/>
                    <a:pt x="40" y="3"/>
                  </a:cubicBezTo>
                  <a:cubicBezTo>
                    <a:pt x="25" y="2"/>
                    <a:pt x="4" y="11"/>
                    <a:pt x="0" y="26"/>
                  </a:cubicBezTo>
                  <a:cubicBezTo>
                    <a:pt x="0" y="28"/>
                    <a:pt x="8" y="27"/>
                    <a:pt x="9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66"/>
            <p:cNvSpPr/>
            <p:nvPr>
              <p:custDataLst>
                <p:tags r:id="rId39"/>
              </p:custDataLst>
            </p:nvPr>
          </p:nvSpPr>
          <p:spPr bwMode="auto">
            <a:xfrm>
              <a:off x="1882" y="2608"/>
              <a:ext cx="135" cy="132"/>
            </a:xfrm>
            <a:custGeom>
              <a:avLst/>
              <a:gdLst>
                <a:gd name="T0" fmla="*/ 48 w 57"/>
                <a:gd name="T1" fmla="*/ 2 h 56"/>
                <a:gd name="T2" fmla="*/ 5 w 57"/>
                <a:gd name="T3" fmla="*/ 54 h 56"/>
                <a:gd name="T4" fmla="*/ 10 w 57"/>
                <a:gd name="T5" fmla="*/ 55 h 56"/>
                <a:gd name="T6" fmla="*/ 56 w 57"/>
                <a:gd name="T7" fmla="*/ 1 h 56"/>
                <a:gd name="T8" fmla="*/ 48 w 57"/>
                <a:gd name="T9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6">
                  <a:moveTo>
                    <a:pt x="48" y="2"/>
                  </a:moveTo>
                  <a:cubicBezTo>
                    <a:pt x="40" y="22"/>
                    <a:pt x="27" y="45"/>
                    <a:pt x="5" y="54"/>
                  </a:cubicBezTo>
                  <a:cubicBezTo>
                    <a:pt x="0" y="56"/>
                    <a:pt x="8" y="56"/>
                    <a:pt x="10" y="55"/>
                  </a:cubicBezTo>
                  <a:cubicBezTo>
                    <a:pt x="33" y="45"/>
                    <a:pt x="47" y="22"/>
                    <a:pt x="56" y="1"/>
                  </a:cubicBezTo>
                  <a:cubicBezTo>
                    <a:pt x="57" y="0"/>
                    <a:pt x="49" y="0"/>
                    <a:pt x="4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67"/>
            <p:cNvSpPr/>
            <p:nvPr>
              <p:custDataLst>
                <p:tags r:id="rId40"/>
              </p:custDataLst>
            </p:nvPr>
          </p:nvSpPr>
          <p:spPr bwMode="auto">
            <a:xfrm>
              <a:off x="1898" y="2622"/>
              <a:ext cx="138" cy="95"/>
            </a:xfrm>
            <a:custGeom>
              <a:avLst/>
              <a:gdLst>
                <a:gd name="T0" fmla="*/ 1 w 58"/>
                <a:gd name="T1" fmla="*/ 4 h 40"/>
                <a:gd name="T2" fmla="*/ 49 w 58"/>
                <a:gd name="T3" fmla="*/ 39 h 40"/>
                <a:gd name="T4" fmla="*/ 57 w 58"/>
                <a:gd name="T5" fmla="*/ 36 h 40"/>
                <a:gd name="T6" fmla="*/ 9 w 58"/>
                <a:gd name="T7" fmla="*/ 2 h 40"/>
                <a:gd name="T8" fmla="*/ 1 w 58"/>
                <a:gd name="T9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0">
                  <a:moveTo>
                    <a:pt x="1" y="4"/>
                  </a:moveTo>
                  <a:cubicBezTo>
                    <a:pt x="17" y="16"/>
                    <a:pt x="35" y="25"/>
                    <a:pt x="49" y="39"/>
                  </a:cubicBezTo>
                  <a:cubicBezTo>
                    <a:pt x="51" y="40"/>
                    <a:pt x="58" y="37"/>
                    <a:pt x="57" y="36"/>
                  </a:cubicBezTo>
                  <a:cubicBezTo>
                    <a:pt x="43" y="23"/>
                    <a:pt x="25" y="13"/>
                    <a:pt x="9" y="2"/>
                  </a:cubicBezTo>
                  <a:cubicBezTo>
                    <a:pt x="7" y="0"/>
                    <a:pt x="0" y="4"/>
                    <a:pt x="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68"/>
            <p:cNvSpPr/>
            <p:nvPr>
              <p:custDataLst>
                <p:tags r:id="rId41"/>
              </p:custDataLst>
            </p:nvPr>
          </p:nvSpPr>
          <p:spPr bwMode="auto">
            <a:xfrm>
              <a:off x="2017" y="2638"/>
              <a:ext cx="120" cy="31"/>
            </a:xfrm>
            <a:custGeom>
              <a:avLst/>
              <a:gdLst>
                <a:gd name="T0" fmla="*/ 5 w 51"/>
                <a:gd name="T1" fmla="*/ 10 h 13"/>
                <a:gd name="T2" fmla="*/ 45 w 51"/>
                <a:gd name="T3" fmla="*/ 6 h 13"/>
                <a:gd name="T4" fmla="*/ 42 w 51"/>
                <a:gd name="T5" fmla="*/ 2 h 13"/>
                <a:gd name="T6" fmla="*/ 10 w 51"/>
                <a:gd name="T7" fmla="*/ 5 h 13"/>
                <a:gd name="T8" fmla="*/ 5 w 51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3">
                  <a:moveTo>
                    <a:pt x="5" y="10"/>
                  </a:moveTo>
                  <a:cubicBezTo>
                    <a:pt x="18" y="13"/>
                    <a:pt x="33" y="11"/>
                    <a:pt x="45" y="6"/>
                  </a:cubicBezTo>
                  <a:cubicBezTo>
                    <a:pt x="51" y="3"/>
                    <a:pt x="46" y="0"/>
                    <a:pt x="42" y="2"/>
                  </a:cubicBezTo>
                  <a:cubicBezTo>
                    <a:pt x="32" y="6"/>
                    <a:pt x="20" y="8"/>
                    <a:pt x="10" y="5"/>
                  </a:cubicBezTo>
                  <a:cubicBezTo>
                    <a:pt x="7" y="4"/>
                    <a:pt x="0" y="8"/>
                    <a:pt x="5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69"/>
            <p:cNvSpPr/>
            <p:nvPr>
              <p:custDataLst>
                <p:tags r:id="rId42"/>
              </p:custDataLst>
            </p:nvPr>
          </p:nvSpPr>
          <p:spPr bwMode="auto">
            <a:xfrm>
              <a:off x="2064" y="2601"/>
              <a:ext cx="111" cy="125"/>
            </a:xfrm>
            <a:custGeom>
              <a:avLst/>
              <a:gdLst>
                <a:gd name="T0" fmla="*/ 24 w 47"/>
                <a:gd name="T1" fmla="*/ 6 h 53"/>
                <a:gd name="T2" fmla="*/ 30 w 47"/>
                <a:gd name="T3" fmla="*/ 33 h 53"/>
                <a:gd name="T4" fmla="*/ 4 w 47"/>
                <a:gd name="T5" fmla="*/ 49 h 53"/>
                <a:gd name="T6" fmla="*/ 11 w 47"/>
                <a:gd name="T7" fmla="*/ 51 h 53"/>
                <a:gd name="T8" fmla="*/ 41 w 47"/>
                <a:gd name="T9" fmla="*/ 28 h 53"/>
                <a:gd name="T10" fmla="*/ 32 w 47"/>
                <a:gd name="T11" fmla="*/ 3 h 53"/>
                <a:gd name="T12" fmla="*/ 24 w 47"/>
                <a:gd name="T13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53">
                  <a:moveTo>
                    <a:pt x="24" y="6"/>
                  </a:moveTo>
                  <a:cubicBezTo>
                    <a:pt x="31" y="15"/>
                    <a:pt x="41" y="22"/>
                    <a:pt x="30" y="33"/>
                  </a:cubicBezTo>
                  <a:cubicBezTo>
                    <a:pt x="23" y="40"/>
                    <a:pt x="12" y="43"/>
                    <a:pt x="4" y="49"/>
                  </a:cubicBezTo>
                  <a:cubicBezTo>
                    <a:pt x="0" y="52"/>
                    <a:pt x="9" y="53"/>
                    <a:pt x="11" y="51"/>
                  </a:cubicBezTo>
                  <a:cubicBezTo>
                    <a:pt x="21" y="43"/>
                    <a:pt x="35" y="41"/>
                    <a:pt x="41" y="28"/>
                  </a:cubicBezTo>
                  <a:cubicBezTo>
                    <a:pt x="47" y="17"/>
                    <a:pt x="38" y="12"/>
                    <a:pt x="32" y="3"/>
                  </a:cubicBezTo>
                  <a:cubicBezTo>
                    <a:pt x="30" y="0"/>
                    <a:pt x="22" y="3"/>
                    <a:pt x="24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70"/>
            <p:cNvSpPr/>
            <p:nvPr>
              <p:custDataLst>
                <p:tags r:id="rId43"/>
              </p:custDataLst>
            </p:nvPr>
          </p:nvSpPr>
          <p:spPr bwMode="auto">
            <a:xfrm>
              <a:off x="2180" y="2582"/>
              <a:ext cx="118" cy="132"/>
            </a:xfrm>
            <a:custGeom>
              <a:avLst/>
              <a:gdLst>
                <a:gd name="T0" fmla="*/ 12 w 50"/>
                <a:gd name="T1" fmla="*/ 11 h 56"/>
                <a:gd name="T2" fmla="*/ 8 w 50"/>
                <a:gd name="T3" fmla="*/ 44 h 56"/>
                <a:gd name="T4" fmla="*/ 43 w 50"/>
                <a:gd name="T5" fmla="*/ 39 h 56"/>
                <a:gd name="T6" fmla="*/ 38 w 50"/>
                <a:gd name="T7" fmla="*/ 4 h 56"/>
                <a:gd name="T8" fmla="*/ 23 w 50"/>
                <a:gd name="T9" fmla="*/ 2 h 56"/>
                <a:gd name="T10" fmla="*/ 11 w 50"/>
                <a:gd name="T11" fmla="*/ 17 h 56"/>
                <a:gd name="T12" fmla="*/ 19 w 50"/>
                <a:gd name="T13" fmla="*/ 16 h 56"/>
                <a:gd name="T14" fmla="*/ 27 w 50"/>
                <a:gd name="T15" fmla="*/ 6 h 56"/>
                <a:gd name="T16" fmla="*/ 34 w 50"/>
                <a:gd name="T17" fmla="*/ 12 h 56"/>
                <a:gd name="T18" fmla="*/ 35 w 50"/>
                <a:gd name="T19" fmla="*/ 38 h 56"/>
                <a:gd name="T20" fmla="*/ 23 w 50"/>
                <a:gd name="T21" fmla="*/ 45 h 56"/>
                <a:gd name="T22" fmla="*/ 14 w 50"/>
                <a:gd name="T23" fmla="*/ 38 h 56"/>
                <a:gd name="T24" fmla="*/ 18 w 50"/>
                <a:gd name="T25" fmla="*/ 14 h 56"/>
                <a:gd name="T26" fmla="*/ 12 w 50"/>
                <a:gd name="T27" fmla="*/ 1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56">
                  <a:moveTo>
                    <a:pt x="12" y="11"/>
                  </a:moveTo>
                  <a:cubicBezTo>
                    <a:pt x="0" y="18"/>
                    <a:pt x="0" y="34"/>
                    <a:pt x="8" y="44"/>
                  </a:cubicBezTo>
                  <a:cubicBezTo>
                    <a:pt x="18" y="56"/>
                    <a:pt x="35" y="50"/>
                    <a:pt x="43" y="39"/>
                  </a:cubicBezTo>
                  <a:cubicBezTo>
                    <a:pt x="50" y="29"/>
                    <a:pt x="47" y="13"/>
                    <a:pt x="38" y="4"/>
                  </a:cubicBezTo>
                  <a:cubicBezTo>
                    <a:pt x="34" y="1"/>
                    <a:pt x="28" y="0"/>
                    <a:pt x="23" y="2"/>
                  </a:cubicBezTo>
                  <a:cubicBezTo>
                    <a:pt x="16" y="4"/>
                    <a:pt x="13" y="11"/>
                    <a:pt x="11" y="17"/>
                  </a:cubicBezTo>
                  <a:cubicBezTo>
                    <a:pt x="10" y="20"/>
                    <a:pt x="18" y="19"/>
                    <a:pt x="19" y="16"/>
                  </a:cubicBezTo>
                  <a:cubicBezTo>
                    <a:pt x="20" y="14"/>
                    <a:pt x="23" y="6"/>
                    <a:pt x="27" y="6"/>
                  </a:cubicBezTo>
                  <a:cubicBezTo>
                    <a:pt x="30" y="6"/>
                    <a:pt x="32" y="10"/>
                    <a:pt x="34" y="12"/>
                  </a:cubicBezTo>
                  <a:cubicBezTo>
                    <a:pt x="39" y="20"/>
                    <a:pt x="39" y="30"/>
                    <a:pt x="35" y="38"/>
                  </a:cubicBezTo>
                  <a:cubicBezTo>
                    <a:pt x="33" y="41"/>
                    <a:pt x="29" y="46"/>
                    <a:pt x="23" y="45"/>
                  </a:cubicBezTo>
                  <a:cubicBezTo>
                    <a:pt x="19" y="45"/>
                    <a:pt x="16" y="41"/>
                    <a:pt x="14" y="38"/>
                  </a:cubicBezTo>
                  <a:cubicBezTo>
                    <a:pt x="9" y="31"/>
                    <a:pt x="9" y="19"/>
                    <a:pt x="18" y="14"/>
                  </a:cubicBezTo>
                  <a:cubicBezTo>
                    <a:pt x="23" y="11"/>
                    <a:pt x="15" y="9"/>
                    <a:pt x="12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71"/>
            <p:cNvSpPr/>
            <p:nvPr>
              <p:custDataLst>
                <p:tags r:id="rId44"/>
              </p:custDataLst>
            </p:nvPr>
          </p:nvSpPr>
          <p:spPr bwMode="auto">
            <a:xfrm>
              <a:off x="2502" y="3257"/>
              <a:ext cx="170" cy="163"/>
            </a:xfrm>
            <a:custGeom>
              <a:avLst/>
              <a:gdLst>
                <a:gd name="T0" fmla="*/ 6 w 72"/>
                <a:gd name="T1" fmla="*/ 6 h 69"/>
                <a:gd name="T2" fmla="*/ 61 w 72"/>
                <a:gd name="T3" fmla="*/ 67 h 69"/>
                <a:gd name="T4" fmla="*/ 68 w 72"/>
                <a:gd name="T5" fmla="*/ 62 h 69"/>
                <a:gd name="T6" fmla="*/ 10 w 72"/>
                <a:gd name="T7" fmla="*/ 1 h 69"/>
                <a:gd name="T8" fmla="*/ 6 w 72"/>
                <a:gd name="T9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9">
                  <a:moveTo>
                    <a:pt x="6" y="6"/>
                  </a:moveTo>
                  <a:cubicBezTo>
                    <a:pt x="32" y="16"/>
                    <a:pt x="40" y="50"/>
                    <a:pt x="61" y="67"/>
                  </a:cubicBezTo>
                  <a:cubicBezTo>
                    <a:pt x="64" y="69"/>
                    <a:pt x="72" y="65"/>
                    <a:pt x="68" y="62"/>
                  </a:cubicBezTo>
                  <a:cubicBezTo>
                    <a:pt x="46" y="45"/>
                    <a:pt x="39" y="11"/>
                    <a:pt x="10" y="1"/>
                  </a:cubicBezTo>
                  <a:cubicBezTo>
                    <a:pt x="7" y="0"/>
                    <a:pt x="0" y="5"/>
                    <a:pt x="6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72"/>
            <p:cNvSpPr/>
            <p:nvPr>
              <p:custDataLst>
                <p:tags r:id="rId45"/>
              </p:custDataLst>
            </p:nvPr>
          </p:nvSpPr>
          <p:spPr bwMode="auto">
            <a:xfrm>
              <a:off x="3091" y="3271"/>
              <a:ext cx="147" cy="225"/>
            </a:xfrm>
            <a:custGeom>
              <a:avLst/>
              <a:gdLst>
                <a:gd name="T0" fmla="*/ 14 w 62"/>
                <a:gd name="T1" fmla="*/ 16 h 95"/>
                <a:gd name="T2" fmla="*/ 10 w 62"/>
                <a:gd name="T3" fmla="*/ 11 h 95"/>
                <a:gd name="T4" fmla="*/ 14 w 62"/>
                <a:gd name="T5" fmla="*/ 8 h 95"/>
                <a:gd name="T6" fmla="*/ 31 w 62"/>
                <a:gd name="T7" fmla="*/ 11 h 95"/>
                <a:gd name="T8" fmla="*/ 30 w 62"/>
                <a:gd name="T9" fmla="*/ 35 h 95"/>
                <a:gd name="T10" fmla="*/ 35 w 62"/>
                <a:gd name="T11" fmla="*/ 56 h 95"/>
                <a:gd name="T12" fmla="*/ 42 w 62"/>
                <a:gd name="T13" fmla="*/ 66 h 95"/>
                <a:gd name="T14" fmla="*/ 16 w 62"/>
                <a:gd name="T15" fmla="*/ 87 h 95"/>
                <a:gd name="T16" fmla="*/ 11 w 62"/>
                <a:gd name="T17" fmla="*/ 91 h 95"/>
                <a:gd name="T18" fmla="*/ 45 w 62"/>
                <a:gd name="T19" fmla="*/ 78 h 95"/>
                <a:gd name="T20" fmla="*/ 37 w 62"/>
                <a:gd name="T21" fmla="*/ 38 h 95"/>
                <a:gd name="T22" fmla="*/ 29 w 62"/>
                <a:gd name="T23" fmla="*/ 1 h 95"/>
                <a:gd name="T24" fmla="*/ 1 w 62"/>
                <a:gd name="T25" fmla="*/ 13 h 95"/>
                <a:gd name="T26" fmla="*/ 4 w 62"/>
                <a:gd name="T27" fmla="*/ 15 h 95"/>
                <a:gd name="T28" fmla="*/ 5 w 62"/>
                <a:gd name="T29" fmla="*/ 18 h 95"/>
                <a:gd name="T30" fmla="*/ 14 w 62"/>
                <a:gd name="T31" fmla="*/ 1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95">
                  <a:moveTo>
                    <a:pt x="14" y="16"/>
                  </a:moveTo>
                  <a:cubicBezTo>
                    <a:pt x="14" y="13"/>
                    <a:pt x="13" y="11"/>
                    <a:pt x="10" y="11"/>
                  </a:cubicBezTo>
                  <a:cubicBezTo>
                    <a:pt x="11" y="10"/>
                    <a:pt x="13" y="9"/>
                    <a:pt x="14" y="8"/>
                  </a:cubicBezTo>
                  <a:cubicBezTo>
                    <a:pt x="22" y="5"/>
                    <a:pt x="28" y="6"/>
                    <a:pt x="31" y="11"/>
                  </a:cubicBezTo>
                  <a:cubicBezTo>
                    <a:pt x="38" y="17"/>
                    <a:pt x="32" y="28"/>
                    <a:pt x="30" y="35"/>
                  </a:cubicBezTo>
                  <a:cubicBezTo>
                    <a:pt x="27" y="43"/>
                    <a:pt x="30" y="49"/>
                    <a:pt x="35" y="56"/>
                  </a:cubicBezTo>
                  <a:cubicBezTo>
                    <a:pt x="37" y="60"/>
                    <a:pt x="40" y="62"/>
                    <a:pt x="42" y="66"/>
                  </a:cubicBezTo>
                  <a:cubicBezTo>
                    <a:pt x="47" y="76"/>
                    <a:pt x="25" y="89"/>
                    <a:pt x="16" y="87"/>
                  </a:cubicBezTo>
                  <a:cubicBezTo>
                    <a:pt x="14" y="86"/>
                    <a:pt x="6" y="90"/>
                    <a:pt x="11" y="91"/>
                  </a:cubicBezTo>
                  <a:cubicBezTo>
                    <a:pt x="24" y="95"/>
                    <a:pt x="36" y="86"/>
                    <a:pt x="45" y="78"/>
                  </a:cubicBezTo>
                  <a:cubicBezTo>
                    <a:pt x="62" y="64"/>
                    <a:pt x="36" y="53"/>
                    <a:pt x="37" y="38"/>
                  </a:cubicBezTo>
                  <a:cubicBezTo>
                    <a:pt x="38" y="27"/>
                    <a:pt x="51" y="4"/>
                    <a:pt x="29" y="1"/>
                  </a:cubicBezTo>
                  <a:cubicBezTo>
                    <a:pt x="18" y="0"/>
                    <a:pt x="8" y="4"/>
                    <a:pt x="1" y="13"/>
                  </a:cubicBezTo>
                  <a:cubicBezTo>
                    <a:pt x="0" y="14"/>
                    <a:pt x="3" y="15"/>
                    <a:pt x="4" y="15"/>
                  </a:cubicBezTo>
                  <a:cubicBezTo>
                    <a:pt x="4" y="16"/>
                    <a:pt x="5" y="17"/>
                    <a:pt x="5" y="18"/>
                  </a:cubicBezTo>
                  <a:cubicBezTo>
                    <a:pt x="5" y="20"/>
                    <a:pt x="14" y="19"/>
                    <a:pt x="14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73"/>
            <p:cNvSpPr/>
            <p:nvPr>
              <p:custDataLst>
                <p:tags r:id="rId46"/>
              </p:custDataLst>
            </p:nvPr>
          </p:nvSpPr>
          <p:spPr bwMode="auto">
            <a:xfrm>
              <a:off x="3652" y="3193"/>
              <a:ext cx="393" cy="319"/>
            </a:xfrm>
            <a:custGeom>
              <a:avLst/>
              <a:gdLst>
                <a:gd name="T0" fmla="*/ 11 w 166"/>
                <a:gd name="T1" fmla="*/ 96 h 135"/>
                <a:gd name="T2" fmla="*/ 47 w 166"/>
                <a:gd name="T3" fmla="*/ 4 h 135"/>
                <a:gd name="T4" fmla="*/ 39 w 166"/>
                <a:gd name="T5" fmla="*/ 4 h 135"/>
                <a:gd name="T6" fmla="*/ 39 w 166"/>
                <a:gd name="T7" fmla="*/ 113 h 135"/>
                <a:gd name="T8" fmla="*/ 104 w 166"/>
                <a:gd name="T9" fmla="*/ 80 h 135"/>
                <a:gd name="T10" fmla="*/ 95 w 166"/>
                <a:gd name="T11" fmla="*/ 81 h 135"/>
                <a:gd name="T12" fmla="*/ 116 w 166"/>
                <a:gd name="T13" fmla="*/ 93 h 135"/>
                <a:gd name="T14" fmla="*/ 136 w 166"/>
                <a:gd name="T15" fmla="*/ 78 h 135"/>
                <a:gd name="T16" fmla="*/ 156 w 166"/>
                <a:gd name="T17" fmla="*/ 100 h 135"/>
                <a:gd name="T18" fmla="*/ 165 w 166"/>
                <a:gd name="T19" fmla="*/ 98 h 135"/>
                <a:gd name="T20" fmla="*/ 145 w 166"/>
                <a:gd name="T21" fmla="*/ 66 h 135"/>
                <a:gd name="T22" fmla="*/ 104 w 166"/>
                <a:gd name="T23" fmla="*/ 80 h 135"/>
                <a:gd name="T24" fmla="*/ 96 w 166"/>
                <a:gd name="T25" fmla="*/ 80 h 135"/>
                <a:gd name="T26" fmla="*/ 76 w 166"/>
                <a:gd name="T27" fmla="*/ 104 h 135"/>
                <a:gd name="T28" fmla="*/ 34 w 166"/>
                <a:gd name="T29" fmla="*/ 85 h 135"/>
                <a:gd name="T30" fmla="*/ 47 w 166"/>
                <a:gd name="T31" fmla="*/ 4 h 135"/>
                <a:gd name="T32" fmla="*/ 39 w 166"/>
                <a:gd name="T33" fmla="*/ 5 h 135"/>
                <a:gd name="T34" fmla="*/ 3 w 166"/>
                <a:gd name="T35" fmla="*/ 95 h 135"/>
                <a:gd name="T36" fmla="*/ 11 w 166"/>
                <a:gd name="T37" fmla="*/ 9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135">
                  <a:moveTo>
                    <a:pt x="11" y="96"/>
                  </a:moveTo>
                  <a:cubicBezTo>
                    <a:pt x="31" y="68"/>
                    <a:pt x="43" y="37"/>
                    <a:pt x="47" y="4"/>
                  </a:cubicBezTo>
                  <a:cubicBezTo>
                    <a:pt x="48" y="0"/>
                    <a:pt x="40" y="2"/>
                    <a:pt x="39" y="4"/>
                  </a:cubicBezTo>
                  <a:cubicBezTo>
                    <a:pt x="26" y="35"/>
                    <a:pt x="11" y="85"/>
                    <a:pt x="39" y="113"/>
                  </a:cubicBezTo>
                  <a:cubicBezTo>
                    <a:pt x="63" y="135"/>
                    <a:pt x="92" y="96"/>
                    <a:pt x="104" y="80"/>
                  </a:cubicBezTo>
                  <a:cubicBezTo>
                    <a:pt x="101" y="81"/>
                    <a:pt x="98" y="81"/>
                    <a:pt x="95" y="81"/>
                  </a:cubicBezTo>
                  <a:cubicBezTo>
                    <a:pt x="94" y="96"/>
                    <a:pt x="102" y="100"/>
                    <a:pt x="116" y="93"/>
                  </a:cubicBezTo>
                  <a:cubicBezTo>
                    <a:pt x="123" y="89"/>
                    <a:pt x="131" y="83"/>
                    <a:pt x="136" y="78"/>
                  </a:cubicBezTo>
                  <a:cubicBezTo>
                    <a:pt x="152" y="63"/>
                    <a:pt x="153" y="92"/>
                    <a:pt x="156" y="100"/>
                  </a:cubicBezTo>
                  <a:cubicBezTo>
                    <a:pt x="157" y="104"/>
                    <a:pt x="166" y="101"/>
                    <a:pt x="165" y="98"/>
                  </a:cubicBezTo>
                  <a:cubicBezTo>
                    <a:pt x="159" y="85"/>
                    <a:pt x="163" y="68"/>
                    <a:pt x="145" y="66"/>
                  </a:cubicBezTo>
                  <a:cubicBezTo>
                    <a:pt x="135" y="64"/>
                    <a:pt x="102" y="108"/>
                    <a:pt x="104" y="80"/>
                  </a:cubicBezTo>
                  <a:cubicBezTo>
                    <a:pt x="104" y="76"/>
                    <a:pt x="97" y="78"/>
                    <a:pt x="96" y="80"/>
                  </a:cubicBezTo>
                  <a:cubicBezTo>
                    <a:pt x="89" y="88"/>
                    <a:pt x="83" y="96"/>
                    <a:pt x="76" y="104"/>
                  </a:cubicBezTo>
                  <a:cubicBezTo>
                    <a:pt x="55" y="125"/>
                    <a:pt x="38" y="104"/>
                    <a:pt x="34" y="85"/>
                  </a:cubicBezTo>
                  <a:cubicBezTo>
                    <a:pt x="28" y="59"/>
                    <a:pt x="37" y="28"/>
                    <a:pt x="47" y="4"/>
                  </a:cubicBezTo>
                  <a:cubicBezTo>
                    <a:pt x="44" y="4"/>
                    <a:pt x="42" y="4"/>
                    <a:pt x="39" y="5"/>
                  </a:cubicBezTo>
                  <a:cubicBezTo>
                    <a:pt x="34" y="38"/>
                    <a:pt x="23" y="68"/>
                    <a:pt x="3" y="95"/>
                  </a:cubicBezTo>
                  <a:cubicBezTo>
                    <a:pt x="0" y="99"/>
                    <a:pt x="9" y="98"/>
                    <a:pt x="11" y="9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74"/>
            <p:cNvSpPr/>
            <p:nvPr>
              <p:custDataLst>
                <p:tags r:id="rId47"/>
              </p:custDataLst>
            </p:nvPr>
          </p:nvSpPr>
          <p:spPr bwMode="auto">
            <a:xfrm>
              <a:off x="4042" y="3285"/>
              <a:ext cx="131" cy="133"/>
            </a:xfrm>
            <a:custGeom>
              <a:avLst/>
              <a:gdLst>
                <a:gd name="T0" fmla="*/ 44 w 55"/>
                <a:gd name="T1" fmla="*/ 2 h 56"/>
                <a:gd name="T2" fmla="*/ 4 w 55"/>
                <a:gd name="T3" fmla="*/ 52 h 56"/>
                <a:gd name="T4" fmla="*/ 11 w 55"/>
                <a:gd name="T5" fmla="*/ 53 h 56"/>
                <a:gd name="T6" fmla="*/ 51 w 55"/>
                <a:gd name="T7" fmla="*/ 4 h 56"/>
                <a:gd name="T8" fmla="*/ 44 w 55"/>
                <a:gd name="T9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6">
                  <a:moveTo>
                    <a:pt x="44" y="2"/>
                  </a:moveTo>
                  <a:cubicBezTo>
                    <a:pt x="27" y="16"/>
                    <a:pt x="19" y="37"/>
                    <a:pt x="4" y="52"/>
                  </a:cubicBezTo>
                  <a:cubicBezTo>
                    <a:pt x="0" y="55"/>
                    <a:pt x="9" y="56"/>
                    <a:pt x="11" y="53"/>
                  </a:cubicBezTo>
                  <a:cubicBezTo>
                    <a:pt x="26" y="38"/>
                    <a:pt x="34" y="18"/>
                    <a:pt x="51" y="4"/>
                  </a:cubicBezTo>
                  <a:cubicBezTo>
                    <a:pt x="55" y="1"/>
                    <a:pt x="47" y="0"/>
                    <a:pt x="44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75"/>
            <p:cNvSpPr/>
            <p:nvPr>
              <p:custDataLst>
                <p:tags r:id="rId48"/>
              </p:custDataLst>
            </p:nvPr>
          </p:nvSpPr>
          <p:spPr bwMode="auto">
            <a:xfrm>
              <a:off x="4920" y="2020"/>
              <a:ext cx="346" cy="929"/>
            </a:xfrm>
            <a:custGeom>
              <a:avLst/>
              <a:gdLst>
                <a:gd name="T0" fmla="*/ 11 w 146"/>
                <a:gd name="T1" fmla="*/ 29 h 392"/>
                <a:gd name="T2" fmla="*/ 62 w 146"/>
                <a:gd name="T3" fmla="*/ 50 h 392"/>
                <a:gd name="T4" fmla="*/ 66 w 146"/>
                <a:gd name="T5" fmla="*/ 88 h 392"/>
                <a:gd name="T6" fmla="*/ 82 w 146"/>
                <a:gd name="T7" fmla="*/ 158 h 392"/>
                <a:gd name="T8" fmla="*/ 137 w 146"/>
                <a:gd name="T9" fmla="*/ 180 h 392"/>
                <a:gd name="T10" fmla="*/ 128 w 146"/>
                <a:gd name="T11" fmla="*/ 181 h 392"/>
                <a:gd name="T12" fmla="*/ 133 w 146"/>
                <a:gd name="T13" fmla="*/ 299 h 392"/>
                <a:gd name="T14" fmla="*/ 131 w 146"/>
                <a:gd name="T15" fmla="*/ 362 h 392"/>
                <a:gd name="T16" fmla="*/ 94 w 146"/>
                <a:gd name="T17" fmla="*/ 388 h 392"/>
                <a:gd name="T18" fmla="*/ 99 w 146"/>
                <a:gd name="T19" fmla="*/ 391 h 392"/>
                <a:gd name="T20" fmla="*/ 145 w 146"/>
                <a:gd name="T21" fmla="*/ 331 h 392"/>
                <a:gd name="T22" fmla="*/ 137 w 146"/>
                <a:gd name="T23" fmla="*/ 180 h 392"/>
                <a:gd name="T24" fmla="*/ 128 w 146"/>
                <a:gd name="T25" fmla="*/ 181 h 392"/>
                <a:gd name="T26" fmla="*/ 104 w 146"/>
                <a:gd name="T27" fmla="*/ 174 h 392"/>
                <a:gd name="T28" fmla="*/ 82 w 146"/>
                <a:gd name="T29" fmla="*/ 133 h 392"/>
                <a:gd name="T30" fmla="*/ 73 w 146"/>
                <a:gd name="T31" fmla="*/ 64 h 392"/>
                <a:gd name="T32" fmla="*/ 48 w 146"/>
                <a:gd name="T33" fmla="*/ 16 h 392"/>
                <a:gd name="T34" fmla="*/ 4 w 146"/>
                <a:gd name="T35" fmla="*/ 27 h 392"/>
                <a:gd name="T36" fmla="*/ 11 w 146"/>
                <a:gd name="T37" fmla="*/ 2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392">
                  <a:moveTo>
                    <a:pt x="11" y="29"/>
                  </a:moveTo>
                  <a:cubicBezTo>
                    <a:pt x="45" y="0"/>
                    <a:pt x="58" y="30"/>
                    <a:pt x="62" y="50"/>
                  </a:cubicBezTo>
                  <a:cubicBezTo>
                    <a:pt x="65" y="63"/>
                    <a:pt x="65" y="75"/>
                    <a:pt x="66" y="88"/>
                  </a:cubicBezTo>
                  <a:cubicBezTo>
                    <a:pt x="68" y="111"/>
                    <a:pt x="72" y="136"/>
                    <a:pt x="82" y="158"/>
                  </a:cubicBezTo>
                  <a:cubicBezTo>
                    <a:pt x="88" y="171"/>
                    <a:pt x="133" y="218"/>
                    <a:pt x="137" y="180"/>
                  </a:cubicBezTo>
                  <a:cubicBezTo>
                    <a:pt x="137" y="176"/>
                    <a:pt x="129" y="178"/>
                    <a:pt x="128" y="181"/>
                  </a:cubicBezTo>
                  <a:cubicBezTo>
                    <a:pt x="117" y="220"/>
                    <a:pt x="127" y="260"/>
                    <a:pt x="133" y="299"/>
                  </a:cubicBezTo>
                  <a:cubicBezTo>
                    <a:pt x="137" y="319"/>
                    <a:pt x="140" y="342"/>
                    <a:pt x="131" y="362"/>
                  </a:cubicBezTo>
                  <a:cubicBezTo>
                    <a:pt x="124" y="375"/>
                    <a:pt x="106" y="381"/>
                    <a:pt x="94" y="388"/>
                  </a:cubicBezTo>
                  <a:cubicBezTo>
                    <a:pt x="89" y="391"/>
                    <a:pt x="96" y="392"/>
                    <a:pt x="99" y="391"/>
                  </a:cubicBezTo>
                  <a:cubicBezTo>
                    <a:pt x="127" y="376"/>
                    <a:pt x="146" y="365"/>
                    <a:pt x="145" y="331"/>
                  </a:cubicBezTo>
                  <a:cubicBezTo>
                    <a:pt x="144" y="280"/>
                    <a:pt x="122" y="230"/>
                    <a:pt x="137" y="180"/>
                  </a:cubicBezTo>
                  <a:cubicBezTo>
                    <a:pt x="134" y="180"/>
                    <a:pt x="131" y="180"/>
                    <a:pt x="128" y="181"/>
                  </a:cubicBezTo>
                  <a:cubicBezTo>
                    <a:pt x="127" y="197"/>
                    <a:pt x="109" y="180"/>
                    <a:pt x="104" y="174"/>
                  </a:cubicBezTo>
                  <a:cubicBezTo>
                    <a:pt x="92" y="164"/>
                    <a:pt x="86" y="148"/>
                    <a:pt x="82" y="133"/>
                  </a:cubicBezTo>
                  <a:cubicBezTo>
                    <a:pt x="76" y="111"/>
                    <a:pt x="75" y="87"/>
                    <a:pt x="73" y="64"/>
                  </a:cubicBezTo>
                  <a:cubicBezTo>
                    <a:pt x="71" y="46"/>
                    <a:pt x="68" y="23"/>
                    <a:pt x="48" y="16"/>
                  </a:cubicBezTo>
                  <a:cubicBezTo>
                    <a:pt x="32" y="10"/>
                    <a:pt x="16" y="18"/>
                    <a:pt x="4" y="27"/>
                  </a:cubicBezTo>
                  <a:cubicBezTo>
                    <a:pt x="0" y="30"/>
                    <a:pt x="8" y="30"/>
                    <a:pt x="11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76"/>
            <p:cNvSpPr/>
            <p:nvPr>
              <p:custDataLst>
                <p:tags r:id="rId49"/>
              </p:custDataLst>
            </p:nvPr>
          </p:nvSpPr>
          <p:spPr bwMode="auto">
            <a:xfrm>
              <a:off x="2384" y="1386"/>
              <a:ext cx="1112" cy="504"/>
            </a:xfrm>
            <a:custGeom>
              <a:avLst/>
              <a:gdLst>
                <a:gd name="T0" fmla="*/ 175 w 470"/>
                <a:gd name="T1" fmla="*/ 75 h 213"/>
                <a:gd name="T2" fmla="*/ 70 w 470"/>
                <a:gd name="T3" fmla="*/ 184 h 213"/>
                <a:gd name="T4" fmla="*/ 203 w 470"/>
                <a:gd name="T5" fmla="*/ 210 h 213"/>
                <a:gd name="T6" fmla="*/ 349 w 470"/>
                <a:gd name="T7" fmla="*/ 175 h 213"/>
                <a:gd name="T8" fmla="*/ 448 w 470"/>
                <a:gd name="T9" fmla="*/ 109 h 213"/>
                <a:gd name="T10" fmla="*/ 428 w 470"/>
                <a:gd name="T11" fmla="*/ 17 h 213"/>
                <a:gd name="T12" fmla="*/ 306 w 470"/>
                <a:gd name="T13" fmla="*/ 11 h 213"/>
                <a:gd name="T14" fmla="*/ 161 w 470"/>
                <a:gd name="T15" fmla="*/ 46 h 213"/>
                <a:gd name="T16" fmla="*/ 166 w 470"/>
                <a:gd name="T17" fmla="*/ 47 h 213"/>
                <a:gd name="T18" fmla="*/ 294 w 470"/>
                <a:gd name="T19" fmla="*/ 16 h 213"/>
                <a:gd name="T20" fmla="*/ 401 w 470"/>
                <a:gd name="T21" fmla="*/ 13 h 213"/>
                <a:gd name="T22" fmla="*/ 453 w 470"/>
                <a:gd name="T23" fmla="*/ 82 h 213"/>
                <a:gd name="T24" fmla="*/ 376 w 470"/>
                <a:gd name="T25" fmla="*/ 160 h 213"/>
                <a:gd name="T26" fmla="*/ 266 w 470"/>
                <a:gd name="T27" fmla="*/ 196 h 213"/>
                <a:gd name="T28" fmla="*/ 137 w 470"/>
                <a:gd name="T29" fmla="*/ 204 h 213"/>
                <a:gd name="T30" fmla="*/ 56 w 470"/>
                <a:gd name="T31" fmla="*/ 135 h 213"/>
                <a:gd name="T32" fmla="*/ 168 w 470"/>
                <a:gd name="T33" fmla="*/ 79 h 213"/>
                <a:gd name="T34" fmla="*/ 175 w 470"/>
                <a:gd name="T35" fmla="*/ 7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0" h="213">
                  <a:moveTo>
                    <a:pt x="175" y="75"/>
                  </a:moveTo>
                  <a:cubicBezTo>
                    <a:pt x="112" y="53"/>
                    <a:pt x="0" y="127"/>
                    <a:pt x="70" y="184"/>
                  </a:cubicBezTo>
                  <a:cubicBezTo>
                    <a:pt x="105" y="213"/>
                    <a:pt x="160" y="213"/>
                    <a:pt x="203" y="210"/>
                  </a:cubicBezTo>
                  <a:cubicBezTo>
                    <a:pt x="253" y="205"/>
                    <a:pt x="303" y="192"/>
                    <a:pt x="349" y="175"/>
                  </a:cubicBezTo>
                  <a:cubicBezTo>
                    <a:pt x="385" y="162"/>
                    <a:pt x="427" y="142"/>
                    <a:pt x="448" y="109"/>
                  </a:cubicBezTo>
                  <a:cubicBezTo>
                    <a:pt x="469" y="76"/>
                    <a:pt x="470" y="37"/>
                    <a:pt x="428" y="17"/>
                  </a:cubicBezTo>
                  <a:cubicBezTo>
                    <a:pt x="391" y="0"/>
                    <a:pt x="346" y="5"/>
                    <a:pt x="306" y="11"/>
                  </a:cubicBezTo>
                  <a:cubicBezTo>
                    <a:pt x="256" y="18"/>
                    <a:pt x="206" y="23"/>
                    <a:pt x="161" y="46"/>
                  </a:cubicBezTo>
                  <a:cubicBezTo>
                    <a:pt x="156" y="48"/>
                    <a:pt x="163" y="48"/>
                    <a:pt x="166" y="47"/>
                  </a:cubicBezTo>
                  <a:cubicBezTo>
                    <a:pt x="206" y="27"/>
                    <a:pt x="249" y="24"/>
                    <a:pt x="294" y="16"/>
                  </a:cubicBezTo>
                  <a:cubicBezTo>
                    <a:pt x="329" y="10"/>
                    <a:pt x="366" y="6"/>
                    <a:pt x="401" y="13"/>
                  </a:cubicBezTo>
                  <a:cubicBezTo>
                    <a:pt x="437" y="21"/>
                    <a:pt x="460" y="47"/>
                    <a:pt x="453" y="82"/>
                  </a:cubicBezTo>
                  <a:cubicBezTo>
                    <a:pt x="445" y="119"/>
                    <a:pt x="409" y="143"/>
                    <a:pt x="376" y="160"/>
                  </a:cubicBezTo>
                  <a:cubicBezTo>
                    <a:pt x="341" y="177"/>
                    <a:pt x="304" y="187"/>
                    <a:pt x="266" y="196"/>
                  </a:cubicBezTo>
                  <a:cubicBezTo>
                    <a:pt x="224" y="205"/>
                    <a:pt x="180" y="211"/>
                    <a:pt x="137" y="204"/>
                  </a:cubicBezTo>
                  <a:cubicBezTo>
                    <a:pt x="100" y="199"/>
                    <a:pt x="51" y="177"/>
                    <a:pt x="56" y="135"/>
                  </a:cubicBezTo>
                  <a:cubicBezTo>
                    <a:pt x="60" y="93"/>
                    <a:pt x="130" y="65"/>
                    <a:pt x="168" y="79"/>
                  </a:cubicBezTo>
                  <a:cubicBezTo>
                    <a:pt x="170" y="79"/>
                    <a:pt x="178" y="76"/>
                    <a:pt x="175" y="7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77"/>
            <p:cNvSpPr/>
            <p:nvPr>
              <p:custDataLst>
                <p:tags r:id="rId50"/>
              </p:custDataLst>
            </p:nvPr>
          </p:nvSpPr>
          <p:spPr bwMode="auto">
            <a:xfrm>
              <a:off x="2911" y="846"/>
              <a:ext cx="100" cy="679"/>
            </a:xfrm>
            <a:custGeom>
              <a:avLst/>
              <a:gdLst>
                <a:gd name="T0" fmla="*/ 1 w 42"/>
                <a:gd name="T1" fmla="*/ 5 h 287"/>
                <a:gd name="T2" fmla="*/ 17 w 42"/>
                <a:gd name="T3" fmla="*/ 136 h 287"/>
                <a:gd name="T4" fmla="*/ 33 w 42"/>
                <a:gd name="T5" fmla="*/ 283 h 287"/>
                <a:gd name="T6" fmla="*/ 41 w 42"/>
                <a:gd name="T7" fmla="*/ 281 h 287"/>
                <a:gd name="T8" fmla="*/ 27 w 42"/>
                <a:gd name="T9" fmla="*/ 149 h 287"/>
                <a:gd name="T10" fmla="*/ 9 w 42"/>
                <a:gd name="T11" fmla="*/ 4 h 287"/>
                <a:gd name="T12" fmla="*/ 1 w 42"/>
                <a:gd name="T13" fmla="*/ 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87">
                  <a:moveTo>
                    <a:pt x="1" y="5"/>
                  </a:moveTo>
                  <a:cubicBezTo>
                    <a:pt x="1" y="49"/>
                    <a:pt x="11" y="92"/>
                    <a:pt x="17" y="136"/>
                  </a:cubicBezTo>
                  <a:cubicBezTo>
                    <a:pt x="22" y="185"/>
                    <a:pt x="26" y="234"/>
                    <a:pt x="33" y="283"/>
                  </a:cubicBezTo>
                  <a:cubicBezTo>
                    <a:pt x="33" y="287"/>
                    <a:pt x="42" y="285"/>
                    <a:pt x="41" y="281"/>
                  </a:cubicBezTo>
                  <a:cubicBezTo>
                    <a:pt x="36" y="237"/>
                    <a:pt x="32" y="193"/>
                    <a:pt x="27" y="149"/>
                  </a:cubicBezTo>
                  <a:cubicBezTo>
                    <a:pt x="22" y="101"/>
                    <a:pt x="10" y="53"/>
                    <a:pt x="9" y="4"/>
                  </a:cubicBezTo>
                  <a:cubicBezTo>
                    <a:pt x="9" y="0"/>
                    <a:pt x="0" y="1"/>
                    <a:pt x="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78"/>
            <p:cNvSpPr/>
            <p:nvPr>
              <p:custDataLst>
                <p:tags r:id="rId51"/>
              </p:custDataLst>
            </p:nvPr>
          </p:nvSpPr>
          <p:spPr bwMode="auto">
            <a:xfrm>
              <a:off x="2556" y="834"/>
              <a:ext cx="360" cy="739"/>
            </a:xfrm>
            <a:custGeom>
              <a:avLst/>
              <a:gdLst>
                <a:gd name="T0" fmla="*/ 143 w 152"/>
                <a:gd name="T1" fmla="*/ 2 h 312"/>
                <a:gd name="T2" fmla="*/ 1 w 152"/>
                <a:gd name="T3" fmla="*/ 311 h 312"/>
                <a:gd name="T4" fmla="*/ 9 w 152"/>
                <a:gd name="T5" fmla="*/ 309 h 312"/>
                <a:gd name="T6" fmla="*/ 151 w 152"/>
                <a:gd name="T7" fmla="*/ 1 h 312"/>
                <a:gd name="T8" fmla="*/ 143 w 152"/>
                <a:gd name="T9" fmla="*/ 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312">
                  <a:moveTo>
                    <a:pt x="143" y="2"/>
                  </a:moveTo>
                  <a:cubicBezTo>
                    <a:pt x="87" y="101"/>
                    <a:pt x="54" y="210"/>
                    <a:pt x="1" y="311"/>
                  </a:cubicBezTo>
                  <a:cubicBezTo>
                    <a:pt x="0" y="312"/>
                    <a:pt x="8" y="311"/>
                    <a:pt x="9" y="309"/>
                  </a:cubicBezTo>
                  <a:cubicBezTo>
                    <a:pt x="62" y="209"/>
                    <a:pt x="95" y="100"/>
                    <a:pt x="151" y="1"/>
                  </a:cubicBezTo>
                  <a:cubicBezTo>
                    <a:pt x="152" y="0"/>
                    <a:pt x="144" y="0"/>
                    <a:pt x="143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79"/>
            <p:cNvSpPr/>
            <p:nvPr>
              <p:custDataLst>
                <p:tags r:id="rId52"/>
              </p:custDataLst>
            </p:nvPr>
          </p:nvSpPr>
          <p:spPr bwMode="auto">
            <a:xfrm>
              <a:off x="2899" y="801"/>
              <a:ext cx="554" cy="776"/>
            </a:xfrm>
            <a:custGeom>
              <a:avLst/>
              <a:gdLst>
                <a:gd name="T0" fmla="*/ 2 w 234"/>
                <a:gd name="T1" fmla="*/ 6 h 328"/>
                <a:gd name="T2" fmla="*/ 224 w 234"/>
                <a:gd name="T3" fmla="*/ 326 h 328"/>
                <a:gd name="T4" fmla="*/ 232 w 234"/>
                <a:gd name="T5" fmla="*/ 322 h 328"/>
                <a:gd name="T6" fmla="*/ 10 w 234"/>
                <a:gd name="T7" fmla="*/ 3 h 328"/>
                <a:gd name="T8" fmla="*/ 2 w 234"/>
                <a:gd name="T9" fmla="*/ 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328">
                  <a:moveTo>
                    <a:pt x="2" y="6"/>
                  </a:moveTo>
                  <a:cubicBezTo>
                    <a:pt x="70" y="116"/>
                    <a:pt x="144" y="223"/>
                    <a:pt x="224" y="326"/>
                  </a:cubicBezTo>
                  <a:cubicBezTo>
                    <a:pt x="226" y="328"/>
                    <a:pt x="234" y="325"/>
                    <a:pt x="232" y="322"/>
                  </a:cubicBezTo>
                  <a:cubicBezTo>
                    <a:pt x="151" y="220"/>
                    <a:pt x="78" y="112"/>
                    <a:pt x="10" y="3"/>
                  </a:cubicBezTo>
                  <a:cubicBezTo>
                    <a:pt x="8" y="0"/>
                    <a:pt x="0" y="3"/>
                    <a:pt x="2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80"/>
            <p:cNvSpPr/>
            <p:nvPr>
              <p:custDataLst>
                <p:tags r:id="rId53"/>
              </p:custDataLst>
            </p:nvPr>
          </p:nvSpPr>
          <p:spPr bwMode="auto">
            <a:xfrm>
              <a:off x="2880" y="874"/>
              <a:ext cx="43" cy="123"/>
            </a:xfrm>
            <a:custGeom>
              <a:avLst/>
              <a:gdLst>
                <a:gd name="T0" fmla="*/ 1 w 18"/>
                <a:gd name="T1" fmla="*/ 5 h 52"/>
                <a:gd name="T2" fmla="*/ 1 w 18"/>
                <a:gd name="T3" fmla="*/ 50 h 52"/>
                <a:gd name="T4" fmla="*/ 10 w 18"/>
                <a:gd name="T5" fmla="*/ 49 h 52"/>
                <a:gd name="T6" fmla="*/ 10 w 18"/>
                <a:gd name="T7" fmla="*/ 3 h 52"/>
                <a:gd name="T8" fmla="*/ 1 w 18"/>
                <a:gd name="T9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2">
                  <a:moveTo>
                    <a:pt x="1" y="5"/>
                  </a:moveTo>
                  <a:cubicBezTo>
                    <a:pt x="10" y="18"/>
                    <a:pt x="6" y="36"/>
                    <a:pt x="1" y="50"/>
                  </a:cubicBezTo>
                  <a:cubicBezTo>
                    <a:pt x="1" y="52"/>
                    <a:pt x="9" y="51"/>
                    <a:pt x="10" y="49"/>
                  </a:cubicBezTo>
                  <a:cubicBezTo>
                    <a:pt x="15" y="35"/>
                    <a:pt x="18" y="16"/>
                    <a:pt x="10" y="3"/>
                  </a:cubicBezTo>
                  <a:cubicBezTo>
                    <a:pt x="8" y="0"/>
                    <a:pt x="0" y="3"/>
                    <a:pt x="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81"/>
            <p:cNvSpPr/>
            <p:nvPr>
              <p:custDataLst>
                <p:tags r:id="rId54"/>
              </p:custDataLst>
            </p:nvPr>
          </p:nvSpPr>
          <p:spPr bwMode="auto">
            <a:xfrm>
              <a:off x="2864" y="1236"/>
              <a:ext cx="21" cy="60"/>
            </a:xfrm>
            <a:custGeom>
              <a:avLst/>
              <a:gdLst>
                <a:gd name="T0" fmla="*/ 0 w 9"/>
                <a:gd name="T1" fmla="*/ 4 h 25"/>
                <a:gd name="T2" fmla="*/ 0 w 9"/>
                <a:gd name="T3" fmla="*/ 23 h 25"/>
                <a:gd name="T4" fmla="*/ 9 w 9"/>
                <a:gd name="T5" fmla="*/ 21 h 25"/>
                <a:gd name="T6" fmla="*/ 9 w 9"/>
                <a:gd name="T7" fmla="*/ 2 h 25"/>
                <a:gd name="T8" fmla="*/ 0 w 9"/>
                <a:gd name="T9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5">
                  <a:moveTo>
                    <a:pt x="0" y="4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9" y="23"/>
                    <a:pt x="9" y="2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0" y="1"/>
                    <a:pt x="0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82"/>
            <p:cNvSpPr/>
            <p:nvPr>
              <p:custDataLst>
                <p:tags r:id="rId55"/>
              </p:custDataLst>
            </p:nvPr>
          </p:nvSpPr>
          <p:spPr bwMode="auto">
            <a:xfrm>
              <a:off x="2836" y="1454"/>
              <a:ext cx="30" cy="64"/>
            </a:xfrm>
            <a:custGeom>
              <a:avLst/>
              <a:gdLst>
                <a:gd name="T0" fmla="*/ 4 w 13"/>
                <a:gd name="T1" fmla="*/ 3 h 27"/>
                <a:gd name="T2" fmla="*/ 0 w 13"/>
                <a:gd name="T3" fmla="*/ 26 h 27"/>
                <a:gd name="T4" fmla="*/ 9 w 13"/>
                <a:gd name="T5" fmla="*/ 24 h 27"/>
                <a:gd name="T6" fmla="*/ 13 w 13"/>
                <a:gd name="T7" fmla="*/ 1 h 27"/>
                <a:gd name="T8" fmla="*/ 4 w 13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4" y="3"/>
                  </a:moveTo>
                  <a:cubicBezTo>
                    <a:pt x="4" y="11"/>
                    <a:pt x="1" y="18"/>
                    <a:pt x="0" y="26"/>
                  </a:cubicBezTo>
                  <a:cubicBezTo>
                    <a:pt x="0" y="27"/>
                    <a:pt x="9" y="26"/>
                    <a:pt x="9" y="24"/>
                  </a:cubicBezTo>
                  <a:cubicBezTo>
                    <a:pt x="9" y="16"/>
                    <a:pt x="12" y="9"/>
                    <a:pt x="13" y="1"/>
                  </a:cubicBezTo>
                  <a:cubicBezTo>
                    <a:pt x="13" y="0"/>
                    <a:pt x="4" y="1"/>
                    <a:pt x="4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83"/>
            <p:cNvSpPr/>
            <p:nvPr>
              <p:custDataLst>
                <p:tags r:id="rId56"/>
              </p:custDataLst>
            </p:nvPr>
          </p:nvSpPr>
          <p:spPr bwMode="auto">
            <a:xfrm>
              <a:off x="2826" y="1632"/>
              <a:ext cx="31" cy="78"/>
            </a:xfrm>
            <a:custGeom>
              <a:avLst/>
              <a:gdLst>
                <a:gd name="T0" fmla="*/ 4 w 13"/>
                <a:gd name="T1" fmla="*/ 4 h 33"/>
                <a:gd name="T2" fmla="*/ 0 w 13"/>
                <a:gd name="T3" fmla="*/ 31 h 33"/>
                <a:gd name="T4" fmla="*/ 9 w 13"/>
                <a:gd name="T5" fmla="*/ 29 h 33"/>
                <a:gd name="T6" fmla="*/ 13 w 13"/>
                <a:gd name="T7" fmla="*/ 2 h 33"/>
                <a:gd name="T8" fmla="*/ 4 w 13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3">
                  <a:moveTo>
                    <a:pt x="4" y="4"/>
                  </a:moveTo>
                  <a:cubicBezTo>
                    <a:pt x="4" y="13"/>
                    <a:pt x="0" y="22"/>
                    <a:pt x="0" y="31"/>
                  </a:cubicBezTo>
                  <a:cubicBezTo>
                    <a:pt x="0" y="33"/>
                    <a:pt x="9" y="32"/>
                    <a:pt x="9" y="29"/>
                  </a:cubicBezTo>
                  <a:cubicBezTo>
                    <a:pt x="9" y="20"/>
                    <a:pt x="12" y="11"/>
                    <a:pt x="13" y="2"/>
                  </a:cubicBezTo>
                  <a:cubicBezTo>
                    <a:pt x="13" y="0"/>
                    <a:pt x="4" y="2"/>
                    <a:pt x="4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84"/>
            <p:cNvSpPr/>
            <p:nvPr>
              <p:custDataLst>
                <p:tags r:id="rId57"/>
              </p:custDataLst>
            </p:nvPr>
          </p:nvSpPr>
          <p:spPr bwMode="auto">
            <a:xfrm>
              <a:off x="2779" y="1847"/>
              <a:ext cx="19" cy="52"/>
            </a:xfrm>
            <a:custGeom>
              <a:avLst/>
              <a:gdLst>
                <a:gd name="T0" fmla="*/ 0 w 8"/>
                <a:gd name="T1" fmla="*/ 5 h 22"/>
                <a:gd name="T2" fmla="*/ 0 w 8"/>
                <a:gd name="T3" fmla="*/ 20 h 22"/>
                <a:gd name="T4" fmla="*/ 8 w 8"/>
                <a:gd name="T5" fmla="*/ 18 h 22"/>
                <a:gd name="T6" fmla="*/ 8 w 8"/>
                <a:gd name="T7" fmla="*/ 3 h 22"/>
                <a:gd name="T8" fmla="*/ 0 w 8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2">
                  <a:moveTo>
                    <a:pt x="0" y="5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8" y="21"/>
                    <a:pt x="8" y="18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0"/>
                    <a:pt x="0" y="2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85"/>
            <p:cNvSpPr/>
            <p:nvPr>
              <p:custDataLst>
                <p:tags r:id="rId58"/>
              </p:custDataLst>
            </p:nvPr>
          </p:nvSpPr>
          <p:spPr bwMode="auto">
            <a:xfrm>
              <a:off x="3820" y="1165"/>
              <a:ext cx="227" cy="320"/>
            </a:xfrm>
            <a:custGeom>
              <a:avLst/>
              <a:gdLst>
                <a:gd name="T0" fmla="*/ 9 w 96"/>
                <a:gd name="T1" fmla="*/ 29 h 135"/>
                <a:gd name="T2" fmla="*/ 13 w 96"/>
                <a:gd name="T3" fmla="*/ 7 h 135"/>
                <a:gd name="T4" fmla="*/ 4 w 96"/>
                <a:gd name="T5" fmla="*/ 7 h 135"/>
                <a:gd name="T6" fmla="*/ 23 w 96"/>
                <a:gd name="T7" fmla="*/ 77 h 135"/>
                <a:gd name="T8" fmla="*/ 41 w 96"/>
                <a:gd name="T9" fmla="*/ 133 h 135"/>
                <a:gd name="T10" fmla="*/ 48 w 96"/>
                <a:gd name="T11" fmla="*/ 133 h 135"/>
                <a:gd name="T12" fmla="*/ 68 w 96"/>
                <a:gd name="T13" fmla="*/ 67 h 135"/>
                <a:gd name="T14" fmla="*/ 72 w 96"/>
                <a:gd name="T15" fmla="*/ 37 h 135"/>
                <a:gd name="T16" fmla="*/ 77 w 96"/>
                <a:gd name="T17" fmla="*/ 16 h 135"/>
                <a:gd name="T18" fmla="*/ 86 w 96"/>
                <a:gd name="T19" fmla="*/ 19 h 135"/>
                <a:gd name="T20" fmla="*/ 93 w 96"/>
                <a:gd name="T21" fmla="*/ 16 h 135"/>
                <a:gd name="T22" fmla="*/ 77 w 96"/>
                <a:gd name="T23" fmla="*/ 5 h 135"/>
                <a:gd name="T24" fmla="*/ 64 w 96"/>
                <a:gd name="T25" fmla="*/ 33 h 135"/>
                <a:gd name="T26" fmla="*/ 58 w 96"/>
                <a:gd name="T27" fmla="*/ 76 h 135"/>
                <a:gd name="T28" fmla="*/ 42 w 96"/>
                <a:gd name="T29" fmla="*/ 131 h 135"/>
                <a:gd name="T30" fmla="*/ 49 w 96"/>
                <a:gd name="T31" fmla="*/ 130 h 135"/>
                <a:gd name="T32" fmla="*/ 31 w 96"/>
                <a:gd name="T33" fmla="*/ 75 h 135"/>
                <a:gd name="T34" fmla="*/ 13 w 96"/>
                <a:gd name="T35" fmla="*/ 5 h 135"/>
                <a:gd name="T36" fmla="*/ 5 w 96"/>
                <a:gd name="T37" fmla="*/ 6 h 135"/>
                <a:gd name="T38" fmla="*/ 0 w 96"/>
                <a:gd name="T39" fmla="*/ 29 h 135"/>
                <a:gd name="T40" fmla="*/ 9 w 96"/>
                <a:gd name="T41" fmla="*/ 2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35">
                  <a:moveTo>
                    <a:pt x="9" y="29"/>
                  </a:moveTo>
                  <a:cubicBezTo>
                    <a:pt x="9" y="21"/>
                    <a:pt x="9" y="14"/>
                    <a:pt x="13" y="7"/>
                  </a:cubicBezTo>
                  <a:cubicBezTo>
                    <a:pt x="10" y="7"/>
                    <a:pt x="7" y="7"/>
                    <a:pt x="4" y="7"/>
                  </a:cubicBezTo>
                  <a:cubicBezTo>
                    <a:pt x="15" y="29"/>
                    <a:pt x="20" y="54"/>
                    <a:pt x="23" y="77"/>
                  </a:cubicBezTo>
                  <a:cubicBezTo>
                    <a:pt x="25" y="95"/>
                    <a:pt x="26" y="120"/>
                    <a:pt x="41" y="133"/>
                  </a:cubicBezTo>
                  <a:cubicBezTo>
                    <a:pt x="43" y="135"/>
                    <a:pt x="47" y="134"/>
                    <a:pt x="48" y="133"/>
                  </a:cubicBezTo>
                  <a:cubicBezTo>
                    <a:pt x="66" y="117"/>
                    <a:pt x="65" y="88"/>
                    <a:pt x="68" y="67"/>
                  </a:cubicBezTo>
                  <a:cubicBezTo>
                    <a:pt x="69" y="57"/>
                    <a:pt x="70" y="47"/>
                    <a:pt x="72" y="37"/>
                  </a:cubicBezTo>
                  <a:cubicBezTo>
                    <a:pt x="73" y="29"/>
                    <a:pt x="75" y="22"/>
                    <a:pt x="77" y="16"/>
                  </a:cubicBezTo>
                  <a:cubicBezTo>
                    <a:pt x="81" y="7"/>
                    <a:pt x="83" y="16"/>
                    <a:pt x="86" y="19"/>
                  </a:cubicBezTo>
                  <a:cubicBezTo>
                    <a:pt x="87" y="22"/>
                    <a:pt x="96" y="19"/>
                    <a:pt x="93" y="16"/>
                  </a:cubicBezTo>
                  <a:cubicBezTo>
                    <a:pt x="89" y="9"/>
                    <a:pt x="87" y="0"/>
                    <a:pt x="77" y="5"/>
                  </a:cubicBezTo>
                  <a:cubicBezTo>
                    <a:pt x="68" y="10"/>
                    <a:pt x="66" y="24"/>
                    <a:pt x="64" y="33"/>
                  </a:cubicBezTo>
                  <a:cubicBezTo>
                    <a:pt x="61" y="47"/>
                    <a:pt x="60" y="62"/>
                    <a:pt x="58" y="76"/>
                  </a:cubicBezTo>
                  <a:cubicBezTo>
                    <a:pt x="56" y="94"/>
                    <a:pt x="56" y="118"/>
                    <a:pt x="42" y="131"/>
                  </a:cubicBezTo>
                  <a:cubicBezTo>
                    <a:pt x="44" y="131"/>
                    <a:pt x="46" y="130"/>
                    <a:pt x="49" y="130"/>
                  </a:cubicBezTo>
                  <a:cubicBezTo>
                    <a:pt x="34" y="117"/>
                    <a:pt x="34" y="93"/>
                    <a:pt x="31" y="75"/>
                  </a:cubicBezTo>
                  <a:cubicBezTo>
                    <a:pt x="29" y="52"/>
                    <a:pt x="23" y="27"/>
                    <a:pt x="13" y="5"/>
                  </a:cubicBezTo>
                  <a:cubicBezTo>
                    <a:pt x="12" y="3"/>
                    <a:pt x="6" y="3"/>
                    <a:pt x="5" y="6"/>
                  </a:cubicBezTo>
                  <a:cubicBezTo>
                    <a:pt x="1" y="14"/>
                    <a:pt x="0" y="21"/>
                    <a:pt x="0" y="29"/>
                  </a:cubicBezTo>
                  <a:cubicBezTo>
                    <a:pt x="0" y="33"/>
                    <a:pt x="9" y="32"/>
                    <a:pt x="9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86"/>
            <p:cNvSpPr/>
            <p:nvPr>
              <p:custDataLst>
                <p:tags r:id="rId59"/>
              </p:custDataLst>
            </p:nvPr>
          </p:nvSpPr>
          <p:spPr bwMode="auto">
            <a:xfrm>
              <a:off x="4099" y="1203"/>
              <a:ext cx="180" cy="26"/>
            </a:xfrm>
            <a:custGeom>
              <a:avLst/>
              <a:gdLst>
                <a:gd name="T0" fmla="*/ 6 w 76"/>
                <a:gd name="T1" fmla="*/ 11 h 11"/>
                <a:gd name="T2" fmla="*/ 66 w 76"/>
                <a:gd name="T3" fmla="*/ 7 h 11"/>
                <a:gd name="T4" fmla="*/ 71 w 76"/>
                <a:gd name="T5" fmla="*/ 4 h 11"/>
                <a:gd name="T6" fmla="*/ 10 w 76"/>
                <a:gd name="T7" fmla="*/ 7 h 11"/>
                <a:gd name="T8" fmla="*/ 6 w 7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">
                  <a:moveTo>
                    <a:pt x="6" y="11"/>
                  </a:moveTo>
                  <a:cubicBezTo>
                    <a:pt x="26" y="11"/>
                    <a:pt x="46" y="4"/>
                    <a:pt x="66" y="7"/>
                  </a:cubicBezTo>
                  <a:cubicBezTo>
                    <a:pt x="68" y="8"/>
                    <a:pt x="76" y="4"/>
                    <a:pt x="71" y="4"/>
                  </a:cubicBezTo>
                  <a:cubicBezTo>
                    <a:pt x="50" y="0"/>
                    <a:pt x="30" y="7"/>
                    <a:pt x="10" y="7"/>
                  </a:cubicBezTo>
                  <a:cubicBezTo>
                    <a:pt x="7" y="7"/>
                    <a:pt x="0" y="11"/>
                    <a:pt x="6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87"/>
            <p:cNvSpPr/>
            <p:nvPr>
              <p:custDataLst>
                <p:tags r:id="rId60"/>
              </p:custDataLst>
            </p:nvPr>
          </p:nvSpPr>
          <p:spPr bwMode="auto">
            <a:xfrm>
              <a:off x="4156" y="1265"/>
              <a:ext cx="130" cy="50"/>
            </a:xfrm>
            <a:custGeom>
              <a:avLst/>
              <a:gdLst>
                <a:gd name="T0" fmla="*/ 0 w 55"/>
                <a:gd name="T1" fmla="*/ 3 h 21"/>
                <a:gd name="T2" fmla="*/ 46 w 55"/>
                <a:gd name="T3" fmla="*/ 19 h 21"/>
                <a:gd name="T4" fmla="*/ 51 w 55"/>
                <a:gd name="T5" fmla="*/ 16 h 21"/>
                <a:gd name="T6" fmla="*/ 8 w 55"/>
                <a:gd name="T7" fmla="*/ 1 h 21"/>
                <a:gd name="T8" fmla="*/ 0 w 55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1">
                  <a:moveTo>
                    <a:pt x="0" y="3"/>
                  </a:moveTo>
                  <a:cubicBezTo>
                    <a:pt x="1" y="21"/>
                    <a:pt x="33" y="19"/>
                    <a:pt x="46" y="19"/>
                  </a:cubicBezTo>
                  <a:cubicBezTo>
                    <a:pt x="47" y="19"/>
                    <a:pt x="55" y="16"/>
                    <a:pt x="51" y="16"/>
                  </a:cubicBezTo>
                  <a:cubicBezTo>
                    <a:pt x="39" y="16"/>
                    <a:pt x="9" y="17"/>
                    <a:pt x="8" y="1"/>
                  </a:cubicBezTo>
                  <a:cubicBezTo>
                    <a:pt x="8" y="0"/>
                    <a:pt x="0" y="1"/>
                    <a:pt x="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88"/>
            <p:cNvSpPr/>
            <p:nvPr>
              <p:custDataLst>
                <p:tags r:id="rId61"/>
              </p:custDataLst>
            </p:nvPr>
          </p:nvSpPr>
          <p:spPr bwMode="auto">
            <a:xfrm>
              <a:off x="4442" y="1113"/>
              <a:ext cx="59" cy="206"/>
            </a:xfrm>
            <a:custGeom>
              <a:avLst/>
              <a:gdLst>
                <a:gd name="T0" fmla="*/ 8 w 25"/>
                <a:gd name="T1" fmla="*/ 85 h 87"/>
                <a:gd name="T2" fmla="*/ 25 w 25"/>
                <a:gd name="T3" fmla="*/ 1 h 87"/>
                <a:gd name="T4" fmla="*/ 16 w 25"/>
                <a:gd name="T5" fmla="*/ 3 h 87"/>
                <a:gd name="T6" fmla="*/ 8 w 25"/>
                <a:gd name="T7" fmla="*/ 86 h 87"/>
                <a:gd name="T8" fmla="*/ 17 w 25"/>
                <a:gd name="T9" fmla="*/ 84 h 87"/>
                <a:gd name="T10" fmla="*/ 25 w 25"/>
                <a:gd name="T11" fmla="*/ 1 h 87"/>
                <a:gd name="T12" fmla="*/ 16 w 25"/>
                <a:gd name="T13" fmla="*/ 2 h 87"/>
                <a:gd name="T14" fmla="*/ 0 w 25"/>
                <a:gd name="T15" fmla="*/ 86 h 87"/>
                <a:gd name="T16" fmla="*/ 8 w 25"/>
                <a:gd name="T17" fmla="*/ 8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87">
                  <a:moveTo>
                    <a:pt x="8" y="85"/>
                  </a:moveTo>
                  <a:cubicBezTo>
                    <a:pt x="16" y="57"/>
                    <a:pt x="17" y="28"/>
                    <a:pt x="25" y="1"/>
                  </a:cubicBezTo>
                  <a:cubicBezTo>
                    <a:pt x="22" y="1"/>
                    <a:pt x="19" y="2"/>
                    <a:pt x="16" y="3"/>
                  </a:cubicBezTo>
                  <a:cubicBezTo>
                    <a:pt x="12" y="31"/>
                    <a:pt x="8" y="58"/>
                    <a:pt x="8" y="86"/>
                  </a:cubicBezTo>
                  <a:cubicBezTo>
                    <a:pt x="8" y="87"/>
                    <a:pt x="16" y="86"/>
                    <a:pt x="17" y="84"/>
                  </a:cubicBezTo>
                  <a:cubicBezTo>
                    <a:pt x="17" y="56"/>
                    <a:pt x="20" y="28"/>
                    <a:pt x="25" y="1"/>
                  </a:cubicBezTo>
                  <a:cubicBezTo>
                    <a:pt x="25" y="0"/>
                    <a:pt x="17" y="1"/>
                    <a:pt x="16" y="2"/>
                  </a:cubicBezTo>
                  <a:cubicBezTo>
                    <a:pt x="8" y="30"/>
                    <a:pt x="8" y="59"/>
                    <a:pt x="0" y="86"/>
                  </a:cubicBezTo>
                  <a:cubicBezTo>
                    <a:pt x="0" y="87"/>
                    <a:pt x="8" y="86"/>
                    <a:pt x="8" y="8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89"/>
            <p:cNvSpPr/>
            <p:nvPr>
              <p:custDataLst>
                <p:tags r:id="rId62"/>
              </p:custDataLst>
            </p:nvPr>
          </p:nvSpPr>
          <p:spPr bwMode="auto">
            <a:xfrm>
              <a:off x="4516" y="1191"/>
              <a:ext cx="123" cy="313"/>
            </a:xfrm>
            <a:custGeom>
              <a:avLst/>
              <a:gdLst>
                <a:gd name="T0" fmla="*/ 42 w 52"/>
                <a:gd name="T1" fmla="*/ 3 h 132"/>
                <a:gd name="T2" fmla="*/ 21 w 52"/>
                <a:gd name="T3" fmla="*/ 53 h 132"/>
                <a:gd name="T4" fmla="*/ 1 w 52"/>
                <a:gd name="T5" fmla="*/ 129 h 132"/>
                <a:gd name="T6" fmla="*/ 10 w 52"/>
                <a:gd name="T7" fmla="*/ 128 h 132"/>
                <a:gd name="T8" fmla="*/ 28 w 52"/>
                <a:gd name="T9" fmla="*/ 59 h 132"/>
                <a:gd name="T10" fmla="*/ 50 w 52"/>
                <a:gd name="T11" fmla="*/ 3 h 132"/>
                <a:gd name="T12" fmla="*/ 42 w 52"/>
                <a:gd name="T13" fmla="*/ 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32">
                  <a:moveTo>
                    <a:pt x="42" y="3"/>
                  </a:moveTo>
                  <a:cubicBezTo>
                    <a:pt x="29" y="17"/>
                    <a:pt x="26" y="35"/>
                    <a:pt x="21" y="53"/>
                  </a:cubicBezTo>
                  <a:cubicBezTo>
                    <a:pt x="15" y="78"/>
                    <a:pt x="10" y="104"/>
                    <a:pt x="1" y="129"/>
                  </a:cubicBezTo>
                  <a:cubicBezTo>
                    <a:pt x="0" y="132"/>
                    <a:pt x="9" y="131"/>
                    <a:pt x="10" y="128"/>
                  </a:cubicBezTo>
                  <a:cubicBezTo>
                    <a:pt x="17" y="105"/>
                    <a:pt x="22" y="82"/>
                    <a:pt x="28" y="59"/>
                  </a:cubicBezTo>
                  <a:cubicBezTo>
                    <a:pt x="33" y="40"/>
                    <a:pt x="36" y="18"/>
                    <a:pt x="50" y="3"/>
                  </a:cubicBezTo>
                  <a:cubicBezTo>
                    <a:pt x="52" y="0"/>
                    <a:pt x="44" y="1"/>
                    <a:pt x="42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90"/>
            <p:cNvSpPr/>
            <p:nvPr>
              <p:custDataLst>
                <p:tags r:id="rId63"/>
              </p:custDataLst>
            </p:nvPr>
          </p:nvSpPr>
          <p:spPr bwMode="auto">
            <a:xfrm>
              <a:off x="4613" y="1267"/>
              <a:ext cx="144" cy="303"/>
            </a:xfrm>
            <a:custGeom>
              <a:avLst/>
              <a:gdLst>
                <a:gd name="T0" fmla="*/ 16 w 61"/>
                <a:gd name="T1" fmla="*/ 18 h 128"/>
                <a:gd name="T2" fmla="*/ 27 w 61"/>
                <a:gd name="T3" fmla="*/ 39 h 128"/>
                <a:gd name="T4" fmla="*/ 22 w 61"/>
                <a:gd name="T5" fmla="*/ 55 h 128"/>
                <a:gd name="T6" fmla="*/ 31 w 61"/>
                <a:gd name="T7" fmla="*/ 81 h 128"/>
                <a:gd name="T8" fmla="*/ 38 w 61"/>
                <a:gd name="T9" fmla="*/ 87 h 128"/>
                <a:gd name="T10" fmla="*/ 23 w 61"/>
                <a:gd name="T11" fmla="*/ 110 h 128"/>
                <a:gd name="T12" fmla="*/ 21 w 61"/>
                <a:gd name="T13" fmla="*/ 124 h 128"/>
                <a:gd name="T14" fmla="*/ 29 w 61"/>
                <a:gd name="T15" fmla="*/ 122 h 128"/>
                <a:gd name="T16" fmla="*/ 50 w 61"/>
                <a:gd name="T17" fmla="*/ 87 h 128"/>
                <a:gd name="T18" fmla="*/ 31 w 61"/>
                <a:gd name="T19" fmla="*/ 64 h 128"/>
                <a:gd name="T20" fmla="*/ 41 w 61"/>
                <a:gd name="T21" fmla="*/ 27 h 128"/>
                <a:gd name="T22" fmla="*/ 10 w 61"/>
                <a:gd name="T23" fmla="*/ 23 h 128"/>
                <a:gd name="T24" fmla="*/ 16 w 61"/>
                <a:gd name="T25" fmla="*/ 1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128">
                  <a:moveTo>
                    <a:pt x="16" y="18"/>
                  </a:moveTo>
                  <a:cubicBezTo>
                    <a:pt x="33" y="32"/>
                    <a:pt x="34" y="27"/>
                    <a:pt x="27" y="39"/>
                  </a:cubicBezTo>
                  <a:cubicBezTo>
                    <a:pt x="25" y="44"/>
                    <a:pt x="23" y="49"/>
                    <a:pt x="22" y="55"/>
                  </a:cubicBezTo>
                  <a:cubicBezTo>
                    <a:pt x="20" y="64"/>
                    <a:pt x="26" y="74"/>
                    <a:pt x="31" y="81"/>
                  </a:cubicBezTo>
                  <a:cubicBezTo>
                    <a:pt x="33" y="82"/>
                    <a:pt x="36" y="85"/>
                    <a:pt x="38" y="87"/>
                  </a:cubicBezTo>
                  <a:cubicBezTo>
                    <a:pt x="49" y="95"/>
                    <a:pt x="27" y="106"/>
                    <a:pt x="23" y="110"/>
                  </a:cubicBezTo>
                  <a:cubicBezTo>
                    <a:pt x="18" y="114"/>
                    <a:pt x="18" y="119"/>
                    <a:pt x="21" y="124"/>
                  </a:cubicBezTo>
                  <a:cubicBezTo>
                    <a:pt x="23" y="128"/>
                    <a:pt x="31" y="125"/>
                    <a:pt x="29" y="122"/>
                  </a:cubicBezTo>
                  <a:cubicBezTo>
                    <a:pt x="24" y="110"/>
                    <a:pt x="61" y="98"/>
                    <a:pt x="50" y="87"/>
                  </a:cubicBezTo>
                  <a:cubicBezTo>
                    <a:pt x="42" y="79"/>
                    <a:pt x="36" y="74"/>
                    <a:pt x="31" y="64"/>
                  </a:cubicBezTo>
                  <a:cubicBezTo>
                    <a:pt x="25" y="51"/>
                    <a:pt x="39" y="39"/>
                    <a:pt x="41" y="27"/>
                  </a:cubicBezTo>
                  <a:cubicBezTo>
                    <a:pt x="46" y="0"/>
                    <a:pt x="0" y="15"/>
                    <a:pt x="10" y="23"/>
                  </a:cubicBezTo>
                  <a:cubicBezTo>
                    <a:pt x="13" y="25"/>
                    <a:pt x="20" y="21"/>
                    <a:pt x="16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91"/>
            <p:cNvSpPr/>
            <p:nvPr>
              <p:custDataLst>
                <p:tags r:id="rId64"/>
              </p:custDataLst>
            </p:nvPr>
          </p:nvSpPr>
          <p:spPr bwMode="auto">
            <a:xfrm>
              <a:off x="4849" y="1189"/>
              <a:ext cx="88" cy="234"/>
            </a:xfrm>
            <a:custGeom>
              <a:avLst/>
              <a:gdLst>
                <a:gd name="T0" fmla="*/ 2 w 37"/>
                <a:gd name="T1" fmla="*/ 5 h 99"/>
                <a:gd name="T2" fmla="*/ 14 w 37"/>
                <a:gd name="T3" fmla="*/ 96 h 99"/>
                <a:gd name="T4" fmla="*/ 22 w 37"/>
                <a:gd name="T5" fmla="*/ 94 h 99"/>
                <a:gd name="T6" fmla="*/ 10 w 37"/>
                <a:gd name="T7" fmla="*/ 2 h 99"/>
                <a:gd name="T8" fmla="*/ 2 w 37"/>
                <a:gd name="T9" fmla="*/ 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9">
                  <a:moveTo>
                    <a:pt x="2" y="5"/>
                  </a:moveTo>
                  <a:cubicBezTo>
                    <a:pt x="29" y="25"/>
                    <a:pt x="6" y="69"/>
                    <a:pt x="14" y="96"/>
                  </a:cubicBezTo>
                  <a:cubicBezTo>
                    <a:pt x="15" y="99"/>
                    <a:pt x="23" y="97"/>
                    <a:pt x="22" y="94"/>
                  </a:cubicBezTo>
                  <a:cubicBezTo>
                    <a:pt x="15" y="67"/>
                    <a:pt x="37" y="22"/>
                    <a:pt x="10" y="2"/>
                  </a:cubicBezTo>
                  <a:cubicBezTo>
                    <a:pt x="7" y="0"/>
                    <a:pt x="0" y="4"/>
                    <a:pt x="2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92"/>
            <p:cNvSpPr/>
            <p:nvPr>
              <p:custDataLst>
                <p:tags r:id="rId65"/>
              </p:custDataLst>
            </p:nvPr>
          </p:nvSpPr>
          <p:spPr bwMode="auto">
            <a:xfrm>
              <a:off x="4840" y="1146"/>
              <a:ext cx="158" cy="263"/>
            </a:xfrm>
            <a:custGeom>
              <a:avLst/>
              <a:gdLst>
                <a:gd name="T0" fmla="*/ 10 w 67"/>
                <a:gd name="T1" fmla="*/ 18 h 111"/>
                <a:gd name="T2" fmla="*/ 35 w 67"/>
                <a:gd name="T3" fmla="*/ 27 h 111"/>
                <a:gd name="T4" fmla="*/ 31 w 67"/>
                <a:gd name="T5" fmla="*/ 46 h 111"/>
                <a:gd name="T6" fmla="*/ 32 w 67"/>
                <a:gd name="T7" fmla="*/ 68 h 111"/>
                <a:gd name="T8" fmla="*/ 50 w 67"/>
                <a:gd name="T9" fmla="*/ 88 h 111"/>
                <a:gd name="T10" fmla="*/ 16 w 67"/>
                <a:gd name="T11" fmla="*/ 107 h 111"/>
                <a:gd name="T12" fmla="*/ 12 w 67"/>
                <a:gd name="T13" fmla="*/ 111 h 111"/>
                <a:gd name="T14" fmla="*/ 51 w 67"/>
                <a:gd name="T15" fmla="*/ 102 h 111"/>
                <a:gd name="T16" fmla="*/ 43 w 67"/>
                <a:gd name="T17" fmla="*/ 69 h 111"/>
                <a:gd name="T18" fmla="*/ 43 w 67"/>
                <a:gd name="T19" fmla="*/ 30 h 111"/>
                <a:gd name="T20" fmla="*/ 34 w 67"/>
                <a:gd name="T21" fmla="*/ 9 h 111"/>
                <a:gd name="T22" fmla="*/ 2 w 67"/>
                <a:gd name="T23" fmla="*/ 18 h 111"/>
                <a:gd name="T24" fmla="*/ 10 w 67"/>
                <a:gd name="T25" fmla="*/ 1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11">
                  <a:moveTo>
                    <a:pt x="10" y="18"/>
                  </a:moveTo>
                  <a:cubicBezTo>
                    <a:pt x="26" y="4"/>
                    <a:pt x="33" y="17"/>
                    <a:pt x="35" y="27"/>
                  </a:cubicBezTo>
                  <a:cubicBezTo>
                    <a:pt x="35" y="33"/>
                    <a:pt x="33" y="40"/>
                    <a:pt x="31" y="46"/>
                  </a:cubicBezTo>
                  <a:cubicBezTo>
                    <a:pt x="29" y="53"/>
                    <a:pt x="28" y="61"/>
                    <a:pt x="32" y="68"/>
                  </a:cubicBezTo>
                  <a:cubicBezTo>
                    <a:pt x="36" y="76"/>
                    <a:pt x="45" y="81"/>
                    <a:pt x="50" y="88"/>
                  </a:cubicBezTo>
                  <a:cubicBezTo>
                    <a:pt x="59" y="103"/>
                    <a:pt x="24" y="107"/>
                    <a:pt x="16" y="107"/>
                  </a:cubicBezTo>
                  <a:cubicBezTo>
                    <a:pt x="13" y="108"/>
                    <a:pt x="7" y="111"/>
                    <a:pt x="12" y="111"/>
                  </a:cubicBezTo>
                  <a:cubicBezTo>
                    <a:pt x="25" y="111"/>
                    <a:pt x="41" y="109"/>
                    <a:pt x="51" y="102"/>
                  </a:cubicBezTo>
                  <a:cubicBezTo>
                    <a:pt x="67" y="90"/>
                    <a:pt x="53" y="80"/>
                    <a:pt x="43" y="69"/>
                  </a:cubicBezTo>
                  <a:cubicBezTo>
                    <a:pt x="32" y="59"/>
                    <a:pt x="41" y="42"/>
                    <a:pt x="43" y="30"/>
                  </a:cubicBezTo>
                  <a:cubicBezTo>
                    <a:pt x="44" y="21"/>
                    <a:pt x="41" y="15"/>
                    <a:pt x="34" y="9"/>
                  </a:cubicBezTo>
                  <a:cubicBezTo>
                    <a:pt x="26" y="0"/>
                    <a:pt x="8" y="13"/>
                    <a:pt x="2" y="18"/>
                  </a:cubicBezTo>
                  <a:cubicBezTo>
                    <a:pt x="0" y="20"/>
                    <a:pt x="8" y="19"/>
                    <a:pt x="10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93"/>
            <p:cNvSpPr/>
            <p:nvPr>
              <p:custDataLst>
                <p:tags r:id="rId66"/>
              </p:custDataLst>
            </p:nvPr>
          </p:nvSpPr>
          <p:spPr bwMode="auto">
            <a:xfrm>
              <a:off x="5055" y="1234"/>
              <a:ext cx="40" cy="45"/>
            </a:xfrm>
            <a:custGeom>
              <a:avLst/>
              <a:gdLst>
                <a:gd name="T0" fmla="*/ 10 w 17"/>
                <a:gd name="T1" fmla="*/ 1 h 19"/>
                <a:gd name="T2" fmla="*/ 1 w 17"/>
                <a:gd name="T3" fmla="*/ 9 h 19"/>
                <a:gd name="T4" fmla="*/ 4 w 17"/>
                <a:gd name="T5" fmla="*/ 17 h 19"/>
                <a:gd name="T6" fmla="*/ 10 w 17"/>
                <a:gd name="T7" fmla="*/ 18 h 19"/>
                <a:gd name="T8" fmla="*/ 12 w 17"/>
                <a:gd name="T9" fmla="*/ 13 h 19"/>
                <a:gd name="T10" fmla="*/ 9 w 17"/>
                <a:gd name="T11" fmla="*/ 10 h 19"/>
                <a:gd name="T12" fmla="*/ 14 w 17"/>
                <a:gd name="T13" fmla="*/ 6 h 19"/>
                <a:gd name="T14" fmla="*/ 16 w 17"/>
                <a:gd name="T15" fmla="*/ 2 h 19"/>
                <a:gd name="T16" fmla="*/ 10 w 17"/>
                <a:gd name="T1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9">
                  <a:moveTo>
                    <a:pt x="10" y="1"/>
                  </a:moveTo>
                  <a:cubicBezTo>
                    <a:pt x="7" y="3"/>
                    <a:pt x="2" y="5"/>
                    <a:pt x="1" y="9"/>
                  </a:cubicBezTo>
                  <a:cubicBezTo>
                    <a:pt x="0" y="12"/>
                    <a:pt x="2" y="15"/>
                    <a:pt x="4" y="17"/>
                  </a:cubicBezTo>
                  <a:cubicBezTo>
                    <a:pt x="5" y="19"/>
                    <a:pt x="8" y="19"/>
                    <a:pt x="10" y="18"/>
                  </a:cubicBezTo>
                  <a:cubicBezTo>
                    <a:pt x="11" y="17"/>
                    <a:pt x="13" y="15"/>
                    <a:pt x="12" y="13"/>
                  </a:cubicBezTo>
                  <a:cubicBezTo>
                    <a:pt x="11" y="12"/>
                    <a:pt x="9" y="11"/>
                    <a:pt x="9" y="10"/>
                  </a:cubicBezTo>
                  <a:cubicBezTo>
                    <a:pt x="10" y="8"/>
                    <a:pt x="12" y="7"/>
                    <a:pt x="14" y="6"/>
                  </a:cubicBezTo>
                  <a:cubicBezTo>
                    <a:pt x="15" y="6"/>
                    <a:pt x="17" y="4"/>
                    <a:pt x="16" y="2"/>
                  </a:cubicBezTo>
                  <a:cubicBezTo>
                    <a:pt x="14" y="0"/>
                    <a:pt x="12" y="1"/>
                    <a:pt x="1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94"/>
            <p:cNvSpPr/>
            <p:nvPr>
              <p:custDataLst>
                <p:tags r:id="rId67"/>
              </p:custDataLst>
            </p:nvPr>
          </p:nvSpPr>
          <p:spPr bwMode="auto">
            <a:xfrm>
              <a:off x="5140" y="1125"/>
              <a:ext cx="55" cy="235"/>
            </a:xfrm>
            <a:custGeom>
              <a:avLst/>
              <a:gdLst>
                <a:gd name="T0" fmla="*/ 0 w 23"/>
                <a:gd name="T1" fmla="*/ 5 h 99"/>
                <a:gd name="T2" fmla="*/ 8 w 23"/>
                <a:gd name="T3" fmla="*/ 96 h 99"/>
                <a:gd name="T4" fmla="*/ 16 w 23"/>
                <a:gd name="T5" fmla="*/ 95 h 99"/>
                <a:gd name="T6" fmla="*/ 8 w 23"/>
                <a:gd name="T7" fmla="*/ 4 h 99"/>
                <a:gd name="T8" fmla="*/ 0 w 23"/>
                <a:gd name="T9" fmla="*/ 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9">
                  <a:moveTo>
                    <a:pt x="0" y="5"/>
                  </a:moveTo>
                  <a:cubicBezTo>
                    <a:pt x="1" y="35"/>
                    <a:pt x="14" y="65"/>
                    <a:pt x="8" y="96"/>
                  </a:cubicBezTo>
                  <a:cubicBezTo>
                    <a:pt x="7" y="99"/>
                    <a:pt x="16" y="98"/>
                    <a:pt x="16" y="95"/>
                  </a:cubicBezTo>
                  <a:cubicBezTo>
                    <a:pt x="23" y="64"/>
                    <a:pt x="9" y="35"/>
                    <a:pt x="8" y="4"/>
                  </a:cubicBezTo>
                  <a:cubicBezTo>
                    <a:pt x="8" y="0"/>
                    <a:pt x="0" y="2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95"/>
            <p:cNvSpPr/>
            <p:nvPr>
              <p:custDataLst>
                <p:tags r:id="rId68"/>
              </p:custDataLst>
            </p:nvPr>
          </p:nvSpPr>
          <p:spPr bwMode="auto">
            <a:xfrm>
              <a:off x="5124" y="1116"/>
              <a:ext cx="170" cy="265"/>
            </a:xfrm>
            <a:custGeom>
              <a:avLst/>
              <a:gdLst>
                <a:gd name="T0" fmla="*/ 10 w 72"/>
                <a:gd name="T1" fmla="*/ 78 h 112"/>
                <a:gd name="T2" fmla="*/ 68 w 72"/>
                <a:gd name="T3" fmla="*/ 4 h 112"/>
                <a:gd name="T4" fmla="*/ 59 w 72"/>
                <a:gd name="T5" fmla="*/ 5 h 112"/>
                <a:gd name="T6" fmla="*/ 63 w 72"/>
                <a:gd name="T7" fmla="*/ 107 h 112"/>
                <a:gd name="T8" fmla="*/ 72 w 72"/>
                <a:gd name="T9" fmla="*/ 107 h 112"/>
                <a:gd name="T10" fmla="*/ 68 w 72"/>
                <a:gd name="T11" fmla="*/ 4 h 112"/>
                <a:gd name="T12" fmla="*/ 59 w 72"/>
                <a:gd name="T13" fmla="*/ 5 h 112"/>
                <a:gd name="T14" fmla="*/ 4 w 72"/>
                <a:gd name="T15" fmla="*/ 75 h 112"/>
                <a:gd name="T16" fmla="*/ 10 w 72"/>
                <a:gd name="T17" fmla="*/ 7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12">
                  <a:moveTo>
                    <a:pt x="10" y="78"/>
                  </a:moveTo>
                  <a:cubicBezTo>
                    <a:pt x="36" y="57"/>
                    <a:pt x="59" y="37"/>
                    <a:pt x="68" y="4"/>
                  </a:cubicBezTo>
                  <a:cubicBezTo>
                    <a:pt x="65" y="4"/>
                    <a:pt x="62" y="5"/>
                    <a:pt x="59" y="5"/>
                  </a:cubicBezTo>
                  <a:cubicBezTo>
                    <a:pt x="56" y="39"/>
                    <a:pt x="63" y="73"/>
                    <a:pt x="63" y="107"/>
                  </a:cubicBezTo>
                  <a:cubicBezTo>
                    <a:pt x="63" y="112"/>
                    <a:pt x="72" y="110"/>
                    <a:pt x="72" y="107"/>
                  </a:cubicBezTo>
                  <a:cubicBezTo>
                    <a:pt x="71" y="72"/>
                    <a:pt x="65" y="38"/>
                    <a:pt x="68" y="4"/>
                  </a:cubicBezTo>
                  <a:cubicBezTo>
                    <a:pt x="68" y="0"/>
                    <a:pt x="60" y="2"/>
                    <a:pt x="59" y="5"/>
                  </a:cubicBezTo>
                  <a:cubicBezTo>
                    <a:pt x="51" y="36"/>
                    <a:pt x="29" y="55"/>
                    <a:pt x="4" y="75"/>
                  </a:cubicBezTo>
                  <a:cubicBezTo>
                    <a:pt x="0" y="78"/>
                    <a:pt x="7" y="81"/>
                    <a:pt x="10" y="7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96"/>
            <p:cNvSpPr/>
            <p:nvPr>
              <p:custDataLst>
                <p:tags r:id="rId69"/>
              </p:custDataLst>
            </p:nvPr>
          </p:nvSpPr>
          <p:spPr bwMode="auto">
            <a:xfrm>
              <a:off x="2973" y="917"/>
              <a:ext cx="1999" cy="241"/>
            </a:xfrm>
            <a:custGeom>
              <a:avLst/>
              <a:gdLst>
                <a:gd name="T0" fmla="*/ 10 w 845"/>
                <a:gd name="T1" fmla="*/ 100 h 102"/>
                <a:gd name="T2" fmla="*/ 62 w 845"/>
                <a:gd name="T3" fmla="*/ 84 h 102"/>
                <a:gd name="T4" fmla="*/ 117 w 845"/>
                <a:gd name="T5" fmla="*/ 70 h 102"/>
                <a:gd name="T6" fmla="*/ 220 w 845"/>
                <a:gd name="T7" fmla="*/ 47 h 102"/>
                <a:gd name="T8" fmla="*/ 446 w 845"/>
                <a:gd name="T9" fmla="*/ 12 h 102"/>
                <a:gd name="T10" fmla="*/ 661 w 845"/>
                <a:gd name="T11" fmla="*/ 12 h 102"/>
                <a:gd name="T12" fmla="*/ 762 w 845"/>
                <a:gd name="T13" fmla="*/ 36 h 102"/>
                <a:gd name="T14" fmla="*/ 840 w 845"/>
                <a:gd name="T15" fmla="*/ 48 h 102"/>
                <a:gd name="T16" fmla="*/ 839 w 845"/>
                <a:gd name="T17" fmla="*/ 45 h 102"/>
                <a:gd name="T18" fmla="*/ 726 w 845"/>
                <a:gd name="T19" fmla="*/ 19 h 102"/>
                <a:gd name="T20" fmla="*/ 627 w 845"/>
                <a:gd name="T21" fmla="*/ 5 h 102"/>
                <a:gd name="T22" fmla="*/ 415 w 845"/>
                <a:gd name="T23" fmla="*/ 11 h 102"/>
                <a:gd name="T24" fmla="*/ 195 w 845"/>
                <a:gd name="T25" fmla="*/ 48 h 102"/>
                <a:gd name="T26" fmla="*/ 84 w 845"/>
                <a:gd name="T27" fmla="*/ 74 h 102"/>
                <a:gd name="T28" fmla="*/ 32 w 845"/>
                <a:gd name="T29" fmla="*/ 88 h 102"/>
                <a:gd name="T30" fmla="*/ 4 w 845"/>
                <a:gd name="T31" fmla="*/ 99 h 102"/>
                <a:gd name="T32" fmla="*/ 10 w 845"/>
                <a:gd name="T33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5" h="102">
                  <a:moveTo>
                    <a:pt x="10" y="100"/>
                  </a:moveTo>
                  <a:cubicBezTo>
                    <a:pt x="23" y="91"/>
                    <a:pt x="47" y="88"/>
                    <a:pt x="62" y="84"/>
                  </a:cubicBezTo>
                  <a:cubicBezTo>
                    <a:pt x="80" y="79"/>
                    <a:pt x="99" y="75"/>
                    <a:pt x="117" y="70"/>
                  </a:cubicBezTo>
                  <a:cubicBezTo>
                    <a:pt x="151" y="62"/>
                    <a:pt x="185" y="54"/>
                    <a:pt x="220" y="47"/>
                  </a:cubicBezTo>
                  <a:cubicBezTo>
                    <a:pt x="295" y="33"/>
                    <a:pt x="370" y="19"/>
                    <a:pt x="446" y="12"/>
                  </a:cubicBezTo>
                  <a:cubicBezTo>
                    <a:pt x="517" y="4"/>
                    <a:pt x="590" y="5"/>
                    <a:pt x="661" y="12"/>
                  </a:cubicBezTo>
                  <a:cubicBezTo>
                    <a:pt x="695" y="16"/>
                    <a:pt x="731" y="22"/>
                    <a:pt x="762" y="36"/>
                  </a:cubicBezTo>
                  <a:cubicBezTo>
                    <a:pt x="787" y="48"/>
                    <a:pt x="812" y="54"/>
                    <a:pt x="840" y="48"/>
                  </a:cubicBezTo>
                  <a:cubicBezTo>
                    <a:pt x="845" y="47"/>
                    <a:pt x="844" y="44"/>
                    <a:pt x="839" y="45"/>
                  </a:cubicBezTo>
                  <a:cubicBezTo>
                    <a:pt x="799" y="53"/>
                    <a:pt x="763" y="28"/>
                    <a:pt x="726" y="19"/>
                  </a:cubicBezTo>
                  <a:cubicBezTo>
                    <a:pt x="694" y="10"/>
                    <a:pt x="660" y="7"/>
                    <a:pt x="627" y="5"/>
                  </a:cubicBezTo>
                  <a:cubicBezTo>
                    <a:pt x="556" y="0"/>
                    <a:pt x="485" y="3"/>
                    <a:pt x="415" y="11"/>
                  </a:cubicBezTo>
                  <a:cubicBezTo>
                    <a:pt x="341" y="20"/>
                    <a:pt x="268" y="34"/>
                    <a:pt x="195" y="48"/>
                  </a:cubicBezTo>
                  <a:cubicBezTo>
                    <a:pt x="158" y="56"/>
                    <a:pt x="121" y="65"/>
                    <a:pt x="84" y="74"/>
                  </a:cubicBezTo>
                  <a:cubicBezTo>
                    <a:pt x="66" y="79"/>
                    <a:pt x="49" y="84"/>
                    <a:pt x="32" y="88"/>
                  </a:cubicBezTo>
                  <a:cubicBezTo>
                    <a:pt x="21" y="91"/>
                    <a:pt x="13" y="93"/>
                    <a:pt x="4" y="99"/>
                  </a:cubicBezTo>
                  <a:cubicBezTo>
                    <a:pt x="0" y="102"/>
                    <a:pt x="8" y="102"/>
                    <a:pt x="10" y="10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97"/>
            <p:cNvSpPr/>
            <p:nvPr>
              <p:custDataLst>
                <p:tags r:id="rId70"/>
              </p:custDataLst>
            </p:nvPr>
          </p:nvSpPr>
          <p:spPr bwMode="auto">
            <a:xfrm>
              <a:off x="4863" y="969"/>
              <a:ext cx="124" cy="116"/>
            </a:xfrm>
            <a:custGeom>
              <a:avLst/>
              <a:gdLst>
                <a:gd name="T0" fmla="*/ 13 w 52"/>
                <a:gd name="T1" fmla="*/ 4 h 49"/>
                <a:gd name="T2" fmla="*/ 40 w 52"/>
                <a:gd name="T3" fmla="*/ 28 h 49"/>
                <a:gd name="T4" fmla="*/ 5 w 52"/>
                <a:gd name="T5" fmla="*/ 47 h 49"/>
                <a:gd name="T6" fmla="*/ 11 w 52"/>
                <a:gd name="T7" fmla="*/ 48 h 49"/>
                <a:gd name="T8" fmla="*/ 48 w 52"/>
                <a:gd name="T9" fmla="*/ 25 h 49"/>
                <a:gd name="T10" fmla="*/ 19 w 52"/>
                <a:gd name="T11" fmla="*/ 0 h 49"/>
                <a:gd name="T12" fmla="*/ 13 w 52"/>
                <a:gd name="T13" fmla="*/ 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9">
                  <a:moveTo>
                    <a:pt x="13" y="4"/>
                  </a:moveTo>
                  <a:cubicBezTo>
                    <a:pt x="22" y="4"/>
                    <a:pt x="43" y="18"/>
                    <a:pt x="40" y="28"/>
                  </a:cubicBezTo>
                  <a:cubicBezTo>
                    <a:pt x="36" y="38"/>
                    <a:pt x="15" y="42"/>
                    <a:pt x="5" y="47"/>
                  </a:cubicBezTo>
                  <a:cubicBezTo>
                    <a:pt x="0" y="49"/>
                    <a:pt x="8" y="49"/>
                    <a:pt x="11" y="48"/>
                  </a:cubicBezTo>
                  <a:cubicBezTo>
                    <a:pt x="22" y="43"/>
                    <a:pt x="44" y="39"/>
                    <a:pt x="48" y="25"/>
                  </a:cubicBezTo>
                  <a:cubicBezTo>
                    <a:pt x="52" y="15"/>
                    <a:pt x="28" y="1"/>
                    <a:pt x="19" y="0"/>
                  </a:cubicBezTo>
                  <a:cubicBezTo>
                    <a:pt x="17" y="0"/>
                    <a:pt x="9" y="3"/>
                    <a:pt x="13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98"/>
            <p:cNvSpPr/>
            <p:nvPr>
              <p:custDataLst>
                <p:tags r:id="rId71"/>
              </p:custDataLst>
            </p:nvPr>
          </p:nvSpPr>
          <p:spPr bwMode="auto">
            <a:xfrm>
              <a:off x="3555" y="1478"/>
              <a:ext cx="1339" cy="443"/>
            </a:xfrm>
            <a:custGeom>
              <a:avLst/>
              <a:gdLst>
                <a:gd name="T0" fmla="*/ 557 w 566"/>
                <a:gd name="T1" fmla="*/ 4 h 187"/>
                <a:gd name="T2" fmla="*/ 497 w 566"/>
                <a:gd name="T3" fmla="*/ 129 h 187"/>
                <a:gd name="T4" fmla="*/ 358 w 566"/>
                <a:gd name="T5" fmla="*/ 173 h 187"/>
                <a:gd name="T6" fmla="*/ 10 w 566"/>
                <a:gd name="T7" fmla="*/ 127 h 187"/>
                <a:gd name="T8" fmla="*/ 4 w 566"/>
                <a:gd name="T9" fmla="*/ 131 h 187"/>
                <a:gd name="T10" fmla="*/ 5 w 566"/>
                <a:gd name="T11" fmla="*/ 131 h 187"/>
                <a:gd name="T12" fmla="*/ 10 w 566"/>
                <a:gd name="T13" fmla="*/ 134 h 187"/>
                <a:gd name="T14" fmla="*/ 13 w 566"/>
                <a:gd name="T15" fmla="*/ 133 h 187"/>
                <a:gd name="T16" fmla="*/ 14 w 566"/>
                <a:gd name="T17" fmla="*/ 129 h 187"/>
                <a:gd name="T18" fmla="*/ 11 w 566"/>
                <a:gd name="T19" fmla="*/ 127 h 187"/>
                <a:gd name="T20" fmla="*/ 5 w 566"/>
                <a:gd name="T21" fmla="*/ 132 h 187"/>
                <a:gd name="T22" fmla="*/ 381 w 566"/>
                <a:gd name="T23" fmla="*/ 176 h 187"/>
                <a:gd name="T24" fmla="*/ 500 w 566"/>
                <a:gd name="T25" fmla="*/ 135 h 187"/>
                <a:gd name="T26" fmla="*/ 565 w 566"/>
                <a:gd name="T27" fmla="*/ 3 h 187"/>
                <a:gd name="T28" fmla="*/ 557 w 566"/>
                <a:gd name="T29" fmla="*/ 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6" h="187">
                  <a:moveTo>
                    <a:pt x="557" y="4"/>
                  </a:moveTo>
                  <a:cubicBezTo>
                    <a:pt x="547" y="50"/>
                    <a:pt x="533" y="95"/>
                    <a:pt x="497" y="129"/>
                  </a:cubicBezTo>
                  <a:cubicBezTo>
                    <a:pt x="461" y="163"/>
                    <a:pt x="406" y="171"/>
                    <a:pt x="358" y="173"/>
                  </a:cubicBezTo>
                  <a:cubicBezTo>
                    <a:pt x="242" y="178"/>
                    <a:pt x="121" y="157"/>
                    <a:pt x="10" y="127"/>
                  </a:cubicBezTo>
                  <a:cubicBezTo>
                    <a:pt x="8" y="126"/>
                    <a:pt x="0" y="129"/>
                    <a:pt x="4" y="131"/>
                  </a:cubicBezTo>
                  <a:cubicBezTo>
                    <a:pt x="4" y="131"/>
                    <a:pt x="5" y="131"/>
                    <a:pt x="5" y="131"/>
                  </a:cubicBezTo>
                  <a:cubicBezTo>
                    <a:pt x="0" y="135"/>
                    <a:pt x="7" y="136"/>
                    <a:pt x="10" y="134"/>
                  </a:cubicBezTo>
                  <a:cubicBezTo>
                    <a:pt x="11" y="134"/>
                    <a:pt x="12" y="133"/>
                    <a:pt x="13" y="133"/>
                  </a:cubicBezTo>
                  <a:cubicBezTo>
                    <a:pt x="15" y="132"/>
                    <a:pt x="16" y="130"/>
                    <a:pt x="14" y="129"/>
                  </a:cubicBezTo>
                  <a:cubicBezTo>
                    <a:pt x="13" y="128"/>
                    <a:pt x="12" y="128"/>
                    <a:pt x="11" y="127"/>
                  </a:cubicBezTo>
                  <a:cubicBezTo>
                    <a:pt x="9" y="129"/>
                    <a:pt x="7" y="130"/>
                    <a:pt x="5" y="132"/>
                  </a:cubicBezTo>
                  <a:cubicBezTo>
                    <a:pt x="124" y="164"/>
                    <a:pt x="256" y="187"/>
                    <a:pt x="381" y="176"/>
                  </a:cubicBezTo>
                  <a:cubicBezTo>
                    <a:pt x="424" y="173"/>
                    <a:pt x="466" y="161"/>
                    <a:pt x="500" y="135"/>
                  </a:cubicBezTo>
                  <a:cubicBezTo>
                    <a:pt x="541" y="102"/>
                    <a:pt x="555" y="50"/>
                    <a:pt x="565" y="3"/>
                  </a:cubicBezTo>
                  <a:cubicBezTo>
                    <a:pt x="566" y="0"/>
                    <a:pt x="557" y="1"/>
                    <a:pt x="557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99"/>
            <p:cNvSpPr/>
            <p:nvPr>
              <p:custDataLst>
                <p:tags r:id="rId72"/>
              </p:custDataLst>
            </p:nvPr>
          </p:nvSpPr>
          <p:spPr bwMode="auto">
            <a:xfrm>
              <a:off x="3496" y="1679"/>
              <a:ext cx="142" cy="185"/>
            </a:xfrm>
            <a:custGeom>
              <a:avLst/>
              <a:gdLst>
                <a:gd name="T0" fmla="*/ 0 w 60"/>
                <a:gd name="T1" fmla="*/ 30 h 78"/>
                <a:gd name="T2" fmla="*/ 20 w 60"/>
                <a:gd name="T3" fmla="*/ 76 h 78"/>
                <a:gd name="T4" fmla="*/ 29 w 60"/>
                <a:gd name="T5" fmla="*/ 74 h 78"/>
                <a:gd name="T6" fmla="*/ 54 w 60"/>
                <a:gd name="T7" fmla="*/ 3 h 78"/>
                <a:gd name="T8" fmla="*/ 51 w 60"/>
                <a:gd name="T9" fmla="*/ 1 h 78"/>
                <a:gd name="T10" fmla="*/ 16 w 60"/>
                <a:gd name="T11" fmla="*/ 25 h 78"/>
                <a:gd name="T12" fmla="*/ 20 w 60"/>
                <a:gd name="T13" fmla="*/ 76 h 78"/>
                <a:gd name="T14" fmla="*/ 29 w 60"/>
                <a:gd name="T15" fmla="*/ 74 h 78"/>
                <a:gd name="T16" fmla="*/ 8 w 60"/>
                <a:gd name="T17" fmla="*/ 28 h 78"/>
                <a:gd name="T18" fmla="*/ 0 w 60"/>
                <a:gd name="T19" fmla="*/ 3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78">
                  <a:moveTo>
                    <a:pt x="0" y="30"/>
                  </a:moveTo>
                  <a:cubicBezTo>
                    <a:pt x="5" y="46"/>
                    <a:pt x="12" y="61"/>
                    <a:pt x="20" y="76"/>
                  </a:cubicBezTo>
                  <a:cubicBezTo>
                    <a:pt x="23" y="75"/>
                    <a:pt x="26" y="74"/>
                    <a:pt x="29" y="74"/>
                  </a:cubicBezTo>
                  <a:cubicBezTo>
                    <a:pt x="12" y="44"/>
                    <a:pt x="18" y="15"/>
                    <a:pt x="54" y="3"/>
                  </a:cubicBezTo>
                  <a:cubicBezTo>
                    <a:pt x="60" y="1"/>
                    <a:pt x="54" y="0"/>
                    <a:pt x="51" y="1"/>
                  </a:cubicBezTo>
                  <a:cubicBezTo>
                    <a:pt x="37" y="6"/>
                    <a:pt x="24" y="13"/>
                    <a:pt x="16" y="25"/>
                  </a:cubicBezTo>
                  <a:cubicBezTo>
                    <a:pt x="5" y="41"/>
                    <a:pt x="12" y="61"/>
                    <a:pt x="20" y="76"/>
                  </a:cubicBezTo>
                  <a:cubicBezTo>
                    <a:pt x="21" y="78"/>
                    <a:pt x="29" y="75"/>
                    <a:pt x="29" y="74"/>
                  </a:cubicBezTo>
                  <a:cubicBezTo>
                    <a:pt x="21" y="59"/>
                    <a:pt x="13" y="44"/>
                    <a:pt x="8" y="28"/>
                  </a:cubicBezTo>
                  <a:cubicBezTo>
                    <a:pt x="8" y="26"/>
                    <a:pt x="0" y="28"/>
                    <a:pt x="0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00"/>
            <p:cNvSpPr/>
            <p:nvPr>
              <p:custDataLst>
                <p:tags r:id="rId73"/>
              </p:custDataLst>
            </p:nvPr>
          </p:nvSpPr>
          <p:spPr bwMode="auto">
            <a:xfrm>
              <a:off x="5313" y="1899"/>
              <a:ext cx="55" cy="74"/>
            </a:xfrm>
            <a:custGeom>
              <a:avLst/>
              <a:gdLst>
                <a:gd name="T0" fmla="*/ 2 w 23"/>
                <a:gd name="T1" fmla="*/ 7 h 31"/>
                <a:gd name="T2" fmla="*/ 13 w 23"/>
                <a:gd name="T3" fmla="*/ 28 h 31"/>
                <a:gd name="T4" fmla="*/ 21 w 23"/>
                <a:gd name="T5" fmla="*/ 24 h 31"/>
                <a:gd name="T6" fmla="*/ 9 w 23"/>
                <a:gd name="T7" fmla="*/ 3 h 31"/>
                <a:gd name="T8" fmla="*/ 2 w 23"/>
                <a:gd name="T9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1">
                  <a:moveTo>
                    <a:pt x="2" y="7"/>
                  </a:moveTo>
                  <a:cubicBezTo>
                    <a:pt x="5" y="14"/>
                    <a:pt x="9" y="21"/>
                    <a:pt x="13" y="28"/>
                  </a:cubicBezTo>
                  <a:cubicBezTo>
                    <a:pt x="15" y="31"/>
                    <a:pt x="23" y="28"/>
                    <a:pt x="21" y="24"/>
                  </a:cubicBezTo>
                  <a:cubicBezTo>
                    <a:pt x="17" y="17"/>
                    <a:pt x="13" y="10"/>
                    <a:pt x="9" y="3"/>
                  </a:cubicBezTo>
                  <a:cubicBezTo>
                    <a:pt x="8" y="0"/>
                    <a:pt x="0" y="3"/>
                    <a:pt x="2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01"/>
            <p:cNvSpPr/>
            <p:nvPr>
              <p:custDataLst>
                <p:tags r:id="rId74"/>
              </p:custDataLst>
            </p:nvPr>
          </p:nvSpPr>
          <p:spPr bwMode="auto">
            <a:xfrm>
              <a:off x="5183" y="1573"/>
              <a:ext cx="213" cy="125"/>
            </a:xfrm>
            <a:custGeom>
              <a:avLst/>
              <a:gdLst>
                <a:gd name="T0" fmla="*/ 9 w 90"/>
                <a:gd name="T1" fmla="*/ 49 h 53"/>
                <a:gd name="T2" fmla="*/ 57 w 90"/>
                <a:gd name="T3" fmla="*/ 6 h 53"/>
                <a:gd name="T4" fmla="*/ 74 w 90"/>
                <a:gd name="T5" fmla="*/ 25 h 53"/>
                <a:gd name="T6" fmla="*/ 51 w 90"/>
                <a:gd name="T7" fmla="*/ 45 h 53"/>
                <a:gd name="T8" fmla="*/ 56 w 90"/>
                <a:gd name="T9" fmla="*/ 47 h 53"/>
                <a:gd name="T10" fmla="*/ 84 w 90"/>
                <a:gd name="T11" fmla="*/ 20 h 53"/>
                <a:gd name="T12" fmla="*/ 69 w 90"/>
                <a:gd name="T13" fmla="*/ 1 h 53"/>
                <a:gd name="T14" fmla="*/ 1 w 90"/>
                <a:gd name="T15" fmla="*/ 50 h 53"/>
                <a:gd name="T16" fmla="*/ 9 w 90"/>
                <a:gd name="T17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53">
                  <a:moveTo>
                    <a:pt x="9" y="49"/>
                  </a:moveTo>
                  <a:cubicBezTo>
                    <a:pt x="14" y="29"/>
                    <a:pt x="37" y="11"/>
                    <a:pt x="57" y="6"/>
                  </a:cubicBezTo>
                  <a:cubicBezTo>
                    <a:pt x="73" y="2"/>
                    <a:pt x="82" y="13"/>
                    <a:pt x="74" y="25"/>
                  </a:cubicBezTo>
                  <a:cubicBezTo>
                    <a:pt x="69" y="33"/>
                    <a:pt x="60" y="40"/>
                    <a:pt x="51" y="45"/>
                  </a:cubicBezTo>
                  <a:cubicBezTo>
                    <a:pt x="46" y="47"/>
                    <a:pt x="53" y="48"/>
                    <a:pt x="56" y="47"/>
                  </a:cubicBezTo>
                  <a:cubicBezTo>
                    <a:pt x="68" y="41"/>
                    <a:pt x="78" y="31"/>
                    <a:pt x="84" y="20"/>
                  </a:cubicBezTo>
                  <a:cubicBezTo>
                    <a:pt x="90" y="9"/>
                    <a:pt x="80" y="1"/>
                    <a:pt x="69" y="1"/>
                  </a:cubicBezTo>
                  <a:cubicBezTo>
                    <a:pt x="42" y="0"/>
                    <a:pt x="7" y="25"/>
                    <a:pt x="1" y="50"/>
                  </a:cubicBezTo>
                  <a:cubicBezTo>
                    <a:pt x="0" y="53"/>
                    <a:pt x="9" y="51"/>
                    <a:pt x="9" y="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102"/>
            <p:cNvSpPr/>
            <p:nvPr>
              <p:custDataLst>
                <p:tags r:id="rId75"/>
              </p:custDataLst>
            </p:nvPr>
          </p:nvSpPr>
          <p:spPr bwMode="auto">
            <a:xfrm>
              <a:off x="5218" y="1708"/>
              <a:ext cx="138" cy="267"/>
            </a:xfrm>
            <a:custGeom>
              <a:avLst/>
              <a:gdLst>
                <a:gd name="T0" fmla="*/ 1 w 58"/>
                <a:gd name="T1" fmla="*/ 4 h 113"/>
                <a:gd name="T2" fmla="*/ 49 w 58"/>
                <a:gd name="T3" fmla="*/ 112 h 113"/>
                <a:gd name="T4" fmla="*/ 57 w 58"/>
                <a:gd name="T5" fmla="*/ 109 h 113"/>
                <a:gd name="T6" fmla="*/ 9 w 58"/>
                <a:gd name="T7" fmla="*/ 2 h 113"/>
                <a:gd name="T8" fmla="*/ 1 w 58"/>
                <a:gd name="T9" fmla="*/ 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13">
                  <a:moveTo>
                    <a:pt x="1" y="4"/>
                  </a:moveTo>
                  <a:cubicBezTo>
                    <a:pt x="20" y="38"/>
                    <a:pt x="31" y="76"/>
                    <a:pt x="49" y="112"/>
                  </a:cubicBezTo>
                  <a:cubicBezTo>
                    <a:pt x="50" y="113"/>
                    <a:pt x="58" y="111"/>
                    <a:pt x="57" y="109"/>
                  </a:cubicBezTo>
                  <a:cubicBezTo>
                    <a:pt x="39" y="74"/>
                    <a:pt x="29" y="36"/>
                    <a:pt x="9" y="2"/>
                  </a:cubicBezTo>
                  <a:cubicBezTo>
                    <a:pt x="8" y="0"/>
                    <a:pt x="0" y="2"/>
                    <a:pt x="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103"/>
            <p:cNvSpPr/>
            <p:nvPr>
              <p:custDataLst>
                <p:tags r:id="rId76"/>
              </p:custDataLst>
            </p:nvPr>
          </p:nvSpPr>
          <p:spPr bwMode="auto">
            <a:xfrm>
              <a:off x="5465" y="1608"/>
              <a:ext cx="156" cy="126"/>
            </a:xfrm>
            <a:custGeom>
              <a:avLst/>
              <a:gdLst>
                <a:gd name="T0" fmla="*/ 9 w 66"/>
                <a:gd name="T1" fmla="*/ 48 h 53"/>
                <a:gd name="T2" fmla="*/ 31 w 66"/>
                <a:gd name="T3" fmla="*/ 22 h 53"/>
                <a:gd name="T4" fmla="*/ 59 w 66"/>
                <a:gd name="T5" fmla="*/ 6 h 53"/>
                <a:gd name="T6" fmla="*/ 60 w 66"/>
                <a:gd name="T7" fmla="*/ 0 h 53"/>
                <a:gd name="T8" fmla="*/ 25 w 66"/>
                <a:gd name="T9" fmla="*/ 18 h 53"/>
                <a:gd name="T10" fmla="*/ 0 w 66"/>
                <a:gd name="T11" fmla="*/ 48 h 53"/>
                <a:gd name="T12" fmla="*/ 9 w 66"/>
                <a:gd name="T13" fmla="*/ 4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3">
                  <a:moveTo>
                    <a:pt x="9" y="48"/>
                  </a:moveTo>
                  <a:cubicBezTo>
                    <a:pt x="10" y="38"/>
                    <a:pt x="23" y="28"/>
                    <a:pt x="31" y="22"/>
                  </a:cubicBezTo>
                  <a:cubicBezTo>
                    <a:pt x="38" y="16"/>
                    <a:pt x="50" y="6"/>
                    <a:pt x="59" y="6"/>
                  </a:cubicBezTo>
                  <a:cubicBezTo>
                    <a:pt x="64" y="5"/>
                    <a:pt x="66" y="0"/>
                    <a:pt x="60" y="0"/>
                  </a:cubicBezTo>
                  <a:cubicBezTo>
                    <a:pt x="47" y="1"/>
                    <a:pt x="35" y="11"/>
                    <a:pt x="25" y="18"/>
                  </a:cubicBezTo>
                  <a:cubicBezTo>
                    <a:pt x="16" y="25"/>
                    <a:pt x="1" y="36"/>
                    <a:pt x="0" y="48"/>
                  </a:cubicBezTo>
                  <a:cubicBezTo>
                    <a:pt x="0" y="53"/>
                    <a:pt x="8" y="51"/>
                    <a:pt x="9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04"/>
            <p:cNvSpPr/>
            <p:nvPr>
              <p:custDataLst>
                <p:tags r:id="rId77"/>
              </p:custDataLst>
            </p:nvPr>
          </p:nvSpPr>
          <p:spPr bwMode="auto">
            <a:xfrm>
              <a:off x="5467" y="1599"/>
              <a:ext cx="270" cy="189"/>
            </a:xfrm>
            <a:custGeom>
              <a:avLst/>
              <a:gdLst>
                <a:gd name="T0" fmla="*/ 11 w 114"/>
                <a:gd name="T1" fmla="*/ 77 h 80"/>
                <a:gd name="T2" fmla="*/ 110 w 114"/>
                <a:gd name="T3" fmla="*/ 5 h 80"/>
                <a:gd name="T4" fmla="*/ 104 w 114"/>
                <a:gd name="T5" fmla="*/ 2 h 80"/>
                <a:gd name="T6" fmla="*/ 4 w 114"/>
                <a:gd name="T7" fmla="*/ 75 h 80"/>
                <a:gd name="T8" fmla="*/ 11 w 114"/>
                <a:gd name="T9" fmla="*/ 7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80">
                  <a:moveTo>
                    <a:pt x="11" y="77"/>
                  </a:moveTo>
                  <a:cubicBezTo>
                    <a:pt x="41" y="50"/>
                    <a:pt x="75" y="27"/>
                    <a:pt x="110" y="5"/>
                  </a:cubicBezTo>
                  <a:cubicBezTo>
                    <a:pt x="114" y="2"/>
                    <a:pt x="107" y="0"/>
                    <a:pt x="104" y="2"/>
                  </a:cubicBezTo>
                  <a:cubicBezTo>
                    <a:pt x="69" y="24"/>
                    <a:pt x="34" y="47"/>
                    <a:pt x="4" y="75"/>
                  </a:cubicBezTo>
                  <a:cubicBezTo>
                    <a:pt x="0" y="79"/>
                    <a:pt x="8" y="80"/>
                    <a:pt x="11" y="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05"/>
            <p:cNvSpPr/>
            <p:nvPr>
              <p:custDataLst>
                <p:tags r:id="rId78"/>
              </p:custDataLst>
            </p:nvPr>
          </p:nvSpPr>
          <p:spPr bwMode="auto">
            <a:xfrm>
              <a:off x="5751" y="1374"/>
              <a:ext cx="113" cy="227"/>
            </a:xfrm>
            <a:custGeom>
              <a:avLst/>
              <a:gdLst>
                <a:gd name="T0" fmla="*/ 1 w 48"/>
                <a:gd name="T1" fmla="*/ 6 h 96"/>
                <a:gd name="T2" fmla="*/ 38 w 48"/>
                <a:gd name="T3" fmla="*/ 93 h 96"/>
                <a:gd name="T4" fmla="*/ 46 w 48"/>
                <a:gd name="T5" fmla="*/ 90 h 96"/>
                <a:gd name="T6" fmla="*/ 10 w 48"/>
                <a:gd name="T7" fmla="*/ 3 h 96"/>
                <a:gd name="T8" fmla="*/ 1 w 48"/>
                <a:gd name="T9" fmla="*/ 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96">
                  <a:moveTo>
                    <a:pt x="1" y="6"/>
                  </a:moveTo>
                  <a:cubicBezTo>
                    <a:pt x="9" y="36"/>
                    <a:pt x="26" y="63"/>
                    <a:pt x="38" y="93"/>
                  </a:cubicBezTo>
                  <a:cubicBezTo>
                    <a:pt x="39" y="96"/>
                    <a:pt x="48" y="93"/>
                    <a:pt x="46" y="90"/>
                  </a:cubicBezTo>
                  <a:cubicBezTo>
                    <a:pt x="34" y="61"/>
                    <a:pt x="17" y="34"/>
                    <a:pt x="10" y="3"/>
                  </a:cubicBezTo>
                  <a:cubicBezTo>
                    <a:pt x="9" y="0"/>
                    <a:pt x="0" y="2"/>
                    <a:pt x="1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06"/>
            <p:cNvSpPr/>
            <p:nvPr>
              <p:custDataLst>
                <p:tags r:id="rId79"/>
              </p:custDataLst>
            </p:nvPr>
          </p:nvSpPr>
          <p:spPr bwMode="auto">
            <a:xfrm>
              <a:off x="5737" y="1260"/>
              <a:ext cx="260" cy="346"/>
            </a:xfrm>
            <a:custGeom>
              <a:avLst/>
              <a:gdLst>
                <a:gd name="T0" fmla="*/ 12 w 110"/>
                <a:gd name="T1" fmla="*/ 44 h 146"/>
                <a:gd name="T2" fmla="*/ 16 w 110"/>
                <a:gd name="T3" fmla="*/ 19 h 146"/>
                <a:gd name="T4" fmla="*/ 39 w 110"/>
                <a:gd name="T5" fmla="*/ 14 h 146"/>
                <a:gd name="T6" fmla="*/ 39 w 110"/>
                <a:gd name="T7" fmla="*/ 31 h 146"/>
                <a:gd name="T8" fmla="*/ 38 w 110"/>
                <a:gd name="T9" fmla="*/ 81 h 146"/>
                <a:gd name="T10" fmla="*/ 77 w 110"/>
                <a:gd name="T11" fmla="*/ 104 h 146"/>
                <a:gd name="T12" fmla="*/ 51 w 110"/>
                <a:gd name="T13" fmla="*/ 143 h 146"/>
                <a:gd name="T14" fmla="*/ 60 w 110"/>
                <a:gd name="T15" fmla="*/ 142 h 146"/>
                <a:gd name="T16" fmla="*/ 82 w 110"/>
                <a:gd name="T17" fmla="*/ 100 h 146"/>
                <a:gd name="T18" fmla="*/ 51 w 110"/>
                <a:gd name="T19" fmla="*/ 83 h 146"/>
                <a:gd name="T20" fmla="*/ 45 w 110"/>
                <a:gd name="T21" fmla="*/ 43 h 146"/>
                <a:gd name="T22" fmla="*/ 30 w 110"/>
                <a:gd name="T23" fmla="*/ 3 h 146"/>
                <a:gd name="T24" fmla="*/ 3 w 110"/>
                <a:gd name="T25" fmla="*/ 47 h 146"/>
                <a:gd name="T26" fmla="*/ 12 w 110"/>
                <a:gd name="T27" fmla="*/ 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146">
                  <a:moveTo>
                    <a:pt x="12" y="44"/>
                  </a:moveTo>
                  <a:cubicBezTo>
                    <a:pt x="10" y="35"/>
                    <a:pt x="12" y="27"/>
                    <a:pt x="16" y="19"/>
                  </a:cubicBezTo>
                  <a:cubicBezTo>
                    <a:pt x="20" y="10"/>
                    <a:pt x="33" y="3"/>
                    <a:pt x="39" y="14"/>
                  </a:cubicBezTo>
                  <a:cubicBezTo>
                    <a:pt x="41" y="19"/>
                    <a:pt x="40" y="26"/>
                    <a:pt x="39" y="31"/>
                  </a:cubicBezTo>
                  <a:cubicBezTo>
                    <a:pt x="37" y="48"/>
                    <a:pt x="29" y="65"/>
                    <a:pt x="38" y="81"/>
                  </a:cubicBezTo>
                  <a:cubicBezTo>
                    <a:pt x="45" y="93"/>
                    <a:pt x="66" y="97"/>
                    <a:pt x="77" y="104"/>
                  </a:cubicBezTo>
                  <a:cubicBezTo>
                    <a:pt x="97" y="118"/>
                    <a:pt x="54" y="129"/>
                    <a:pt x="51" y="143"/>
                  </a:cubicBezTo>
                  <a:cubicBezTo>
                    <a:pt x="51" y="146"/>
                    <a:pt x="59" y="145"/>
                    <a:pt x="60" y="142"/>
                  </a:cubicBezTo>
                  <a:cubicBezTo>
                    <a:pt x="62" y="127"/>
                    <a:pt x="110" y="120"/>
                    <a:pt x="82" y="100"/>
                  </a:cubicBezTo>
                  <a:cubicBezTo>
                    <a:pt x="73" y="93"/>
                    <a:pt x="61" y="89"/>
                    <a:pt x="51" y="83"/>
                  </a:cubicBezTo>
                  <a:cubicBezTo>
                    <a:pt x="38" y="73"/>
                    <a:pt x="43" y="56"/>
                    <a:pt x="45" y="43"/>
                  </a:cubicBezTo>
                  <a:cubicBezTo>
                    <a:pt x="48" y="31"/>
                    <a:pt x="55" y="0"/>
                    <a:pt x="30" y="3"/>
                  </a:cubicBezTo>
                  <a:cubicBezTo>
                    <a:pt x="9" y="6"/>
                    <a:pt x="0" y="29"/>
                    <a:pt x="3" y="47"/>
                  </a:cubicBezTo>
                  <a:cubicBezTo>
                    <a:pt x="4" y="49"/>
                    <a:pt x="12" y="47"/>
                    <a:pt x="12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07"/>
            <p:cNvSpPr/>
            <p:nvPr>
              <p:custDataLst>
                <p:tags r:id="rId80"/>
              </p:custDataLst>
            </p:nvPr>
          </p:nvSpPr>
          <p:spPr bwMode="auto">
            <a:xfrm>
              <a:off x="1688" y="2056"/>
              <a:ext cx="331" cy="158"/>
            </a:xfrm>
            <a:custGeom>
              <a:avLst/>
              <a:gdLst>
                <a:gd name="T0" fmla="*/ 45 w 140"/>
                <a:gd name="T1" fmla="*/ 2 h 67"/>
                <a:gd name="T2" fmla="*/ 30 w 140"/>
                <a:gd name="T3" fmla="*/ 52 h 67"/>
                <a:gd name="T4" fmla="*/ 103 w 140"/>
                <a:gd name="T5" fmla="*/ 34 h 67"/>
                <a:gd name="T6" fmla="*/ 96 w 140"/>
                <a:gd name="T7" fmla="*/ 35 h 67"/>
                <a:gd name="T8" fmla="*/ 137 w 140"/>
                <a:gd name="T9" fmla="*/ 29 h 67"/>
                <a:gd name="T10" fmla="*/ 99 w 140"/>
                <a:gd name="T11" fmla="*/ 34 h 67"/>
                <a:gd name="T12" fmla="*/ 108 w 140"/>
                <a:gd name="T13" fmla="*/ 33 h 67"/>
                <a:gd name="T14" fmla="*/ 129 w 140"/>
                <a:gd name="T15" fmla="*/ 27 h 67"/>
                <a:gd name="T16" fmla="*/ 104 w 140"/>
                <a:gd name="T17" fmla="*/ 32 h 67"/>
                <a:gd name="T18" fmla="*/ 97 w 140"/>
                <a:gd name="T19" fmla="*/ 33 h 67"/>
                <a:gd name="T20" fmla="*/ 27 w 140"/>
                <a:gd name="T21" fmla="*/ 37 h 67"/>
                <a:gd name="T22" fmla="*/ 51 w 140"/>
                <a:gd name="T23" fmla="*/ 2 h 67"/>
                <a:gd name="T24" fmla="*/ 45 w 140"/>
                <a:gd name="T25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67">
                  <a:moveTo>
                    <a:pt x="45" y="2"/>
                  </a:moveTo>
                  <a:cubicBezTo>
                    <a:pt x="30" y="11"/>
                    <a:pt x="0" y="39"/>
                    <a:pt x="30" y="52"/>
                  </a:cubicBezTo>
                  <a:cubicBezTo>
                    <a:pt x="58" y="65"/>
                    <a:pt x="81" y="50"/>
                    <a:pt x="103" y="34"/>
                  </a:cubicBezTo>
                  <a:cubicBezTo>
                    <a:pt x="101" y="34"/>
                    <a:pt x="98" y="34"/>
                    <a:pt x="96" y="35"/>
                  </a:cubicBezTo>
                  <a:cubicBezTo>
                    <a:pt x="107" y="47"/>
                    <a:pt x="136" y="51"/>
                    <a:pt x="137" y="29"/>
                  </a:cubicBezTo>
                  <a:cubicBezTo>
                    <a:pt x="140" y="3"/>
                    <a:pt x="106" y="24"/>
                    <a:pt x="99" y="34"/>
                  </a:cubicBezTo>
                  <a:cubicBezTo>
                    <a:pt x="99" y="35"/>
                    <a:pt x="106" y="35"/>
                    <a:pt x="108" y="33"/>
                  </a:cubicBezTo>
                  <a:cubicBezTo>
                    <a:pt x="111" y="28"/>
                    <a:pt x="127" y="13"/>
                    <a:pt x="129" y="27"/>
                  </a:cubicBezTo>
                  <a:cubicBezTo>
                    <a:pt x="132" y="43"/>
                    <a:pt x="111" y="41"/>
                    <a:pt x="104" y="32"/>
                  </a:cubicBezTo>
                  <a:cubicBezTo>
                    <a:pt x="103" y="31"/>
                    <a:pt x="98" y="32"/>
                    <a:pt x="97" y="33"/>
                  </a:cubicBezTo>
                  <a:cubicBezTo>
                    <a:pt x="77" y="48"/>
                    <a:pt x="42" y="67"/>
                    <a:pt x="27" y="37"/>
                  </a:cubicBezTo>
                  <a:cubicBezTo>
                    <a:pt x="19" y="23"/>
                    <a:pt x="41" y="9"/>
                    <a:pt x="51" y="2"/>
                  </a:cubicBezTo>
                  <a:cubicBezTo>
                    <a:pt x="55" y="0"/>
                    <a:pt x="47" y="1"/>
                    <a:pt x="4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108"/>
            <p:cNvSpPr/>
            <p:nvPr>
              <p:custDataLst>
                <p:tags r:id="rId81"/>
              </p:custDataLst>
            </p:nvPr>
          </p:nvSpPr>
          <p:spPr bwMode="auto">
            <a:xfrm>
              <a:off x="2005" y="2058"/>
              <a:ext cx="142" cy="90"/>
            </a:xfrm>
            <a:custGeom>
              <a:avLst/>
              <a:gdLst>
                <a:gd name="T0" fmla="*/ 17 w 60"/>
                <a:gd name="T1" fmla="*/ 2 h 38"/>
                <a:gd name="T2" fmla="*/ 19 w 60"/>
                <a:gd name="T3" fmla="*/ 27 h 38"/>
                <a:gd name="T4" fmla="*/ 38 w 60"/>
                <a:gd name="T5" fmla="*/ 23 h 38"/>
                <a:gd name="T6" fmla="*/ 45 w 60"/>
                <a:gd name="T7" fmla="*/ 31 h 38"/>
                <a:gd name="T8" fmla="*/ 51 w 60"/>
                <a:gd name="T9" fmla="*/ 37 h 38"/>
                <a:gd name="T10" fmla="*/ 58 w 60"/>
                <a:gd name="T11" fmla="*/ 34 h 38"/>
                <a:gd name="T12" fmla="*/ 51 w 60"/>
                <a:gd name="T13" fmla="*/ 21 h 38"/>
                <a:gd name="T14" fmla="*/ 51 w 60"/>
                <a:gd name="T15" fmla="*/ 21 h 38"/>
                <a:gd name="T16" fmla="*/ 26 w 60"/>
                <a:gd name="T17" fmla="*/ 24 h 38"/>
                <a:gd name="T18" fmla="*/ 26 w 60"/>
                <a:gd name="T19" fmla="*/ 0 h 38"/>
                <a:gd name="T20" fmla="*/ 17 w 60"/>
                <a:gd name="T21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38">
                  <a:moveTo>
                    <a:pt x="17" y="2"/>
                  </a:moveTo>
                  <a:cubicBezTo>
                    <a:pt x="11" y="9"/>
                    <a:pt x="0" y="29"/>
                    <a:pt x="19" y="27"/>
                  </a:cubicBezTo>
                  <a:cubicBezTo>
                    <a:pt x="26" y="27"/>
                    <a:pt x="32" y="26"/>
                    <a:pt x="38" y="23"/>
                  </a:cubicBezTo>
                  <a:cubicBezTo>
                    <a:pt x="44" y="20"/>
                    <a:pt x="44" y="28"/>
                    <a:pt x="45" y="31"/>
                  </a:cubicBezTo>
                  <a:cubicBezTo>
                    <a:pt x="46" y="34"/>
                    <a:pt x="48" y="37"/>
                    <a:pt x="51" y="37"/>
                  </a:cubicBezTo>
                  <a:cubicBezTo>
                    <a:pt x="53" y="38"/>
                    <a:pt x="60" y="35"/>
                    <a:pt x="58" y="34"/>
                  </a:cubicBezTo>
                  <a:cubicBezTo>
                    <a:pt x="54" y="33"/>
                    <a:pt x="52" y="25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1" y="18"/>
                    <a:pt x="35" y="23"/>
                    <a:pt x="26" y="24"/>
                  </a:cubicBezTo>
                  <a:cubicBezTo>
                    <a:pt x="8" y="27"/>
                    <a:pt x="21" y="6"/>
                    <a:pt x="26" y="0"/>
                  </a:cubicBezTo>
                  <a:cubicBezTo>
                    <a:pt x="26" y="0"/>
                    <a:pt x="19" y="0"/>
                    <a:pt x="17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109"/>
            <p:cNvSpPr/>
            <p:nvPr>
              <p:custDataLst>
                <p:tags r:id="rId82"/>
              </p:custDataLst>
            </p:nvPr>
          </p:nvSpPr>
          <p:spPr bwMode="auto">
            <a:xfrm>
              <a:off x="2152" y="2056"/>
              <a:ext cx="144" cy="125"/>
            </a:xfrm>
            <a:custGeom>
              <a:avLst/>
              <a:gdLst>
                <a:gd name="T0" fmla="*/ 55 w 61"/>
                <a:gd name="T1" fmla="*/ 1 h 53"/>
                <a:gd name="T2" fmla="*/ 29 w 61"/>
                <a:gd name="T3" fmla="*/ 24 h 53"/>
                <a:gd name="T4" fmla="*/ 31 w 61"/>
                <a:gd name="T5" fmla="*/ 37 h 53"/>
                <a:gd name="T6" fmla="*/ 9 w 61"/>
                <a:gd name="T7" fmla="*/ 49 h 53"/>
                <a:gd name="T8" fmla="*/ 6 w 61"/>
                <a:gd name="T9" fmla="*/ 52 h 53"/>
                <a:gd name="T10" fmla="*/ 38 w 61"/>
                <a:gd name="T11" fmla="*/ 39 h 53"/>
                <a:gd name="T12" fmla="*/ 38 w 61"/>
                <a:gd name="T13" fmla="*/ 29 h 53"/>
                <a:gd name="T14" fmla="*/ 56 w 61"/>
                <a:gd name="T15" fmla="*/ 3 h 53"/>
                <a:gd name="T16" fmla="*/ 55 w 61"/>
                <a:gd name="T17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53">
                  <a:moveTo>
                    <a:pt x="55" y="1"/>
                  </a:moveTo>
                  <a:cubicBezTo>
                    <a:pt x="41" y="5"/>
                    <a:pt x="34" y="11"/>
                    <a:pt x="29" y="24"/>
                  </a:cubicBezTo>
                  <a:cubicBezTo>
                    <a:pt x="28" y="28"/>
                    <a:pt x="31" y="33"/>
                    <a:pt x="31" y="37"/>
                  </a:cubicBezTo>
                  <a:cubicBezTo>
                    <a:pt x="32" y="45"/>
                    <a:pt x="15" y="49"/>
                    <a:pt x="9" y="49"/>
                  </a:cubicBezTo>
                  <a:cubicBezTo>
                    <a:pt x="7" y="49"/>
                    <a:pt x="0" y="53"/>
                    <a:pt x="6" y="52"/>
                  </a:cubicBezTo>
                  <a:cubicBezTo>
                    <a:pt x="18" y="52"/>
                    <a:pt x="31" y="48"/>
                    <a:pt x="38" y="39"/>
                  </a:cubicBezTo>
                  <a:cubicBezTo>
                    <a:pt x="41" y="35"/>
                    <a:pt x="39" y="32"/>
                    <a:pt x="38" y="29"/>
                  </a:cubicBezTo>
                  <a:cubicBezTo>
                    <a:pt x="35" y="17"/>
                    <a:pt x="45" y="6"/>
                    <a:pt x="56" y="3"/>
                  </a:cubicBezTo>
                  <a:cubicBezTo>
                    <a:pt x="61" y="2"/>
                    <a:pt x="60" y="0"/>
                    <a:pt x="5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110"/>
            <p:cNvSpPr/>
            <p:nvPr>
              <p:custDataLst>
                <p:tags r:id="rId83"/>
              </p:custDataLst>
            </p:nvPr>
          </p:nvSpPr>
          <p:spPr bwMode="auto">
            <a:xfrm>
              <a:off x="2348" y="1954"/>
              <a:ext cx="135" cy="225"/>
            </a:xfrm>
            <a:custGeom>
              <a:avLst/>
              <a:gdLst>
                <a:gd name="T0" fmla="*/ 9 w 57"/>
                <a:gd name="T1" fmla="*/ 3 h 95"/>
                <a:gd name="T2" fmla="*/ 0 w 57"/>
                <a:gd name="T3" fmla="*/ 45 h 95"/>
                <a:gd name="T4" fmla="*/ 10 w 57"/>
                <a:gd name="T5" fmla="*/ 83 h 95"/>
                <a:gd name="T6" fmla="*/ 51 w 57"/>
                <a:gd name="T7" fmla="*/ 65 h 95"/>
                <a:gd name="T8" fmla="*/ 42 w 57"/>
                <a:gd name="T9" fmla="*/ 67 h 95"/>
                <a:gd name="T10" fmla="*/ 15 w 57"/>
                <a:gd name="T11" fmla="*/ 77 h 95"/>
                <a:gd name="T12" fmla="*/ 9 w 57"/>
                <a:gd name="T13" fmla="*/ 54 h 95"/>
                <a:gd name="T14" fmla="*/ 17 w 57"/>
                <a:gd name="T15" fmla="*/ 4 h 95"/>
                <a:gd name="T16" fmla="*/ 9 w 57"/>
                <a:gd name="T17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95">
                  <a:moveTo>
                    <a:pt x="9" y="3"/>
                  </a:moveTo>
                  <a:cubicBezTo>
                    <a:pt x="1" y="15"/>
                    <a:pt x="0" y="31"/>
                    <a:pt x="0" y="45"/>
                  </a:cubicBezTo>
                  <a:cubicBezTo>
                    <a:pt x="0" y="57"/>
                    <a:pt x="0" y="74"/>
                    <a:pt x="10" y="83"/>
                  </a:cubicBezTo>
                  <a:cubicBezTo>
                    <a:pt x="23" y="95"/>
                    <a:pt x="57" y="85"/>
                    <a:pt x="51" y="65"/>
                  </a:cubicBezTo>
                  <a:cubicBezTo>
                    <a:pt x="49" y="61"/>
                    <a:pt x="41" y="64"/>
                    <a:pt x="42" y="67"/>
                  </a:cubicBezTo>
                  <a:cubicBezTo>
                    <a:pt x="47" y="83"/>
                    <a:pt x="25" y="86"/>
                    <a:pt x="15" y="77"/>
                  </a:cubicBezTo>
                  <a:cubicBezTo>
                    <a:pt x="10" y="72"/>
                    <a:pt x="10" y="61"/>
                    <a:pt x="9" y="54"/>
                  </a:cubicBezTo>
                  <a:cubicBezTo>
                    <a:pt x="7" y="38"/>
                    <a:pt x="7" y="17"/>
                    <a:pt x="17" y="4"/>
                  </a:cubicBezTo>
                  <a:cubicBezTo>
                    <a:pt x="20" y="0"/>
                    <a:pt x="11" y="0"/>
                    <a:pt x="9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111"/>
            <p:cNvSpPr/>
            <p:nvPr>
              <p:custDataLst>
                <p:tags r:id="rId84"/>
              </p:custDataLst>
            </p:nvPr>
          </p:nvSpPr>
          <p:spPr bwMode="auto">
            <a:xfrm>
              <a:off x="2282" y="2023"/>
              <a:ext cx="154" cy="33"/>
            </a:xfrm>
            <a:custGeom>
              <a:avLst/>
              <a:gdLst>
                <a:gd name="T0" fmla="*/ 10 w 65"/>
                <a:gd name="T1" fmla="*/ 13 h 14"/>
                <a:gd name="T2" fmla="*/ 60 w 65"/>
                <a:gd name="T3" fmla="*/ 4 h 14"/>
                <a:gd name="T4" fmla="*/ 59 w 65"/>
                <a:gd name="T5" fmla="*/ 1 h 14"/>
                <a:gd name="T6" fmla="*/ 5 w 65"/>
                <a:gd name="T7" fmla="*/ 12 h 14"/>
                <a:gd name="T8" fmla="*/ 10 w 65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4">
                  <a:moveTo>
                    <a:pt x="10" y="13"/>
                  </a:moveTo>
                  <a:cubicBezTo>
                    <a:pt x="26" y="7"/>
                    <a:pt x="44" y="7"/>
                    <a:pt x="60" y="4"/>
                  </a:cubicBezTo>
                  <a:cubicBezTo>
                    <a:pt x="65" y="3"/>
                    <a:pt x="64" y="0"/>
                    <a:pt x="59" y="1"/>
                  </a:cubicBezTo>
                  <a:cubicBezTo>
                    <a:pt x="41" y="5"/>
                    <a:pt x="22" y="5"/>
                    <a:pt x="5" y="12"/>
                  </a:cubicBezTo>
                  <a:cubicBezTo>
                    <a:pt x="0" y="14"/>
                    <a:pt x="8" y="14"/>
                    <a:pt x="10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112"/>
            <p:cNvSpPr/>
            <p:nvPr>
              <p:custDataLst>
                <p:tags r:id="rId85"/>
              </p:custDataLst>
            </p:nvPr>
          </p:nvSpPr>
          <p:spPr bwMode="auto">
            <a:xfrm>
              <a:off x="2481" y="2151"/>
              <a:ext cx="30" cy="30"/>
            </a:xfrm>
            <a:custGeom>
              <a:avLst/>
              <a:gdLst>
                <a:gd name="T0" fmla="*/ 8 w 13"/>
                <a:gd name="T1" fmla="*/ 12 h 13"/>
                <a:gd name="T2" fmla="*/ 12 w 13"/>
                <a:gd name="T3" fmla="*/ 7 h 13"/>
                <a:gd name="T4" fmla="*/ 13 w 13"/>
                <a:gd name="T5" fmla="*/ 3 h 13"/>
                <a:gd name="T6" fmla="*/ 5 w 13"/>
                <a:gd name="T7" fmla="*/ 4 h 13"/>
                <a:gd name="T8" fmla="*/ 4 w 13"/>
                <a:gd name="T9" fmla="*/ 7 h 13"/>
                <a:gd name="T10" fmla="*/ 2 w 13"/>
                <a:gd name="T11" fmla="*/ 10 h 13"/>
                <a:gd name="T12" fmla="*/ 2 w 13"/>
                <a:gd name="T13" fmla="*/ 13 h 13"/>
                <a:gd name="T14" fmla="*/ 8 w 13"/>
                <a:gd name="T1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3">
                  <a:moveTo>
                    <a:pt x="8" y="12"/>
                  </a:moveTo>
                  <a:cubicBezTo>
                    <a:pt x="10" y="10"/>
                    <a:pt x="11" y="9"/>
                    <a:pt x="12" y="7"/>
                  </a:cubicBezTo>
                  <a:cubicBezTo>
                    <a:pt x="13" y="6"/>
                    <a:pt x="13" y="5"/>
                    <a:pt x="13" y="3"/>
                  </a:cubicBezTo>
                  <a:cubicBezTo>
                    <a:pt x="13" y="0"/>
                    <a:pt x="5" y="2"/>
                    <a:pt x="5" y="4"/>
                  </a:cubicBezTo>
                  <a:cubicBezTo>
                    <a:pt x="5" y="5"/>
                    <a:pt x="5" y="7"/>
                    <a:pt x="4" y="7"/>
                  </a:cubicBezTo>
                  <a:cubicBezTo>
                    <a:pt x="4" y="8"/>
                    <a:pt x="3" y="9"/>
                    <a:pt x="2" y="10"/>
                  </a:cubicBezTo>
                  <a:cubicBezTo>
                    <a:pt x="0" y="11"/>
                    <a:pt x="1" y="13"/>
                    <a:pt x="2" y="13"/>
                  </a:cubicBezTo>
                  <a:cubicBezTo>
                    <a:pt x="4" y="13"/>
                    <a:pt x="7" y="13"/>
                    <a:pt x="8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C183F356-0A07-4593-91D0-E25B203A1FE8}"/>
              </a:ext>
            </a:extLst>
      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0" y="59068"/>
            <a:ext cx="4938188" cy="71939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42FF7B0-64AE-4A4B-A1FF-A782D6C5A2FF}"/>
              </a:ext>
            </a:extLst>
      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724151" y="1231230"/>
            <a:ext cx="9486650" cy="428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86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5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12205072" cy="457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714" y="5722027"/>
            <a:ext cx="1766090" cy="96308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37" name="图片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71" y="6301399"/>
            <a:ext cx="657364" cy="116674"/>
          </a:xfrm>
          <a:prstGeom prst="rect">
            <a:avLst/>
          </a:prstGeom>
          <a:effectLst/>
        </p:spPr>
      </p:pic>
      <p:grpSp>
        <p:nvGrpSpPr>
          <p:cNvPr id="167" name="Group 30"/>
          <p:cNvGrpSpPr>
            <a:grpSpLocks noChangeAspect="1"/>
          </p:cNvGrpSpPr>
          <p:nvPr/>
        </p:nvGrpSpPr>
        <p:grpSpPr bwMode="auto">
          <a:xfrm>
            <a:off x="10166744" y="252312"/>
            <a:ext cx="1619689" cy="1020904"/>
            <a:chOff x="1688" y="801"/>
            <a:chExt cx="4309" cy="2716"/>
          </a:xfrm>
          <a:solidFill>
            <a:schemeClr val="bg1">
              <a:lumMod val="95000"/>
              <a:alpha val="60000"/>
            </a:schemeClr>
          </a:solidFill>
        </p:grpSpPr>
        <p:sp>
          <p:nvSpPr>
            <p:cNvPr id="168" name="Freeform 31"/>
            <p:cNvSpPr/>
            <p:nvPr>
              <p:custDataLst>
                <p:tags r:id="rId4"/>
              </p:custDataLst>
            </p:nvPr>
          </p:nvSpPr>
          <p:spPr bwMode="auto">
            <a:xfrm>
              <a:off x="2523" y="3280"/>
              <a:ext cx="187" cy="187"/>
            </a:xfrm>
            <a:custGeom>
              <a:avLst/>
              <a:gdLst>
                <a:gd name="T0" fmla="*/ 68 w 79"/>
                <a:gd name="T1" fmla="*/ 2 h 79"/>
                <a:gd name="T2" fmla="*/ 4 w 79"/>
                <a:gd name="T3" fmla="*/ 75 h 79"/>
                <a:gd name="T4" fmla="*/ 10 w 79"/>
                <a:gd name="T5" fmla="*/ 77 h 79"/>
                <a:gd name="T6" fmla="*/ 75 w 79"/>
                <a:gd name="T7" fmla="*/ 4 h 79"/>
                <a:gd name="T8" fmla="*/ 68 w 79"/>
                <a:gd name="T9" fmla="*/ 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68" y="2"/>
                  </a:moveTo>
                  <a:cubicBezTo>
                    <a:pt x="44" y="23"/>
                    <a:pt x="28" y="53"/>
                    <a:pt x="4" y="75"/>
                  </a:cubicBezTo>
                  <a:cubicBezTo>
                    <a:pt x="0" y="78"/>
                    <a:pt x="8" y="79"/>
                    <a:pt x="10" y="77"/>
                  </a:cubicBezTo>
                  <a:cubicBezTo>
                    <a:pt x="35" y="55"/>
                    <a:pt x="50" y="25"/>
                    <a:pt x="75" y="4"/>
                  </a:cubicBezTo>
                  <a:cubicBezTo>
                    <a:pt x="79" y="0"/>
                    <a:pt x="71" y="0"/>
                    <a:pt x="6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32"/>
            <p:cNvSpPr/>
            <p:nvPr>
              <p:custDataLst>
                <p:tags r:id="rId5"/>
              </p:custDataLst>
            </p:nvPr>
          </p:nvSpPr>
          <p:spPr bwMode="auto">
            <a:xfrm>
              <a:off x="3515" y="3406"/>
              <a:ext cx="158" cy="19"/>
            </a:xfrm>
            <a:custGeom>
              <a:avLst/>
              <a:gdLst>
                <a:gd name="T0" fmla="*/ 6 w 67"/>
                <a:gd name="T1" fmla="*/ 7 h 8"/>
                <a:gd name="T2" fmla="*/ 57 w 67"/>
                <a:gd name="T3" fmla="*/ 7 h 8"/>
                <a:gd name="T4" fmla="*/ 62 w 67"/>
                <a:gd name="T5" fmla="*/ 4 h 8"/>
                <a:gd name="T6" fmla="*/ 8 w 67"/>
                <a:gd name="T7" fmla="*/ 4 h 8"/>
                <a:gd name="T8" fmla="*/ 6 w 67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">
                  <a:moveTo>
                    <a:pt x="6" y="7"/>
                  </a:moveTo>
                  <a:cubicBezTo>
                    <a:pt x="23" y="3"/>
                    <a:pt x="40" y="7"/>
                    <a:pt x="57" y="7"/>
                  </a:cubicBezTo>
                  <a:cubicBezTo>
                    <a:pt x="59" y="7"/>
                    <a:pt x="67" y="4"/>
                    <a:pt x="62" y="4"/>
                  </a:cubicBezTo>
                  <a:cubicBezTo>
                    <a:pt x="44" y="4"/>
                    <a:pt x="26" y="0"/>
                    <a:pt x="8" y="4"/>
                  </a:cubicBezTo>
                  <a:cubicBezTo>
                    <a:pt x="5" y="5"/>
                    <a:pt x="0" y="8"/>
                    <a:pt x="6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33"/>
            <p:cNvSpPr/>
            <p:nvPr>
              <p:custDataLst>
                <p:tags r:id="rId6"/>
              </p:custDataLst>
            </p:nvPr>
          </p:nvSpPr>
          <p:spPr bwMode="auto">
            <a:xfrm>
              <a:off x="3269" y="3297"/>
              <a:ext cx="118" cy="125"/>
            </a:xfrm>
            <a:custGeom>
              <a:avLst/>
              <a:gdLst>
                <a:gd name="T0" fmla="*/ 39 w 50"/>
                <a:gd name="T1" fmla="*/ 3 h 53"/>
                <a:gd name="T2" fmla="*/ 4 w 50"/>
                <a:gd name="T3" fmla="*/ 46 h 53"/>
                <a:gd name="T4" fmla="*/ 10 w 50"/>
                <a:gd name="T5" fmla="*/ 51 h 53"/>
                <a:gd name="T6" fmla="*/ 48 w 50"/>
                <a:gd name="T7" fmla="*/ 5 h 53"/>
                <a:gd name="T8" fmla="*/ 39 w 50"/>
                <a:gd name="T9" fmla="*/ 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3">
                  <a:moveTo>
                    <a:pt x="39" y="3"/>
                  </a:moveTo>
                  <a:cubicBezTo>
                    <a:pt x="31" y="20"/>
                    <a:pt x="19" y="35"/>
                    <a:pt x="4" y="46"/>
                  </a:cubicBezTo>
                  <a:cubicBezTo>
                    <a:pt x="0" y="50"/>
                    <a:pt x="6" y="53"/>
                    <a:pt x="10" y="51"/>
                  </a:cubicBezTo>
                  <a:cubicBezTo>
                    <a:pt x="26" y="38"/>
                    <a:pt x="38" y="22"/>
                    <a:pt x="48" y="5"/>
                  </a:cubicBezTo>
                  <a:cubicBezTo>
                    <a:pt x="50" y="0"/>
                    <a:pt x="41" y="0"/>
                    <a:pt x="39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34"/>
            <p:cNvSpPr/>
            <p:nvPr>
              <p:custDataLst>
                <p:tags r:id="rId7"/>
              </p:custDataLst>
            </p:nvPr>
          </p:nvSpPr>
          <p:spPr bwMode="auto">
            <a:xfrm>
              <a:off x="3243" y="3323"/>
              <a:ext cx="137" cy="118"/>
            </a:xfrm>
            <a:custGeom>
              <a:avLst/>
              <a:gdLst>
                <a:gd name="T0" fmla="*/ 2 w 58"/>
                <a:gd name="T1" fmla="*/ 7 h 50"/>
                <a:gd name="T2" fmla="*/ 47 w 58"/>
                <a:gd name="T3" fmla="*/ 48 h 50"/>
                <a:gd name="T4" fmla="*/ 54 w 58"/>
                <a:gd name="T5" fmla="*/ 43 h 50"/>
                <a:gd name="T6" fmla="*/ 10 w 58"/>
                <a:gd name="T7" fmla="*/ 3 h 50"/>
                <a:gd name="T8" fmla="*/ 2 w 58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0">
                  <a:moveTo>
                    <a:pt x="2" y="7"/>
                  </a:moveTo>
                  <a:cubicBezTo>
                    <a:pt x="15" y="23"/>
                    <a:pt x="31" y="36"/>
                    <a:pt x="47" y="48"/>
                  </a:cubicBezTo>
                  <a:cubicBezTo>
                    <a:pt x="50" y="50"/>
                    <a:pt x="58" y="46"/>
                    <a:pt x="54" y="43"/>
                  </a:cubicBezTo>
                  <a:cubicBezTo>
                    <a:pt x="38" y="31"/>
                    <a:pt x="22" y="19"/>
                    <a:pt x="10" y="3"/>
                  </a:cubicBezTo>
                  <a:cubicBezTo>
                    <a:pt x="8" y="0"/>
                    <a:pt x="0" y="4"/>
                    <a:pt x="2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35"/>
            <p:cNvSpPr/>
            <p:nvPr>
              <p:custDataLst>
                <p:tags r:id="rId8"/>
              </p:custDataLst>
            </p:nvPr>
          </p:nvSpPr>
          <p:spPr bwMode="auto">
            <a:xfrm>
              <a:off x="3493" y="3275"/>
              <a:ext cx="52" cy="242"/>
            </a:xfrm>
            <a:custGeom>
              <a:avLst/>
              <a:gdLst>
                <a:gd name="T0" fmla="*/ 1 w 22"/>
                <a:gd name="T1" fmla="*/ 6 h 102"/>
                <a:gd name="T2" fmla="*/ 5 w 22"/>
                <a:gd name="T3" fmla="*/ 97 h 102"/>
                <a:gd name="T4" fmla="*/ 13 w 22"/>
                <a:gd name="T5" fmla="*/ 98 h 102"/>
                <a:gd name="T6" fmla="*/ 9 w 22"/>
                <a:gd name="T7" fmla="*/ 4 h 102"/>
                <a:gd name="T8" fmla="*/ 1 w 22"/>
                <a:gd name="T9" fmla="*/ 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02">
                  <a:moveTo>
                    <a:pt x="1" y="6"/>
                  </a:moveTo>
                  <a:cubicBezTo>
                    <a:pt x="10" y="34"/>
                    <a:pt x="14" y="68"/>
                    <a:pt x="5" y="97"/>
                  </a:cubicBezTo>
                  <a:cubicBezTo>
                    <a:pt x="4" y="102"/>
                    <a:pt x="12" y="102"/>
                    <a:pt x="13" y="98"/>
                  </a:cubicBezTo>
                  <a:cubicBezTo>
                    <a:pt x="22" y="69"/>
                    <a:pt x="18" y="33"/>
                    <a:pt x="9" y="4"/>
                  </a:cubicBezTo>
                  <a:cubicBezTo>
                    <a:pt x="8" y="0"/>
                    <a:pt x="0" y="2"/>
                    <a:pt x="1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36"/>
            <p:cNvSpPr/>
            <p:nvPr>
              <p:custDataLst>
                <p:tags r:id="rId9"/>
              </p:custDataLst>
            </p:nvPr>
          </p:nvSpPr>
          <p:spPr bwMode="auto">
            <a:xfrm>
              <a:off x="4068" y="3328"/>
              <a:ext cx="90" cy="111"/>
            </a:xfrm>
            <a:custGeom>
              <a:avLst/>
              <a:gdLst>
                <a:gd name="T0" fmla="*/ 0 w 38"/>
                <a:gd name="T1" fmla="*/ 4 h 47"/>
                <a:gd name="T2" fmla="*/ 29 w 38"/>
                <a:gd name="T3" fmla="*/ 45 h 47"/>
                <a:gd name="T4" fmla="*/ 37 w 38"/>
                <a:gd name="T5" fmla="*/ 42 h 47"/>
                <a:gd name="T6" fmla="*/ 9 w 38"/>
                <a:gd name="T7" fmla="*/ 2 h 47"/>
                <a:gd name="T8" fmla="*/ 0 w 38"/>
                <a:gd name="T9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7">
                  <a:moveTo>
                    <a:pt x="0" y="4"/>
                  </a:moveTo>
                  <a:cubicBezTo>
                    <a:pt x="8" y="19"/>
                    <a:pt x="19" y="31"/>
                    <a:pt x="29" y="45"/>
                  </a:cubicBezTo>
                  <a:cubicBezTo>
                    <a:pt x="30" y="47"/>
                    <a:pt x="38" y="43"/>
                    <a:pt x="37" y="42"/>
                  </a:cubicBezTo>
                  <a:cubicBezTo>
                    <a:pt x="28" y="29"/>
                    <a:pt x="16" y="17"/>
                    <a:pt x="9" y="2"/>
                  </a:cubicBezTo>
                  <a:cubicBezTo>
                    <a:pt x="8" y="0"/>
                    <a:pt x="0" y="3"/>
                    <a:pt x="0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37"/>
            <p:cNvSpPr/>
            <p:nvPr>
              <p:custDataLst>
                <p:tags r:id="rId10"/>
              </p:custDataLst>
            </p:nvPr>
          </p:nvSpPr>
          <p:spPr bwMode="auto">
            <a:xfrm>
              <a:off x="2566" y="2127"/>
              <a:ext cx="184" cy="298"/>
            </a:xfrm>
            <a:custGeom>
              <a:avLst/>
              <a:gdLst>
                <a:gd name="T0" fmla="*/ 69 w 78"/>
                <a:gd name="T1" fmla="*/ 3 h 126"/>
                <a:gd name="T2" fmla="*/ 40 w 78"/>
                <a:gd name="T3" fmla="*/ 69 h 126"/>
                <a:gd name="T4" fmla="*/ 5 w 78"/>
                <a:gd name="T5" fmla="*/ 124 h 126"/>
                <a:gd name="T6" fmla="*/ 13 w 78"/>
                <a:gd name="T7" fmla="*/ 123 h 126"/>
                <a:gd name="T8" fmla="*/ 9 w 78"/>
                <a:gd name="T9" fmla="*/ 115 h 126"/>
                <a:gd name="T10" fmla="*/ 0 w 78"/>
                <a:gd name="T11" fmla="*/ 117 h 126"/>
                <a:gd name="T12" fmla="*/ 4 w 78"/>
                <a:gd name="T13" fmla="*/ 125 h 126"/>
                <a:gd name="T14" fmla="*/ 12 w 78"/>
                <a:gd name="T15" fmla="*/ 123 h 126"/>
                <a:gd name="T16" fmla="*/ 46 w 78"/>
                <a:gd name="T17" fmla="*/ 72 h 126"/>
                <a:gd name="T18" fmla="*/ 77 w 78"/>
                <a:gd name="T19" fmla="*/ 1 h 126"/>
                <a:gd name="T20" fmla="*/ 69 w 78"/>
                <a:gd name="T21" fmla="*/ 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126">
                  <a:moveTo>
                    <a:pt x="69" y="3"/>
                  </a:moveTo>
                  <a:cubicBezTo>
                    <a:pt x="58" y="24"/>
                    <a:pt x="50" y="47"/>
                    <a:pt x="40" y="69"/>
                  </a:cubicBezTo>
                  <a:cubicBezTo>
                    <a:pt x="31" y="88"/>
                    <a:pt x="24" y="111"/>
                    <a:pt x="5" y="124"/>
                  </a:cubicBezTo>
                  <a:cubicBezTo>
                    <a:pt x="7" y="124"/>
                    <a:pt x="10" y="123"/>
                    <a:pt x="13" y="123"/>
                  </a:cubicBezTo>
                  <a:cubicBezTo>
                    <a:pt x="10" y="121"/>
                    <a:pt x="8" y="118"/>
                    <a:pt x="9" y="115"/>
                  </a:cubicBezTo>
                  <a:cubicBezTo>
                    <a:pt x="8" y="114"/>
                    <a:pt x="0" y="115"/>
                    <a:pt x="0" y="117"/>
                  </a:cubicBezTo>
                  <a:cubicBezTo>
                    <a:pt x="0" y="120"/>
                    <a:pt x="1" y="123"/>
                    <a:pt x="4" y="125"/>
                  </a:cubicBezTo>
                  <a:cubicBezTo>
                    <a:pt x="6" y="126"/>
                    <a:pt x="11" y="124"/>
                    <a:pt x="12" y="123"/>
                  </a:cubicBezTo>
                  <a:cubicBezTo>
                    <a:pt x="30" y="111"/>
                    <a:pt x="38" y="90"/>
                    <a:pt x="46" y="72"/>
                  </a:cubicBezTo>
                  <a:cubicBezTo>
                    <a:pt x="57" y="48"/>
                    <a:pt x="65" y="24"/>
                    <a:pt x="77" y="1"/>
                  </a:cubicBezTo>
                  <a:cubicBezTo>
                    <a:pt x="78" y="0"/>
                    <a:pt x="70" y="1"/>
                    <a:pt x="69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38"/>
            <p:cNvSpPr/>
            <p:nvPr>
              <p:custDataLst>
                <p:tags r:id="rId11"/>
              </p:custDataLst>
            </p:nvPr>
          </p:nvSpPr>
          <p:spPr bwMode="auto">
            <a:xfrm>
              <a:off x="2530" y="2205"/>
              <a:ext cx="253" cy="199"/>
            </a:xfrm>
            <a:custGeom>
              <a:avLst/>
              <a:gdLst>
                <a:gd name="T0" fmla="*/ 9 w 107"/>
                <a:gd name="T1" fmla="*/ 13 h 84"/>
                <a:gd name="T2" fmla="*/ 60 w 107"/>
                <a:gd name="T3" fmla="*/ 48 h 84"/>
                <a:gd name="T4" fmla="*/ 97 w 107"/>
                <a:gd name="T5" fmla="*/ 81 h 84"/>
                <a:gd name="T6" fmla="*/ 103 w 107"/>
                <a:gd name="T7" fmla="*/ 77 h 84"/>
                <a:gd name="T8" fmla="*/ 50 w 107"/>
                <a:gd name="T9" fmla="*/ 28 h 84"/>
                <a:gd name="T10" fmla="*/ 5 w 107"/>
                <a:gd name="T11" fmla="*/ 8 h 84"/>
                <a:gd name="T12" fmla="*/ 9 w 107"/>
                <a:gd name="T13" fmla="*/ 1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84">
                  <a:moveTo>
                    <a:pt x="9" y="13"/>
                  </a:moveTo>
                  <a:cubicBezTo>
                    <a:pt x="21" y="6"/>
                    <a:pt x="54" y="41"/>
                    <a:pt x="60" y="48"/>
                  </a:cubicBezTo>
                  <a:cubicBezTo>
                    <a:pt x="72" y="59"/>
                    <a:pt x="84" y="72"/>
                    <a:pt x="97" y="81"/>
                  </a:cubicBezTo>
                  <a:cubicBezTo>
                    <a:pt x="100" y="84"/>
                    <a:pt x="107" y="80"/>
                    <a:pt x="103" y="77"/>
                  </a:cubicBezTo>
                  <a:cubicBezTo>
                    <a:pt x="84" y="63"/>
                    <a:pt x="68" y="44"/>
                    <a:pt x="50" y="28"/>
                  </a:cubicBezTo>
                  <a:cubicBezTo>
                    <a:pt x="40" y="20"/>
                    <a:pt x="20" y="0"/>
                    <a:pt x="5" y="8"/>
                  </a:cubicBezTo>
                  <a:cubicBezTo>
                    <a:pt x="0" y="11"/>
                    <a:pt x="5" y="15"/>
                    <a:pt x="9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39"/>
            <p:cNvSpPr/>
            <p:nvPr>
              <p:custDataLst>
                <p:tags r:id="rId12"/>
              </p:custDataLst>
            </p:nvPr>
          </p:nvSpPr>
          <p:spPr bwMode="auto">
            <a:xfrm>
              <a:off x="2765" y="2023"/>
              <a:ext cx="191" cy="168"/>
            </a:xfrm>
            <a:custGeom>
              <a:avLst/>
              <a:gdLst>
                <a:gd name="T0" fmla="*/ 9 w 81"/>
                <a:gd name="T1" fmla="*/ 15 h 71"/>
                <a:gd name="T2" fmla="*/ 25 w 81"/>
                <a:gd name="T3" fmla="*/ 15 h 71"/>
                <a:gd name="T4" fmla="*/ 22 w 81"/>
                <a:gd name="T5" fmla="*/ 30 h 71"/>
                <a:gd name="T6" fmla="*/ 22 w 81"/>
                <a:gd name="T7" fmla="*/ 55 h 71"/>
                <a:gd name="T8" fmla="*/ 71 w 81"/>
                <a:gd name="T9" fmla="*/ 71 h 71"/>
                <a:gd name="T10" fmla="*/ 77 w 81"/>
                <a:gd name="T11" fmla="*/ 67 h 71"/>
                <a:gd name="T12" fmla="*/ 35 w 81"/>
                <a:gd name="T13" fmla="*/ 58 h 71"/>
                <a:gd name="T14" fmla="*/ 31 w 81"/>
                <a:gd name="T15" fmla="*/ 23 h 71"/>
                <a:gd name="T16" fmla="*/ 25 w 81"/>
                <a:gd name="T17" fmla="*/ 1 h 71"/>
                <a:gd name="T18" fmla="*/ 1 w 81"/>
                <a:gd name="T19" fmla="*/ 15 h 71"/>
                <a:gd name="T20" fmla="*/ 9 w 81"/>
                <a:gd name="T21" fmla="*/ 1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71">
                  <a:moveTo>
                    <a:pt x="9" y="15"/>
                  </a:moveTo>
                  <a:cubicBezTo>
                    <a:pt x="14" y="8"/>
                    <a:pt x="25" y="3"/>
                    <a:pt x="25" y="15"/>
                  </a:cubicBezTo>
                  <a:cubicBezTo>
                    <a:pt x="24" y="20"/>
                    <a:pt x="23" y="25"/>
                    <a:pt x="22" y="30"/>
                  </a:cubicBezTo>
                  <a:cubicBezTo>
                    <a:pt x="20" y="38"/>
                    <a:pt x="18" y="47"/>
                    <a:pt x="22" y="55"/>
                  </a:cubicBezTo>
                  <a:cubicBezTo>
                    <a:pt x="28" y="70"/>
                    <a:pt x="58" y="69"/>
                    <a:pt x="71" y="71"/>
                  </a:cubicBezTo>
                  <a:cubicBezTo>
                    <a:pt x="74" y="71"/>
                    <a:pt x="81" y="67"/>
                    <a:pt x="77" y="67"/>
                  </a:cubicBezTo>
                  <a:cubicBezTo>
                    <a:pt x="63" y="65"/>
                    <a:pt x="47" y="65"/>
                    <a:pt x="35" y="58"/>
                  </a:cubicBezTo>
                  <a:cubicBezTo>
                    <a:pt x="23" y="51"/>
                    <a:pt x="29" y="34"/>
                    <a:pt x="31" y="23"/>
                  </a:cubicBezTo>
                  <a:cubicBezTo>
                    <a:pt x="33" y="16"/>
                    <a:pt x="37" y="3"/>
                    <a:pt x="25" y="1"/>
                  </a:cubicBezTo>
                  <a:cubicBezTo>
                    <a:pt x="14" y="0"/>
                    <a:pt x="6" y="8"/>
                    <a:pt x="1" y="15"/>
                  </a:cubicBezTo>
                  <a:cubicBezTo>
                    <a:pt x="0" y="18"/>
                    <a:pt x="8" y="17"/>
                    <a:pt x="9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40"/>
            <p:cNvSpPr/>
            <p:nvPr>
              <p:custDataLst>
                <p:tags r:id="rId13"/>
              </p:custDataLst>
            </p:nvPr>
          </p:nvSpPr>
          <p:spPr bwMode="auto">
            <a:xfrm>
              <a:off x="2980" y="2136"/>
              <a:ext cx="66" cy="244"/>
            </a:xfrm>
            <a:custGeom>
              <a:avLst/>
              <a:gdLst>
                <a:gd name="T0" fmla="*/ 11 w 28"/>
                <a:gd name="T1" fmla="*/ 2 h 103"/>
                <a:gd name="T2" fmla="*/ 19 w 28"/>
                <a:gd name="T3" fmla="*/ 102 h 103"/>
                <a:gd name="T4" fmla="*/ 28 w 28"/>
                <a:gd name="T5" fmla="*/ 100 h 103"/>
                <a:gd name="T6" fmla="*/ 19 w 28"/>
                <a:gd name="T7" fmla="*/ 1 h 103"/>
                <a:gd name="T8" fmla="*/ 11 w 28"/>
                <a:gd name="T9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3">
                  <a:moveTo>
                    <a:pt x="11" y="2"/>
                  </a:moveTo>
                  <a:cubicBezTo>
                    <a:pt x="0" y="36"/>
                    <a:pt x="14" y="69"/>
                    <a:pt x="19" y="102"/>
                  </a:cubicBezTo>
                  <a:cubicBezTo>
                    <a:pt x="19" y="103"/>
                    <a:pt x="28" y="101"/>
                    <a:pt x="28" y="100"/>
                  </a:cubicBezTo>
                  <a:cubicBezTo>
                    <a:pt x="23" y="67"/>
                    <a:pt x="8" y="34"/>
                    <a:pt x="19" y="1"/>
                  </a:cubicBezTo>
                  <a:cubicBezTo>
                    <a:pt x="20" y="0"/>
                    <a:pt x="12" y="1"/>
                    <a:pt x="1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41"/>
            <p:cNvSpPr/>
            <p:nvPr>
              <p:custDataLst>
                <p:tags r:id="rId14"/>
              </p:custDataLst>
            </p:nvPr>
          </p:nvSpPr>
          <p:spPr bwMode="auto">
            <a:xfrm>
              <a:off x="2949" y="2229"/>
              <a:ext cx="215" cy="85"/>
            </a:xfrm>
            <a:custGeom>
              <a:avLst/>
              <a:gdLst>
                <a:gd name="T0" fmla="*/ 12 w 91"/>
                <a:gd name="T1" fmla="*/ 29 h 36"/>
                <a:gd name="T2" fmla="*/ 17 w 91"/>
                <a:gd name="T3" fmla="*/ 23 h 36"/>
                <a:gd name="T4" fmla="*/ 41 w 91"/>
                <a:gd name="T5" fmla="*/ 18 h 36"/>
                <a:gd name="T6" fmla="*/ 86 w 91"/>
                <a:gd name="T7" fmla="*/ 7 h 36"/>
                <a:gd name="T8" fmla="*/ 84 w 91"/>
                <a:gd name="T9" fmla="*/ 2 h 36"/>
                <a:gd name="T10" fmla="*/ 3 w 91"/>
                <a:gd name="T11" fmla="*/ 21 h 36"/>
                <a:gd name="T12" fmla="*/ 0 w 91"/>
                <a:gd name="T13" fmla="*/ 24 h 36"/>
                <a:gd name="T14" fmla="*/ 4 w 91"/>
                <a:gd name="T15" fmla="*/ 33 h 36"/>
                <a:gd name="T16" fmla="*/ 12 w 91"/>
                <a:gd name="T17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36">
                  <a:moveTo>
                    <a:pt x="12" y="29"/>
                  </a:moveTo>
                  <a:cubicBezTo>
                    <a:pt x="7" y="25"/>
                    <a:pt x="11" y="25"/>
                    <a:pt x="17" y="23"/>
                  </a:cubicBezTo>
                  <a:cubicBezTo>
                    <a:pt x="25" y="21"/>
                    <a:pt x="33" y="20"/>
                    <a:pt x="41" y="18"/>
                  </a:cubicBezTo>
                  <a:cubicBezTo>
                    <a:pt x="56" y="15"/>
                    <a:pt x="71" y="12"/>
                    <a:pt x="86" y="7"/>
                  </a:cubicBezTo>
                  <a:cubicBezTo>
                    <a:pt x="91" y="6"/>
                    <a:pt x="89" y="0"/>
                    <a:pt x="84" y="2"/>
                  </a:cubicBezTo>
                  <a:cubicBezTo>
                    <a:pt x="58" y="10"/>
                    <a:pt x="30" y="14"/>
                    <a:pt x="3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28"/>
                    <a:pt x="1" y="30"/>
                    <a:pt x="4" y="33"/>
                  </a:cubicBezTo>
                  <a:cubicBezTo>
                    <a:pt x="7" y="36"/>
                    <a:pt x="15" y="32"/>
                    <a:pt x="12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42"/>
            <p:cNvSpPr/>
            <p:nvPr>
              <p:custDataLst>
                <p:tags r:id="rId15"/>
              </p:custDataLst>
            </p:nvPr>
          </p:nvSpPr>
          <p:spPr bwMode="auto">
            <a:xfrm>
              <a:off x="3143" y="2160"/>
              <a:ext cx="227" cy="483"/>
            </a:xfrm>
            <a:custGeom>
              <a:avLst/>
              <a:gdLst>
                <a:gd name="T0" fmla="*/ 11 w 96"/>
                <a:gd name="T1" fmla="*/ 4 h 204"/>
                <a:gd name="T2" fmla="*/ 43 w 96"/>
                <a:gd name="T3" fmla="*/ 28 h 204"/>
                <a:gd name="T4" fmla="*/ 80 w 96"/>
                <a:gd name="T5" fmla="*/ 28 h 204"/>
                <a:gd name="T6" fmla="*/ 82 w 96"/>
                <a:gd name="T7" fmla="*/ 78 h 204"/>
                <a:gd name="T8" fmla="*/ 65 w 96"/>
                <a:gd name="T9" fmla="*/ 164 h 204"/>
                <a:gd name="T10" fmla="*/ 24 w 96"/>
                <a:gd name="T11" fmla="*/ 185 h 204"/>
                <a:gd name="T12" fmla="*/ 13 w 96"/>
                <a:gd name="T13" fmla="*/ 144 h 204"/>
                <a:gd name="T14" fmla="*/ 59 w 96"/>
                <a:gd name="T15" fmla="*/ 83 h 204"/>
                <a:gd name="T16" fmla="*/ 51 w 96"/>
                <a:gd name="T17" fmla="*/ 83 h 204"/>
                <a:gd name="T18" fmla="*/ 5 w 96"/>
                <a:gd name="T19" fmla="*/ 145 h 204"/>
                <a:gd name="T20" fmla="*/ 30 w 96"/>
                <a:gd name="T21" fmla="*/ 196 h 204"/>
                <a:gd name="T22" fmla="*/ 81 w 96"/>
                <a:gd name="T23" fmla="*/ 132 h 204"/>
                <a:gd name="T24" fmla="*/ 91 w 96"/>
                <a:gd name="T25" fmla="*/ 69 h 204"/>
                <a:gd name="T26" fmla="*/ 86 w 96"/>
                <a:gd name="T27" fmla="*/ 22 h 204"/>
                <a:gd name="T28" fmla="*/ 19 w 96"/>
                <a:gd name="T29" fmla="*/ 3 h 204"/>
                <a:gd name="T30" fmla="*/ 11 w 96"/>
                <a:gd name="T31" fmla="*/ 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" h="204">
                  <a:moveTo>
                    <a:pt x="11" y="4"/>
                  </a:moveTo>
                  <a:cubicBezTo>
                    <a:pt x="3" y="30"/>
                    <a:pt x="20" y="34"/>
                    <a:pt x="43" y="28"/>
                  </a:cubicBezTo>
                  <a:cubicBezTo>
                    <a:pt x="55" y="25"/>
                    <a:pt x="73" y="14"/>
                    <a:pt x="80" y="28"/>
                  </a:cubicBezTo>
                  <a:cubicBezTo>
                    <a:pt x="87" y="43"/>
                    <a:pt x="84" y="63"/>
                    <a:pt x="82" y="78"/>
                  </a:cubicBezTo>
                  <a:cubicBezTo>
                    <a:pt x="79" y="106"/>
                    <a:pt x="76" y="138"/>
                    <a:pt x="65" y="164"/>
                  </a:cubicBezTo>
                  <a:cubicBezTo>
                    <a:pt x="60" y="178"/>
                    <a:pt x="41" y="202"/>
                    <a:pt x="24" y="185"/>
                  </a:cubicBezTo>
                  <a:cubicBezTo>
                    <a:pt x="14" y="175"/>
                    <a:pt x="12" y="157"/>
                    <a:pt x="13" y="144"/>
                  </a:cubicBezTo>
                  <a:cubicBezTo>
                    <a:pt x="17" y="120"/>
                    <a:pt x="43" y="101"/>
                    <a:pt x="59" y="83"/>
                  </a:cubicBezTo>
                  <a:cubicBezTo>
                    <a:pt x="62" y="80"/>
                    <a:pt x="53" y="81"/>
                    <a:pt x="51" y="83"/>
                  </a:cubicBezTo>
                  <a:cubicBezTo>
                    <a:pt x="34" y="102"/>
                    <a:pt x="12" y="120"/>
                    <a:pt x="5" y="145"/>
                  </a:cubicBezTo>
                  <a:cubicBezTo>
                    <a:pt x="0" y="163"/>
                    <a:pt x="10" y="191"/>
                    <a:pt x="30" y="196"/>
                  </a:cubicBezTo>
                  <a:cubicBezTo>
                    <a:pt x="65" y="204"/>
                    <a:pt x="77" y="154"/>
                    <a:pt x="81" y="132"/>
                  </a:cubicBezTo>
                  <a:cubicBezTo>
                    <a:pt x="86" y="111"/>
                    <a:pt x="90" y="90"/>
                    <a:pt x="91" y="69"/>
                  </a:cubicBezTo>
                  <a:cubicBezTo>
                    <a:pt x="93" y="55"/>
                    <a:pt x="96" y="33"/>
                    <a:pt x="86" y="22"/>
                  </a:cubicBezTo>
                  <a:cubicBezTo>
                    <a:pt x="68" y="0"/>
                    <a:pt x="4" y="54"/>
                    <a:pt x="19" y="3"/>
                  </a:cubicBezTo>
                  <a:cubicBezTo>
                    <a:pt x="20" y="0"/>
                    <a:pt x="11" y="1"/>
                    <a:pt x="1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43"/>
            <p:cNvSpPr/>
            <p:nvPr>
              <p:custDataLst>
                <p:tags r:id="rId16"/>
              </p:custDataLst>
            </p:nvPr>
          </p:nvSpPr>
          <p:spPr bwMode="auto">
            <a:xfrm>
              <a:off x="3411" y="2044"/>
              <a:ext cx="184" cy="168"/>
            </a:xfrm>
            <a:custGeom>
              <a:avLst/>
              <a:gdLst>
                <a:gd name="T0" fmla="*/ 5 w 78"/>
                <a:gd name="T1" fmla="*/ 5 h 71"/>
                <a:gd name="T2" fmla="*/ 17 w 78"/>
                <a:gd name="T3" fmla="*/ 29 h 71"/>
                <a:gd name="T4" fmla="*/ 23 w 78"/>
                <a:gd name="T5" fmla="*/ 54 h 71"/>
                <a:gd name="T6" fmla="*/ 71 w 78"/>
                <a:gd name="T7" fmla="*/ 66 h 71"/>
                <a:gd name="T8" fmla="*/ 72 w 78"/>
                <a:gd name="T9" fmla="*/ 61 h 71"/>
                <a:gd name="T10" fmla="*/ 37 w 78"/>
                <a:gd name="T11" fmla="*/ 58 h 71"/>
                <a:gd name="T12" fmla="*/ 26 w 78"/>
                <a:gd name="T13" fmla="*/ 31 h 71"/>
                <a:gd name="T14" fmla="*/ 9 w 78"/>
                <a:gd name="T15" fmla="*/ 0 h 71"/>
                <a:gd name="T16" fmla="*/ 5 w 78"/>
                <a:gd name="T17" fmla="*/ 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71">
                  <a:moveTo>
                    <a:pt x="5" y="5"/>
                  </a:moveTo>
                  <a:cubicBezTo>
                    <a:pt x="17" y="6"/>
                    <a:pt x="17" y="21"/>
                    <a:pt x="17" y="29"/>
                  </a:cubicBezTo>
                  <a:cubicBezTo>
                    <a:pt x="18" y="38"/>
                    <a:pt x="18" y="46"/>
                    <a:pt x="23" y="54"/>
                  </a:cubicBezTo>
                  <a:cubicBezTo>
                    <a:pt x="33" y="71"/>
                    <a:pt x="55" y="68"/>
                    <a:pt x="71" y="66"/>
                  </a:cubicBezTo>
                  <a:cubicBezTo>
                    <a:pt x="75" y="65"/>
                    <a:pt x="78" y="61"/>
                    <a:pt x="72" y="61"/>
                  </a:cubicBezTo>
                  <a:cubicBezTo>
                    <a:pt x="60" y="63"/>
                    <a:pt x="47" y="66"/>
                    <a:pt x="37" y="58"/>
                  </a:cubicBezTo>
                  <a:cubicBezTo>
                    <a:pt x="28" y="52"/>
                    <a:pt x="26" y="41"/>
                    <a:pt x="26" y="31"/>
                  </a:cubicBezTo>
                  <a:cubicBezTo>
                    <a:pt x="26" y="18"/>
                    <a:pt x="26" y="2"/>
                    <a:pt x="9" y="0"/>
                  </a:cubicBezTo>
                  <a:cubicBezTo>
                    <a:pt x="6" y="0"/>
                    <a:pt x="0" y="4"/>
                    <a:pt x="5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44"/>
            <p:cNvSpPr/>
            <p:nvPr>
              <p:custDataLst>
                <p:tags r:id="rId17"/>
              </p:custDataLst>
            </p:nvPr>
          </p:nvSpPr>
          <p:spPr bwMode="auto">
            <a:xfrm>
              <a:off x="3626" y="2262"/>
              <a:ext cx="199" cy="16"/>
            </a:xfrm>
            <a:custGeom>
              <a:avLst/>
              <a:gdLst>
                <a:gd name="T0" fmla="*/ 9 w 84"/>
                <a:gd name="T1" fmla="*/ 5 h 7"/>
                <a:gd name="T2" fmla="*/ 45 w 84"/>
                <a:gd name="T3" fmla="*/ 5 h 7"/>
                <a:gd name="T4" fmla="*/ 75 w 84"/>
                <a:gd name="T5" fmla="*/ 7 h 7"/>
                <a:gd name="T6" fmla="*/ 80 w 84"/>
                <a:gd name="T7" fmla="*/ 4 h 7"/>
                <a:gd name="T8" fmla="*/ 28 w 84"/>
                <a:gd name="T9" fmla="*/ 1 h 7"/>
                <a:gd name="T10" fmla="*/ 1 w 84"/>
                <a:gd name="T11" fmla="*/ 6 h 7"/>
                <a:gd name="T12" fmla="*/ 9 w 84"/>
                <a:gd name="T1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">
                  <a:moveTo>
                    <a:pt x="9" y="5"/>
                  </a:moveTo>
                  <a:cubicBezTo>
                    <a:pt x="13" y="0"/>
                    <a:pt x="39" y="5"/>
                    <a:pt x="45" y="5"/>
                  </a:cubicBezTo>
                  <a:cubicBezTo>
                    <a:pt x="55" y="6"/>
                    <a:pt x="65" y="7"/>
                    <a:pt x="75" y="7"/>
                  </a:cubicBezTo>
                  <a:cubicBezTo>
                    <a:pt x="77" y="7"/>
                    <a:pt x="84" y="4"/>
                    <a:pt x="80" y="4"/>
                  </a:cubicBezTo>
                  <a:cubicBezTo>
                    <a:pt x="63" y="4"/>
                    <a:pt x="46" y="1"/>
                    <a:pt x="28" y="1"/>
                  </a:cubicBezTo>
                  <a:cubicBezTo>
                    <a:pt x="21" y="1"/>
                    <a:pt x="6" y="0"/>
                    <a:pt x="1" y="6"/>
                  </a:cubicBezTo>
                  <a:cubicBezTo>
                    <a:pt x="0" y="7"/>
                    <a:pt x="8" y="7"/>
                    <a:pt x="9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45"/>
            <p:cNvSpPr/>
            <p:nvPr>
              <p:custDataLst>
                <p:tags r:id="rId18"/>
              </p:custDataLst>
            </p:nvPr>
          </p:nvSpPr>
          <p:spPr bwMode="auto">
            <a:xfrm>
              <a:off x="3960" y="2120"/>
              <a:ext cx="104" cy="310"/>
            </a:xfrm>
            <a:custGeom>
              <a:avLst/>
              <a:gdLst>
                <a:gd name="T0" fmla="*/ 9 w 44"/>
                <a:gd name="T1" fmla="*/ 66 h 131"/>
                <a:gd name="T2" fmla="*/ 18 w 44"/>
                <a:gd name="T3" fmla="*/ 5 h 131"/>
                <a:gd name="T4" fmla="*/ 9 w 44"/>
                <a:gd name="T5" fmla="*/ 6 h 131"/>
                <a:gd name="T6" fmla="*/ 22 w 44"/>
                <a:gd name="T7" fmla="*/ 76 h 131"/>
                <a:gd name="T8" fmla="*/ 34 w 44"/>
                <a:gd name="T9" fmla="*/ 128 h 131"/>
                <a:gd name="T10" fmla="*/ 41 w 44"/>
                <a:gd name="T11" fmla="*/ 125 h 131"/>
                <a:gd name="T12" fmla="*/ 30 w 44"/>
                <a:gd name="T13" fmla="*/ 69 h 131"/>
                <a:gd name="T14" fmla="*/ 18 w 44"/>
                <a:gd name="T15" fmla="*/ 4 h 131"/>
                <a:gd name="T16" fmla="*/ 9 w 44"/>
                <a:gd name="T17" fmla="*/ 5 h 131"/>
                <a:gd name="T18" fmla="*/ 1 w 44"/>
                <a:gd name="T19" fmla="*/ 65 h 131"/>
                <a:gd name="T20" fmla="*/ 9 w 44"/>
                <a:gd name="T21" fmla="*/ 6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131">
                  <a:moveTo>
                    <a:pt x="9" y="66"/>
                  </a:moveTo>
                  <a:cubicBezTo>
                    <a:pt x="17" y="46"/>
                    <a:pt x="18" y="26"/>
                    <a:pt x="18" y="5"/>
                  </a:cubicBezTo>
                  <a:cubicBezTo>
                    <a:pt x="15" y="5"/>
                    <a:pt x="12" y="6"/>
                    <a:pt x="9" y="6"/>
                  </a:cubicBezTo>
                  <a:cubicBezTo>
                    <a:pt x="16" y="29"/>
                    <a:pt x="18" y="53"/>
                    <a:pt x="22" y="76"/>
                  </a:cubicBezTo>
                  <a:cubicBezTo>
                    <a:pt x="25" y="95"/>
                    <a:pt x="23" y="112"/>
                    <a:pt x="34" y="128"/>
                  </a:cubicBezTo>
                  <a:cubicBezTo>
                    <a:pt x="36" y="131"/>
                    <a:pt x="44" y="128"/>
                    <a:pt x="41" y="125"/>
                  </a:cubicBezTo>
                  <a:cubicBezTo>
                    <a:pt x="30" y="108"/>
                    <a:pt x="33" y="88"/>
                    <a:pt x="30" y="69"/>
                  </a:cubicBezTo>
                  <a:cubicBezTo>
                    <a:pt x="26" y="47"/>
                    <a:pt x="24" y="25"/>
                    <a:pt x="18" y="4"/>
                  </a:cubicBezTo>
                  <a:cubicBezTo>
                    <a:pt x="16" y="0"/>
                    <a:pt x="9" y="2"/>
                    <a:pt x="9" y="5"/>
                  </a:cubicBezTo>
                  <a:cubicBezTo>
                    <a:pt x="9" y="26"/>
                    <a:pt x="9" y="46"/>
                    <a:pt x="1" y="65"/>
                  </a:cubicBezTo>
                  <a:cubicBezTo>
                    <a:pt x="0" y="70"/>
                    <a:pt x="8" y="70"/>
                    <a:pt x="9" y="6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46"/>
            <p:cNvSpPr/>
            <p:nvPr>
              <p:custDataLst>
                <p:tags r:id="rId19"/>
              </p:custDataLst>
            </p:nvPr>
          </p:nvSpPr>
          <p:spPr bwMode="auto">
            <a:xfrm>
              <a:off x="4177" y="2174"/>
              <a:ext cx="239" cy="64"/>
            </a:xfrm>
            <a:custGeom>
              <a:avLst/>
              <a:gdLst>
                <a:gd name="T0" fmla="*/ 11 w 101"/>
                <a:gd name="T1" fmla="*/ 8 h 27"/>
                <a:gd name="T2" fmla="*/ 8 w 101"/>
                <a:gd name="T3" fmla="*/ 10 h 27"/>
                <a:gd name="T4" fmla="*/ 7 w 101"/>
                <a:gd name="T5" fmla="*/ 14 h 27"/>
                <a:gd name="T6" fmla="*/ 91 w 101"/>
                <a:gd name="T7" fmla="*/ 25 h 27"/>
                <a:gd name="T8" fmla="*/ 99 w 101"/>
                <a:gd name="T9" fmla="*/ 22 h 27"/>
                <a:gd name="T10" fmla="*/ 6 w 101"/>
                <a:gd name="T11" fmla="*/ 10 h 27"/>
                <a:gd name="T12" fmla="*/ 5 w 101"/>
                <a:gd name="T13" fmla="*/ 15 h 27"/>
                <a:gd name="T14" fmla="*/ 18 w 101"/>
                <a:gd name="T15" fmla="*/ 9 h 27"/>
                <a:gd name="T16" fmla="*/ 11 w 101"/>
                <a:gd name="T17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27">
                  <a:moveTo>
                    <a:pt x="11" y="8"/>
                  </a:moveTo>
                  <a:cubicBezTo>
                    <a:pt x="10" y="9"/>
                    <a:pt x="9" y="9"/>
                    <a:pt x="8" y="10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32" y="7"/>
                    <a:pt x="72" y="5"/>
                    <a:pt x="91" y="25"/>
                  </a:cubicBezTo>
                  <a:cubicBezTo>
                    <a:pt x="93" y="27"/>
                    <a:pt x="101" y="24"/>
                    <a:pt x="99" y="22"/>
                  </a:cubicBezTo>
                  <a:cubicBezTo>
                    <a:pt x="78" y="0"/>
                    <a:pt x="33" y="2"/>
                    <a:pt x="6" y="10"/>
                  </a:cubicBezTo>
                  <a:cubicBezTo>
                    <a:pt x="3" y="11"/>
                    <a:pt x="0" y="15"/>
                    <a:pt x="5" y="15"/>
                  </a:cubicBezTo>
                  <a:cubicBezTo>
                    <a:pt x="10" y="14"/>
                    <a:pt x="13" y="13"/>
                    <a:pt x="18" y="9"/>
                  </a:cubicBezTo>
                  <a:cubicBezTo>
                    <a:pt x="21" y="6"/>
                    <a:pt x="13" y="6"/>
                    <a:pt x="11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47"/>
            <p:cNvSpPr/>
            <p:nvPr>
              <p:custDataLst>
                <p:tags r:id="rId20"/>
              </p:custDataLst>
            </p:nvPr>
          </p:nvSpPr>
          <p:spPr bwMode="auto">
            <a:xfrm>
              <a:off x="4222" y="2286"/>
              <a:ext cx="223" cy="45"/>
            </a:xfrm>
            <a:custGeom>
              <a:avLst/>
              <a:gdLst>
                <a:gd name="T0" fmla="*/ 5 w 94"/>
                <a:gd name="T1" fmla="*/ 10 h 19"/>
                <a:gd name="T2" fmla="*/ 89 w 94"/>
                <a:gd name="T3" fmla="*/ 6 h 19"/>
                <a:gd name="T4" fmla="*/ 87 w 94"/>
                <a:gd name="T5" fmla="*/ 0 h 19"/>
                <a:gd name="T6" fmla="*/ 10 w 94"/>
                <a:gd name="T7" fmla="*/ 4 h 19"/>
                <a:gd name="T8" fmla="*/ 5 w 94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9">
                  <a:moveTo>
                    <a:pt x="5" y="10"/>
                  </a:moveTo>
                  <a:cubicBezTo>
                    <a:pt x="32" y="19"/>
                    <a:pt x="62" y="11"/>
                    <a:pt x="89" y="6"/>
                  </a:cubicBezTo>
                  <a:cubicBezTo>
                    <a:pt x="94" y="5"/>
                    <a:pt x="93" y="0"/>
                    <a:pt x="87" y="0"/>
                  </a:cubicBezTo>
                  <a:cubicBezTo>
                    <a:pt x="63" y="4"/>
                    <a:pt x="34" y="12"/>
                    <a:pt x="10" y="4"/>
                  </a:cubicBezTo>
                  <a:cubicBezTo>
                    <a:pt x="6" y="3"/>
                    <a:pt x="0" y="8"/>
                    <a:pt x="5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48"/>
            <p:cNvSpPr/>
            <p:nvPr>
              <p:custDataLst>
                <p:tags r:id="rId21"/>
              </p:custDataLst>
            </p:nvPr>
          </p:nvSpPr>
          <p:spPr bwMode="auto">
            <a:xfrm>
              <a:off x="4561" y="2108"/>
              <a:ext cx="229" cy="317"/>
            </a:xfrm>
            <a:custGeom>
              <a:avLst/>
              <a:gdLst>
                <a:gd name="T0" fmla="*/ 11 w 97"/>
                <a:gd name="T1" fmla="*/ 0 h 134"/>
                <a:gd name="T2" fmla="*/ 7 w 97"/>
                <a:gd name="T3" fmla="*/ 0 h 134"/>
                <a:gd name="T4" fmla="*/ 5 w 97"/>
                <a:gd name="T5" fmla="*/ 5 h 134"/>
                <a:gd name="T6" fmla="*/ 24 w 97"/>
                <a:gd name="T7" fmla="*/ 102 h 134"/>
                <a:gd name="T8" fmla="*/ 94 w 97"/>
                <a:gd name="T9" fmla="*/ 110 h 134"/>
                <a:gd name="T10" fmla="*/ 87 w 97"/>
                <a:gd name="T11" fmla="*/ 108 h 134"/>
                <a:gd name="T12" fmla="*/ 37 w 97"/>
                <a:gd name="T13" fmla="*/ 110 h 134"/>
                <a:gd name="T14" fmla="*/ 35 w 97"/>
                <a:gd name="T15" fmla="*/ 84 h 134"/>
                <a:gd name="T16" fmla="*/ 48 w 97"/>
                <a:gd name="T17" fmla="*/ 37 h 134"/>
                <a:gd name="T18" fmla="*/ 8 w 97"/>
                <a:gd name="T19" fmla="*/ 0 h 134"/>
                <a:gd name="T20" fmla="*/ 6 w 97"/>
                <a:gd name="T21" fmla="*/ 5 h 134"/>
                <a:gd name="T22" fmla="*/ 8 w 97"/>
                <a:gd name="T23" fmla="*/ 5 h 134"/>
                <a:gd name="T24" fmla="*/ 11 w 97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34">
                  <a:moveTo>
                    <a:pt x="11" y="0"/>
                  </a:moveTo>
                  <a:cubicBezTo>
                    <a:pt x="10" y="0"/>
                    <a:pt x="8" y="0"/>
                    <a:pt x="7" y="0"/>
                  </a:cubicBezTo>
                  <a:cubicBezTo>
                    <a:pt x="4" y="0"/>
                    <a:pt x="0" y="4"/>
                    <a:pt x="5" y="5"/>
                  </a:cubicBezTo>
                  <a:cubicBezTo>
                    <a:pt x="68" y="10"/>
                    <a:pt x="23" y="68"/>
                    <a:pt x="24" y="102"/>
                  </a:cubicBezTo>
                  <a:cubicBezTo>
                    <a:pt x="26" y="134"/>
                    <a:pt x="79" y="126"/>
                    <a:pt x="94" y="110"/>
                  </a:cubicBezTo>
                  <a:cubicBezTo>
                    <a:pt x="97" y="106"/>
                    <a:pt x="89" y="105"/>
                    <a:pt x="87" y="108"/>
                  </a:cubicBezTo>
                  <a:cubicBezTo>
                    <a:pt x="75" y="122"/>
                    <a:pt x="51" y="123"/>
                    <a:pt x="37" y="110"/>
                  </a:cubicBezTo>
                  <a:cubicBezTo>
                    <a:pt x="30" y="104"/>
                    <a:pt x="33" y="92"/>
                    <a:pt x="35" y="84"/>
                  </a:cubicBezTo>
                  <a:cubicBezTo>
                    <a:pt x="39" y="68"/>
                    <a:pt x="45" y="53"/>
                    <a:pt x="48" y="37"/>
                  </a:cubicBezTo>
                  <a:cubicBezTo>
                    <a:pt x="52" y="11"/>
                    <a:pt x="31" y="2"/>
                    <a:pt x="8" y="0"/>
                  </a:cubicBezTo>
                  <a:cubicBezTo>
                    <a:pt x="7" y="1"/>
                    <a:pt x="7" y="3"/>
                    <a:pt x="6" y="5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12" y="5"/>
                    <a:pt x="17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49"/>
            <p:cNvSpPr/>
            <p:nvPr>
              <p:custDataLst>
                <p:tags r:id="rId22"/>
              </p:custDataLst>
            </p:nvPr>
          </p:nvSpPr>
          <p:spPr bwMode="auto">
            <a:xfrm>
              <a:off x="4584" y="2236"/>
              <a:ext cx="152" cy="38"/>
            </a:xfrm>
            <a:custGeom>
              <a:avLst/>
              <a:gdLst>
                <a:gd name="T0" fmla="*/ 8 w 64"/>
                <a:gd name="T1" fmla="*/ 12 h 16"/>
                <a:gd name="T2" fmla="*/ 8 w 64"/>
                <a:gd name="T3" fmla="*/ 8 h 16"/>
                <a:gd name="T4" fmla="*/ 5 w 64"/>
                <a:gd name="T5" fmla="*/ 10 h 16"/>
                <a:gd name="T6" fmla="*/ 55 w 64"/>
                <a:gd name="T7" fmla="*/ 7 h 16"/>
                <a:gd name="T8" fmla="*/ 58 w 64"/>
                <a:gd name="T9" fmla="*/ 3 h 16"/>
                <a:gd name="T10" fmla="*/ 2 w 64"/>
                <a:gd name="T11" fmla="*/ 8 h 16"/>
                <a:gd name="T12" fmla="*/ 0 w 64"/>
                <a:gd name="T13" fmla="*/ 10 h 16"/>
                <a:gd name="T14" fmla="*/ 0 w 64"/>
                <a:gd name="T15" fmla="*/ 14 h 16"/>
                <a:gd name="T16" fmla="*/ 8 w 64"/>
                <a:gd name="T1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6">
                  <a:moveTo>
                    <a:pt x="8" y="12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7" y="9"/>
                    <a:pt x="6" y="10"/>
                    <a:pt x="5" y="10"/>
                  </a:cubicBezTo>
                  <a:cubicBezTo>
                    <a:pt x="21" y="4"/>
                    <a:pt x="38" y="7"/>
                    <a:pt x="55" y="7"/>
                  </a:cubicBezTo>
                  <a:cubicBezTo>
                    <a:pt x="57" y="7"/>
                    <a:pt x="64" y="3"/>
                    <a:pt x="58" y="3"/>
                  </a:cubicBezTo>
                  <a:cubicBezTo>
                    <a:pt x="39" y="3"/>
                    <a:pt x="20" y="0"/>
                    <a:pt x="2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8" y="15"/>
                    <a:pt x="8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50"/>
            <p:cNvSpPr/>
            <p:nvPr>
              <p:custDataLst>
                <p:tags r:id="rId23"/>
              </p:custDataLst>
            </p:nvPr>
          </p:nvSpPr>
          <p:spPr bwMode="auto">
            <a:xfrm>
              <a:off x="2599" y="2783"/>
              <a:ext cx="182" cy="282"/>
            </a:xfrm>
            <a:custGeom>
              <a:avLst/>
              <a:gdLst>
                <a:gd name="T0" fmla="*/ 67 w 77"/>
                <a:gd name="T1" fmla="*/ 3 h 119"/>
                <a:gd name="T2" fmla="*/ 34 w 77"/>
                <a:gd name="T3" fmla="*/ 66 h 119"/>
                <a:gd name="T4" fmla="*/ 7 w 77"/>
                <a:gd name="T5" fmla="*/ 115 h 119"/>
                <a:gd name="T6" fmla="*/ 6 w 77"/>
                <a:gd name="T7" fmla="*/ 118 h 119"/>
                <a:gd name="T8" fmla="*/ 35 w 77"/>
                <a:gd name="T9" fmla="*/ 87 h 119"/>
                <a:gd name="T10" fmla="*/ 75 w 77"/>
                <a:gd name="T11" fmla="*/ 2 h 119"/>
                <a:gd name="T12" fmla="*/ 67 w 77"/>
                <a:gd name="T13" fmla="*/ 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9">
                  <a:moveTo>
                    <a:pt x="67" y="3"/>
                  </a:moveTo>
                  <a:cubicBezTo>
                    <a:pt x="52" y="22"/>
                    <a:pt x="41" y="43"/>
                    <a:pt x="34" y="66"/>
                  </a:cubicBezTo>
                  <a:cubicBezTo>
                    <a:pt x="30" y="79"/>
                    <a:pt x="25" y="113"/>
                    <a:pt x="7" y="115"/>
                  </a:cubicBezTo>
                  <a:cubicBezTo>
                    <a:pt x="4" y="116"/>
                    <a:pt x="0" y="119"/>
                    <a:pt x="6" y="118"/>
                  </a:cubicBezTo>
                  <a:cubicBezTo>
                    <a:pt x="23" y="116"/>
                    <a:pt x="30" y="102"/>
                    <a:pt x="35" y="87"/>
                  </a:cubicBezTo>
                  <a:cubicBezTo>
                    <a:pt x="47" y="57"/>
                    <a:pt x="54" y="29"/>
                    <a:pt x="75" y="2"/>
                  </a:cubicBezTo>
                  <a:cubicBezTo>
                    <a:pt x="77" y="0"/>
                    <a:pt x="69" y="1"/>
                    <a:pt x="67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51"/>
            <p:cNvSpPr/>
            <p:nvPr>
              <p:custDataLst>
                <p:tags r:id="rId24"/>
              </p:custDataLst>
            </p:nvPr>
          </p:nvSpPr>
          <p:spPr bwMode="auto">
            <a:xfrm>
              <a:off x="2568" y="2871"/>
              <a:ext cx="253" cy="120"/>
            </a:xfrm>
            <a:custGeom>
              <a:avLst/>
              <a:gdLst>
                <a:gd name="T0" fmla="*/ 10 w 107"/>
                <a:gd name="T1" fmla="*/ 8 h 51"/>
                <a:gd name="T2" fmla="*/ 58 w 107"/>
                <a:gd name="T3" fmla="*/ 31 h 51"/>
                <a:gd name="T4" fmla="*/ 97 w 107"/>
                <a:gd name="T5" fmla="*/ 51 h 51"/>
                <a:gd name="T6" fmla="*/ 104 w 107"/>
                <a:gd name="T7" fmla="*/ 48 h 51"/>
                <a:gd name="T8" fmla="*/ 41 w 107"/>
                <a:gd name="T9" fmla="*/ 13 h 51"/>
                <a:gd name="T10" fmla="*/ 5 w 107"/>
                <a:gd name="T11" fmla="*/ 7 h 51"/>
                <a:gd name="T12" fmla="*/ 10 w 107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51">
                  <a:moveTo>
                    <a:pt x="10" y="8"/>
                  </a:moveTo>
                  <a:cubicBezTo>
                    <a:pt x="21" y="2"/>
                    <a:pt x="49" y="26"/>
                    <a:pt x="58" y="31"/>
                  </a:cubicBezTo>
                  <a:cubicBezTo>
                    <a:pt x="70" y="39"/>
                    <a:pt x="83" y="48"/>
                    <a:pt x="97" y="51"/>
                  </a:cubicBezTo>
                  <a:cubicBezTo>
                    <a:pt x="99" y="51"/>
                    <a:pt x="107" y="48"/>
                    <a:pt x="104" y="48"/>
                  </a:cubicBezTo>
                  <a:cubicBezTo>
                    <a:pt x="81" y="43"/>
                    <a:pt x="61" y="24"/>
                    <a:pt x="41" y="13"/>
                  </a:cubicBezTo>
                  <a:cubicBezTo>
                    <a:pt x="30" y="7"/>
                    <a:pt x="17" y="0"/>
                    <a:pt x="5" y="7"/>
                  </a:cubicBezTo>
                  <a:cubicBezTo>
                    <a:pt x="0" y="9"/>
                    <a:pt x="8" y="9"/>
                    <a:pt x="10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52"/>
            <p:cNvSpPr/>
            <p:nvPr>
              <p:custDataLst>
                <p:tags r:id="rId25"/>
              </p:custDataLst>
            </p:nvPr>
          </p:nvSpPr>
          <p:spPr bwMode="auto">
            <a:xfrm>
              <a:off x="2838" y="2653"/>
              <a:ext cx="156" cy="201"/>
            </a:xfrm>
            <a:custGeom>
              <a:avLst/>
              <a:gdLst>
                <a:gd name="T0" fmla="*/ 11 w 66"/>
                <a:gd name="T1" fmla="*/ 16 h 85"/>
                <a:gd name="T2" fmla="*/ 27 w 66"/>
                <a:gd name="T3" fmla="*/ 14 h 85"/>
                <a:gd name="T4" fmla="*/ 27 w 66"/>
                <a:gd name="T5" fmla="*/ 31 h 85"/>
                <a:gd name="T6" fmla="*/ 26 w 66"/>
                <a:gd name="T7" fmla="*/ 55 h 85"/>
                <a:gd name="T8" fmla="*/ 56 w 66"/>
                <a:gd name="T9" fmla="*/ 83 h 85"/>
                <a:gd name="T10" fmla="*/ 62 w 66"/>
                <a:gd name="T11" fmla="*/ 78 h 85"/>
                <a:gd name="T12" fmla="*/ 35 w 66"/>
                <a:gd name="T13" fmla="*/ 55 h 85"/>
                <a:gd name="T14" fmla="*/ 36 w 66"/>
                <a:gd name="T15" fmla="*/ 19 h 85"/>
                <a:gd name="T16" fmla="*/ 24 w 66"/>
                <a:gd name="T17" fmla="*/ 1 h 85"/>
                <a:gd name="T18" fmla="*/ 3 w 66"/>
                <a:gd name="T19" fmla="*/ 15 h 85"/>
                <a:gd name="T20" fmla="*/ 11 w 66"/>
                <a:gd name="T21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85">
                  <a:moveTo>
                    <a:pt x="11" y="16"/>
                  </a:moveTo>
                  <a:cubicBezTo>
                    <a:pt x="14" y="11"/>
                    <a:pt x="24" y="3"/>
                    <a:pt x="27" y="14"/>
                  </a:cubicBezTo>
                  <a:cubicBezTo>
                    <a:pt x="28" y="19"/>
                    <a:pt x="28" y="25"/>
                    <a:pt x="27" y="31"/>
                  </a:cubicBezTo>
                  <a:cubicBezTo>
                    <a:pt x="27" y="39"/>
                    <a:pt x="25" y="47"/>
                    <a:pt x="26" y="55"/>
                  </a:cubicBezTo>
                  <a:cubicBezTo>
                    <a:pt x="28" y="68"/>
                    <a:pt x="46" y="75"/>
                    <a:pt x="56" y="83"/>
                  </a:cubicBezTo>
                  <a:cubicBezTo>
                    <a:pt x="59" y="85"/>
                    <a:pt x="66" y="81"/>
                    <a:pt x="62" y="78"/>
                  </a:cubicBezTo>
                  <a:cubicBezTo>
                    <a:pt x="53" y="72"/>
                    <a:pt x="40" y="66"/>
                    <a:pt x="35" y="55"/>
                  </a:cubicBezTo>
                  <a:cubicBezTo>
                    <a:pt x="31" y="44"/>
                    <a:pt x="37" y="30"/>
                    <a:pt x="36" y="19"/>
                  </a:cubicBezTo>
                  <a:cubicBezTo>
                    <a:pt x="35" y="11"/>
                    <a:pt x="34" y="2"/>
                    <a:pt x="24" y="1"/>
                  </a:cubicBezTo>
                  <a:cubicBezTo>
                    <a:pt x="14" y="0"/>
                    <a:pt x="7" y="8"/>
                    <a:pt x="3" y="15"/>
                  </a:cubicBezTo>
                  <a:cubicBezTo>
                    <a:pt x="0" y="19"/>
                    <a:pt x="9" y="19"/>
                    <a:pt x="11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53"/>
            <p:cNvSpPr/>
            <p:nvPr>
              <p:custDataLst>
                <p:tags r:id="rId26"/>
              </p:custDataLst>
            </p:nvPr>
          </p:nvSpPr>
          <p:spPr bwMode="auto">
            <a:xfrm>
              <a:off x="3013" y="2823"/>
              <a:ext cx="69" cy="246"/>
            </a:xfrm>
            <a:custGeom>
              <a:avLst/>
              <a:gdLst>
                <a:gd name="T0" fmla="*/ 1 w 29"/>
                <a:gd name="T1" fmla="*/ 6 h 104"/>
                <a:gd name="T2" fmla="*/ 17 w 29"/>
                <a:gd name="T3" fmla="*/ 100 h 104"/>
                <a:gd name="T4" fmla="*/ 26 w 29"/>
                <a:gd name="T5" fmla="*/ 99 h 104"/>
                <a:gd name="T6" fmla="*/ 10 w 29"/>
                <a:gd name="T7" fmla="*/ 4 h 104"/>
                <a:gd name="T8" fmla="*/ 1 w 29"/>
                <a:gd name="T9" fmla="*/ 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4">
                  <a:moveTo>
                    <a:pt x="1" y="6"/>
                  </a:moveTo>
                  <a:cubicBezTo>
                    <a:pt x="11" y="35"/>
                    <a:pt x="21" y="69"/>
                    <a:pt x="17" y="100"/>
                  </a:cubicBezTo>
                  <a:cubicBezTo>
                    <a:pt x="17" y="104"/>
                    <a:pt x="25" y="102"/>
                    <a:pt x="26" y="99"/>
                  </a:cubicBezTo>
                  <a:cubicBezTo>
                    <a:pt x="29" y="67"/>
                    <a:pt x="20" y="34"/>
                    <a:pt x="10" y="4"/>
                  </a:cubicBezTo>
                  <a:cubicBezTo>
                    <a:pt x="8" y="0"/>
                    <a:pt x="0" y="3"/>
                    <a:pt x="1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54"/>
            <p:cNvSpPr/>
            <p:nvPr>
              <p:custDataLst>
                <p:tags r:id="rId27"/>
              </p:custDataLst>
            </p:nvPr>
          </p:nvSpPr>
          <p:spPr bwMode="auto">
            <a:xfrm>
              <a:off x="2942" y="2918"/>
              <a:ext cx="187" cy="66"/>
            </a:xfrm>
            <a:custGeom>
              <a:avLst/>
              <a:gdLst>
                <a:gd name="T0" fmla="*/ 10 w 79"/>
                <a:gd name="T1" fmla="*/ 26 h 28"/>
                <a:gd name="T2" fmla="*/ 70 w 79"/>
                <a:gd name="T3" fmla="*/ 5 h 28"/>
                <a:gd name="T4" fmla="*/ 73 w 79"/>
                <a:gd name="T5" fmla="*/ 0 h 28"/>
                <a:gd name="T6" fmla="*/ 4 w 79"/>
                <a:gd name="T7" fmla="*/ 25 h 28"/>
                <a:gd name="T8" fmla="*/ 10 w 79"/>
                <a:gd name="T9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28">
                  <a:moveTo>
                    <a:pt x="10" y="26"/>
                  </a:moveTo>
                  <a:cubicBezTo>
                    <a:pt x="26" y="12"/>
                    <a:pt x="49" y="6"/>
                    <a:pt x="70" y="5"/>
                  </a:cubicBezTo>
                  <a:cubicBezTo>
                    <a:pt x="74" y="5"/>
                    <a:pt x="79" y="0"/>
                    <a:pt x="73" y="0"/>
                  </a:cubicBezTo>
                  <a:cubicBezTo>
                    <a:pt x="48" y="1"/>
                    <a:pt x="22" y="8"/>
                    <a:pt x="4" y="25"/>
                  </a:cubicBezTo>
                  <a:cubicBezTo>
                    <a:pt x="0" y="28"/>
                    <a:pt x="8" y="28"/>
                    <a:pt x="10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55"/>
            <p:cNvSpPr/>
            <p:nvPr>
              <p:custDataLst>
                <p:tags r:id="rId28"/>
              </p:custDataLst>
            </p:nvPr>
          </p:nvSpPr>
          <p:spPr bwMode="auto">
            <a:xfrm>
              <a:off x="3155" y="2790"/>
              <a:ext cx="144" cy="234"/>
            </a:xfrm>
            <a:custGeom>
              <a:avLst/>
              <a:gdLst>
                <a:gd name="T0" fmla="*/ 10 w 61"/>
                <a:gd name="T1" fmla="*/ 23 h 99"/>
                <a:gd name="T2" fmla="*/ 16 w 61"/>
                <a:gd name="T3" fmla="*/ 13 h 99"/>
                <a:gd name="T4" fmla="*/ 34 w 61"/>
                <a:gd name="T5" fmla="*/ 22 h 99"/>
                <a:gd name="T6" fmla="*/ 29 w 61"/>
                <a:gd name="T7" fmla="*/ 40 h 99"/>
                <a:gd name="T8" fmla="*/ 13 w 61"/>
                <a:gd name="T9" fmla="*/ 74 h 99"/>
                <a:gd name="T10" fmla="*/ 54 w 61"/>
                <a:gd name="T11" fmla="*/ 94 h 99"/>
                <a:gd name="T12" fmla="*/ 55 w 61"/>
                <a:gd name="T13" fmla="*/ 88 h 99"/>
                <a:gd name="T14" fmla="*/ 30 w 61"/>
                <a:gd name="T15" fmla="*/ 89 h 99"/>
                <a:gd name="T16" fmla="*/ 26 w 61"/>
                <a:gd name="T17" fmla="*/ 63 h 99"/>
                <a:gd name="T18" fmla="*/ 42 w 61"/>
                <a:gd name="T19" fmla="*/ 25 h 99"/>
                <a:gd name="T20" fmla="*/ 27 w 61"/>
                <a:gd name="T21" fmla="*/ 4 h 99"/>
                <a:gd name="T22" fmla="*/ 2 w 61"/>
                <a:gd name="T23" fmla="*/ 22 h 99"/>
                <a:gd name="T24" fmla="*/ 10 w 61"/>
                <a:gd name="T25" fmla="*/ 2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9">
                  <a:moveTo>
                    <a:pt x="10" y="23"/>
                  </a:moveTo>
                  <a:cubicBezTo>
                    <a:pt x="11" y="19"/>
                    <a:pt x="13" y="16"/>
                    <a:pt x="16" y="13"/>
                  </a:cubicBezTo>
                  <a:cubicBezTo>
                    <a:pt x="25" y="0"/>
                    <a:pt x="34" y="15"/>
                    <a:pt x="34" y="22"/>
                  </a:cubicBezTo>
                  <a:cubicBezTo>
                    <a:pt x="34" y="28"/>
                    <a:pt x="31" y="35"/>
                    <a:pt x="29" y="40"/>
                  </a:cubicBezTo>
                  <a:cubicBezTo>
                    <a:pt x="25" y="52"/>
                    <a:pt x="17" y="62"/>
                    <a:pt x="13" y="74"/>
                  </a:cubicBezTo>
                  <a:cubicBezTo>
                    <a:pt x="5" y="99"/>
                    <a:pt x="37" y="94"/>
                    <a:pt x="54" y="94"/>
                  </a:cubicBezTo>
                  <a:cubicBezTo>
                    <a:pt x="59" y="93"/>
                    <a:pt x="61" y="88"/>
                    <a:pt x="55" y="88"/>
                  </a:cubicBezTo>
                  <a:cubicBezTo>
                    <a:pt x="47" y="89"/>
                    <a:pt x="38" y="89"/>
                    <a:pt x="30" y="89"/>
                  </a:cubicBezTo>
                  <a:cubicBezTo>
                    <a:pt x="13" y="88"/>
                    <a:pt x="22" y="71"/>
                    <a:pt x="26" y="63"/>
                  </a:cubicBezTo>
                  <a:cubicBezTo>
                    <a:pt x="33" y="50"/>
                    <a:pt x="39" y="39"/>
                    <a:pt x="42" y="25"/>
                  </a:cubicBezTo>
                  <a:cubicBezTo>
                    <a:pt x="44" y="14"/>
                    <a:pt x="40" y="5"/>
                    <a:pt x="27" y="4"/>
                  </a:cubicBezTo>
                  <a:cubicBezTo>
                    <a:pt x="14" y="3"/>
                    <a:pt x="6" y="12"/>
                    <a:pt x="2" y="22"/>
                  </a:cubicBezTo>
                  <a:cubicBezTo>
                    <a:pt x="0" y="26"/>
                    <a:pt x="9" y="26"/>
                    <a:pt x="10" y="2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56"/>
            <p:cNvSpPr/>
            <p:nvPr>
              <p:custDataLst>
                <p:tags r:id="rId29"/>
              </p:custDataLst>
            </p:nvPr>
          </p:nvSpPr>
          <p:spPr bwMode="auto">
            <a:xfrm>
              <a:off x="3380" y="2766"/>
              <a:ext cx="165" cy="434"/>
            </a:xfrm>
            <a:custGeom>
              <a:avLst/>
              <a:gdLst>
                <a:gd name="T0" fmla="*/ 20 w 70"/>
                <a:gd name="T1" fmla="*/ 2 h 183"/>
                <a:gd name="T2" fmla="*/ 16 w 70"/>
                <a:gd name="T3" fmla="*/ 36 h 183"/>
                <a:gd name="T4" fmla="*/ 47 w 70"/>
                <a:gd name="T5" fmla="*/ 29 h 183"/>
                <a:gd name="T6" fmla="*/ 40 w 70"/>
                <a:gd name="T7" fmla="*/ 30 h 183"/>
                <a:gd name="T8" fmla="*/ 51 w 70"/>
                <a:gd name="T9" fmla="*/ 59 h 183"/>
                <a:gd name="T10" fmla="*/ 58 w 70"/>
                <a:gd name="T11" fmla="*/ 109 h 183"/>
                <a:gd name="T12" fmla="*/ 56 w 70"/>
                <a:gd name="T13" fmla="*/ 153 h 183"/>
                <a:gd name="T14" fmla="*/ 29 w 70"/>
                <a:gd name="T15" fmla="*/ 147 h 183"/>
                <a:gd name="T16" fmla="*/ 20 w 70"/>
                <a:gd name="T17" fmla="*/ 116 h 183"/>
                <a:gd name="T18" fmla="*/ 12 w 70"/>
                <a:gd name="T19" fmla="*/ 117 h 183"/>
                <a:gd name="T20" fmla="*/ 66 w 70"/>
                <a:gd name="T21" fmla="*/ 144 h 183"/>
                <a:gd name="T22" fmla="*/ 63 w 70"/>
                <a:gd name="T23" fmla="*/ 77 h 183"/>
                <a:gd name="T24" fmla="*/ 48 w 70"/>
                <a:gd name="T25" fmla="*/ 27 h 183"/>
                <a:gd name="T26" fmla="*/ 41 w 70"/>
                <a:gd name="T27" fmla="*/ 28 h 183"/>
                <a:gd name="T28" fmla="*/ 28 w 70"/>
                <a:gd name="T29" fmla="*/ 2 h 183"/>
                <a:gd name="T30" fmla="*/ 20 w 70"/>
                <a:gd name="T3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183">
                  <a:moveTo>
                    <a:pt x="20" y="2"/>
                  </a:moveTo>
                  <a:cubicBezTo>
                    <a:pt x="10" y="11"/>
                    <a:pt x="5" y="26"/>
                    <a:pt x="16" y="36"/>
                  </a:cubicBezTo>
                  <a:cubicBezTo>
                    <a:pt x="25" y="43"/>
                    <a:pt x="41" y="34"/>
                    <a:pt x="47" y="29"/>
                  </a:cubicBezTo>
                  <a:cubicBezTo>
                    <a:pt x="45" y="29"/>
                    <a:pt x="43" y="30"/>
                    <a:pt x="40" y="30"/>
                  </a:cubicBezTo>
                  <a:cubicBezTo>
                    <a:pt x="48" y="34"/>
                    <a:pt x="50" y="52"/>
                    <a:pt x="51" y="59"/>
                  </a:cubicBezTo>
                  <a:cubicBezTo>
                    <a:pt x="55" y="75"/>
                    <a:pt x="57" y="92"/>
                    <a:pt x="58" y="109"/>
                  </a:cubicBezTo>
                  <a:cubicBezTo>
                    <a:pt x="59" y="123"/>
                    <a:pt x="60" y="139"/>
                    <a:pt x="56" y="153"/>
                  </a:cubicBezTo>
                  <a:cubicBezTo>
                    <a:pt x="52" y="166"/>
                    <a:pt x="35" y="153"/>
                    <a:pt x="29" y="147"/>
                  </a:cubicBezTo>
                  <a:cubicBezTo>
                    <a:pt x="22" y="139"/>
                    <a:pt x="16" y="126"/>
                    <a:pt x="20" y="116"/>
                  </a:cubicBezTo>
                  <a:cubicBezTo>
                    <a:pt x="21" y="114"/>
                    <a:pt x="13" y="115"/>
                    <a:pt x="12" y="117"/>
                  </a:cubicBezTo>
                  <a:cubicBezTo>
                    <a:pt x="0" y="149"/>
                    <a:pt x="59" y="183"/>
                    <a:pt x="66" y="144"/>
                  </a:cubicBezTo>
                  <a:cubicBezTo>
                    <a:pt x="70" y="122"/>
                    <a:pt x="67" y="98"/>
                    <a:pt x="63" y="77"/>
                  </a:cubicBezTo>
                  <a:cubicBezTo>
                    <a:pt x="62" y="66"/>
                    <a:pt x="60" y="34"/>
                    <a:pt x="48" y="27"/>
                  </a:cubicBezTo>
                  <a:cubicBezTo>
                    <a:pt x="46" y="26"/>
                    <a:pt x="43" y="27"/>
                    <a:pt x="41" y="28"/>
                  </a:cubicBezTo>
                  <a:cubicBezTo>
                    <a:pt x="14" y="47"/>
                    <a:pt x="16" y="13"/>
                    <a:pt x="28" y="2"/>
                  </a:cubicBezTo>
                  <a:cubicBezTo>
                    <a:pt x="30" y="0"/>
                    <a:pt x="22" y="1"/>
                    <a:pt x="2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57"/>
            <p:cNvSpPr/>
            <p:nvPr>
              <p:custDataLst>
                <p:tags r:id="rId30"/>
              </p:custDataLst>
            </p:nvPr>
          </p:nvSpPr>
          <p:spPr bwMode="auto">
            <a:xfrm>
              <a:off x="3486" y="2707"/>
              <a:ext cx="185" cy="190"/>
            </a:xfrm>
            <a:custGeom>
              <a:avLst/>
              <a:gdLst>
                <a:gd name="T0" fmla="*/ 9 w 78"/>
                <a:gd name="T1" fmla="*/ 26 h 80"/>
                <a:gd name="T2" fmla="*/ 39 w 78"/>
                <a:gd name="T3" fmla="*/ 57 h 80"/>
                <a:gd name="T4" fmla="*/ 73 w 78"/>
                <a:gd name="T5" fmla="*/ 76 h 80"/>
                <a:gd name="T6" fmla="*/ 71 w 78"/>
                <a:gd name="T7" fmla="*/ 70 h 80"/>
                <a:gd name="T8" fmla="*/ 5 w 78"/>
                <a:gd name="T9" fmla="*/ 21 h 80"/>
                <a:gd name="T10" fmla="*/ 9 w 78"/>
                <a:gd name="T11" fmla="*/ 2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80">
                  <a:moveTo>
                    <a:pt x="9" y="26"/>
                  </a:moveTo>
                  <a:cubicBezTo>
                    <a:pt x="28" y="17"/>
                    <a:pt x="33" y="46"/>
                    <a:pt x="39" y="57"/>
                  </a:cubicBezTo>
                  <a:cubicBezTo>
                    <a:pt x="45" y="71"/>
                    <a:pt x="56" y="80"/>
                    <a:pt x="73" y="76"/>
                  </a:cubicBezTo>
                  <a:cubicBezTo>
                    <a:pt x="78" y="74"/>
                    <a:pt x="76" y="69"/>
                    <a:pt x="71" y="70"/>
                  </a:cubicBezTo>
                  <a:cubicBezTo>
                    <a:pt x="35" y="79"/>
                    <a:pt x="48" y="0"/>
                    <a:pt x="5" y="21"/>
                  </a:cubicBezTo>
                  <a:cubicBezTo>
                    <a:pt x="0" y="23"/>
                    <a:pt x="5" y="28"/>
                    <a:pt x="9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58"/>
            <p:cNvSpPr/>
            <p:nvPr>
              <p:custDataLst>
                <p:tags r:id="rId31"/>
              </p:custDataLst>
            </p:nvPr>
          </p:nvSpPr>
          <p:spPr bwMode="auto">
            <a:xfrm>
              <a:off x="3721" y="2871"/>
              <a:ext cx="172" cy="52"/>
            </a:xfrm>
            <a:custGeom>
              <a:avLst/>
              <a:gdLst>
                <a:gd name="T0" fmla="*/ 9 w 73"/>
                <a:gd name="T1" fmla="*/ 18 h 22"/>
                <a:gd name="T2" fmla="*/ 64 w 73"/>
                <a:gd name="T3" fmla="*/ 9 h 22"/>
                <a:gd name="T4" fmla="*/ 68 w 73"/>
                <a:gd name="T5" fmla="*/ 6 h 22"/>
                <a:gd name="T6" fmla="*/ 1 w 73"/>
                <a:gd name="T7" fmla="*/ 20 h 22"/>
                <a:gd name="T8" fmla="*/ 9 w 7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2">
                  <a:moveTo>
                    <a:pt x="9" y="18"/>
                  </a:moveTo>
                  <a:cubicBezTo>
                    <a:pt x="15" y="4"/>
                    <a:pt x="51" y="9"/>
                    <a:pt x="64" y="9"/>
                  </a:cubicBezTo>
                  <a:cubicBezTo>
                    <a:pt x="67" y="9"/>
                    <a:pt x="73" y="6"/>
                    <a:pt x="68" y="6"/>
                  </a:cubicBezTo>
                  <a:cubicBezTo>
                    <a:pt x="51" y="5"/>
                    <a:pt x="8" y="0"/>
                    <a:pt x="1" y="20"/>
                  </a:cubicBezTo>
                  <a:cubicBezTo>
                    <a:pt x="0" y="22"/>
                    <a:pt x="9" y="21"/>
                    <a:pt x="9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59"/>
            <p:cNvSpPr/>
            <p:nvPr>
              <p:custDataLst>
                <p:tags r:id="rId32"/>
              </p:custDataLst>
            </p:nvPr>
          </p:nvSpPr>
          <p:spPr bwMode="auto">
            <a:xfrm>
              <a:off x="3945" y="2728"/>
              <a:ext cx="197" cy="287"/>
            </a:xfrm>
            <a:custGeom>
              <a:avLst/>
              <a:gdLst>
                <a:gd name="T0" fmla="*/ 11 w 83"/>
                <a:gd name="T1" fmla="*/ 19 h 121"/>
                <a:gd name="T2" fmla="*/ 27 w 83"/>
                <a:gd name="T3" fmla="*/ 45 h 121"/>
                <a:gd name="T4" fmla="*/ 38 w 83"/>
                <a:gd name="T5" fmla="*/ 64 h 121"/>
                <a:gd name="T6" fmla="*/ 56 w 83"/>
                <a:gd name="T7" fmla="*/ 80 h 121"/>
                <a:gd name="T8" fmla="*/ 63 w 83"/>
                <a:gd name="T9" fmla="*/ 87 h 121"/>
                <a:gd name="T10" fmla="*/ 54 w 83"/>
                <a:gd name="T11" fmla="*/ 112 h 121"/>
                <a:gd name="T12" fmla="*/ 39 w 83"/>
                <a:gd name="T13" fmla="*/ 114 h 121"/>
                <a:gd name="T14" fmla="*/ 40 w 83"/>
                <a:gd name="T15" fmla="*/ 120 h 121"/>
                <a:gd name="T16" fmla="*/ 78 w 83"/>
                <a:gd name="T17" fmla="*/ 101 h 121"/>
                <a:gd name="T18" fmla="*/ 51 w 83"/>
                <a:gd name="T19" fmla="*/ 66 h 121"/>
                <a:gd name="T20" fmla="*/ 37 w 83"/>
                <a:gd name="T21" fmla="*/ 32 h 121"/>
                <a:gd name="T22" fmla="*/ 29 w 83"/>
                <a:gd name="T23" fmla="*/ 10 h 121"/>
                <a:gd name="T24" fmla="*/ 4 w 83"/>
                <a:gd name="T25" fmla="*/ 17 h 121"/>
                <a:gd name="T26" fmla="*/ 11 w 83"/>
                <a:gd name="T27" fmla="*/ 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21">
                  <a:moveTo>
                    <a:pt x="11" y="19"/>
                  </a:moveTo>
                  <a:cubicBezTo>
                    <a:pt x="29" y="0"/>
                    <a:pt x="28" y="38"/>
                    <a:pt x="27" y="45"/>
                  </a:cubicBezTo>
                  <a:cubicBezTo>
                    <a:pt x="26" y="51"/>
                    <a:pt x="34" y="60"/>
                    <a:pt x="38" y="64"/>
                  </a:cubicBezTo>
                  <a:cubicBezTo>
                    <a:pt x="43" y="70"/>
                    <a:pt x="50" y="75"/>
                    <a:pt x="56" y="80"/>
                  </a:cubicBezTo>
                  <a:cubicBezTo>
                    <a:pt x="59" y="83"/>
                    <a:pt x="61" y="85"/>
                    <a:pt x="63" y="87"/>
                  </a:cubicBezTo>
                  <a:cubicBezTo>
                    <a:pt x="72" y="94"/>
                    <a:pt x="68" y="103"/>
                    <a:pt x="54" y="112"/>
                  </a:cubicBezTo>
                  <a:cubicBezTo>
                    <a:pt x="49" y="112"/>
                    <a:pt x="44" y="113"/>
                    <a:pt x="39" y="114"/>
                  </a:cubicBezTo>
                  <a:cubicBezTo>
                    <a:pt x="34" y="116"/>
                    <a:pt x="35" y="121"/>
                    <a:pt x="40" y="120"/>
                  </a:cubicBezTo>
                  <a:cubicBezTo>
                    <a:pt x="56" y="115"/>
                    <a:pt x="70" y="118"/>
                    <a:pt x="78" y="101"/>
                  </a:cubicBezTo>
                  <a:cubicBezTo>
                    <a:pt x="83" y="88"/>
                    <a:pt x="59" y="73"/>
                    <a:pt x="51" y="66"/>
                  </a:cubicBezTo>
                  <a:cubicBezTo>
                    <a:pt x="39" y="55"/>
                    <a:pt x="36" y="47"/>
                    <a:pt x="37" y="32"/>
                  </a:cubicBezTo>
                  <a:cubicBezTo>
                    <a:pt x="38" y="24"/>
                    <a:pt x="34" y="16"/>
                    <a:pt x="29" y="10"/>
                  </a:cubicBezTo>
                  <a:cubicBezTo>
                    <a:pt x="21" y="1"/>
                    <a:pt x="9" y="11"/>
                    <a:pt x="4" y="17"/>
                  </a:cubicBezTo>
                  <a:cubicBezTo>
                    <a:pt x="0" y="21"/>
                    <a:pt x="8" y="22"/>
                    <a:pt x="11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60"/>
            <p:cNvSpPr/>
            <p:nvPr>
              <p:custDataLst>
                <p:tags r:id="rId33"/>
              </p:custDataLst>
            </p:nvPr>
          </p:nvSpPr>
          <p:spPr bwMode="auto">
            <a:xfrm>
              <a:off x="4165" y="2790"/>
              <a:ext cx="213" cy="62"/>
            </a:xfrm>
            <a:custGeom>
              <a:avLst/>
              <a:gdLst>
                <a:gd name="T0" fmla="*/ 9 w 90"/>
                <a:gd name="T1" fmla="*/ 24 h 26"/>
                <a:gd name="T2" fmla="*/ 80 w 90"/>
                <a:gd name="T3" fmla="*/ 20 h 26"/>
                <a:gd name="T4" fmla="*/ 88 w 90"/>
                <a:gd name="T5" fmla="*/ 17 h 26"/>
                <a:gd name="T6" fmla="*/ 5 w 90"/>
                <a:gd name="T7" fmla="*/ 21 h 26"/>
                <a:gd name="T8" fmla="*/ 9 w 90"/>
                <a:gd name="T9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6">
                  <a:moveTo>
                    <a:pt x="9" y="24"/>
                  </a:moveTo>
                  <a:cubicBezTo>
                    <a:pt x="28" y="16"/>
                    <a:pt x="62" y="6"/>
                    <a:pt x="80" y="20"/>
                  </a:cubicBezTo>
                  <a:cubicBezTo>
                    <a:pt x="82" y="22"/>
                    <a:pt x="90" y="19"/>
                    <a:pt x="88" y="17"/>
                  </a:cubicBezTo>
                  <a:cubicBezTo>
                    <a:pt x="67" y="0"/>
                    <a:pt x="28" y="11"/>
                    <a:pt x="5" y="21"/>
                  </a:cubicBezTo>
                  <a:cubicBezTo>
                    <a:pt x="0" y="23"/>
                    <a:pt x="5" y="26"/>
                    <a:pt x="9" y="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61"/>
            <p:cNvSpPr/>
            <p:nvPr>
              <p:custDataLst>
                <p:tags r:id="rId34"/>
              </p:custDataLst>
            </p:nvPr>
          </p:nvSpPr>
          <p:spPr bwMode="auto">
            <a:xfrm>
              <a:off x="4217" y="2899"/>
              <a:ext cx="173" cy="33"/>
            </a:xfrm>
            <a:custGeom>
              <a:avLst/>
              <a:gdLst>
                <a:gd name="T0" fmla="*/ 1 w 73"/>
                <a:gd name="T1" fmla="*/ 5 h 14"/>
                <a:gd name="T2" fmla="*/ 64 w 73"/>
                <a:gd name="T3" fmla="*/ 5 h 14"/>
                <a:gd name="T4" fmla="*/ 68 w 73"/>
                <a:gd name="T5" fmla="*/ 1 h 14"/>
                <a:gd name="T6" fmla="*/ 9 w 73"/>
                <a:gd name="T7" fmla="*/ 2 h 14"/>
                <a:gd name="T8" fmla="*/ 1 w 73"/>
                <a:gd name="T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4">
                  <a:moveTo>
                    <a:pt x="1" y="5"/>
                  </a:moveTo>
                  <a:cubicBezTo>
                    <a:pt x="19" y="14"/>
                    <a:pt x="45" y="5"/>
                    <a:pt x="64" y="5"/>
                  </a:cubicBezTo>
                  <a:cubicBezTo>
                    <a:pt x="67" y="5"/>
                    <a:pt x="73" y="1"/>
                    <a:pt x="68" y="1"/>
                  </a:cubicBezTo>
                  <a:cubicBezTo>
                    <a:pt x="50" y="2"/>
                    <a:pt x="26" y="10"/>
                    <a:pt x="9" y="2"/>
                  </a:cubicBezTo>
                  <a:cubicBezTo>
                    <a:pt x="7" y="0"/>
                    <a:pt x="0" y="4"/>
                    <a:pt x="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62"/>
            <p:cNvSpPr/>
            <p:nvPr>
              <p:custDataLst>
                <p:tags r:id="rId35"/>
              </p:custDataLst>
            </p:nvPr>
          </p:nvSpPr>
          <p:spPr bwMode="auto">
            <a:xfrm>
              <a:off x="4459" y="2740"/>
              <a:ext cx="234" cy="292"/>
            </a:xfrm>
            <a:custGeom>
              <a:avLst/>
              <a:gdLst>
                <a:gd name="T0" fmla="*/ 13 w 99"/>
                <a:gd name="T1" fmla="*/ 31 h 123"/>
                <a:gd name="T2" fmla="*/ 36 w 99"/>
                <a:gd name="T3" fmla="*/ 25 h 123"/>
                <a:gd name="T4" fmla="*/ 37 w 99"/>
                <a:gd name="T5" fmla="*/ 39 h 123"/>
                <a:gd name="T6" fmla="*/ 33 w 99"/>
                <a:gd name="T7" fmla="*/ 56 h 123"/>
                <a:gd name="T8" fmla="*/ 29 w 99"/>
                <a:gd name="T9" fmla="*/ 95 h 123"/>
                <a:gd name="T10" fmla="*/ 94 w 99"/>
                <a:gd name="T11" fmla="*/ 103 h 123"/>
                <a:gd name="T12" fmla="*/ 92 w 99"/>
                <a:gd name="T13" fmla="*/ 98 h 123"/>
                <a:gd name="T14" fmla="*/ 51 w 99"/>
                <a:gd name="T15" fmla="*/ 106 h 123"/>
                <a:gd name="T16" fmla="*/ 38 w 99"/>
                <a:gd name="T17" fmla="*/ 72 h 123"/>
                <a:gd name="T18" fmla="*/ 46 w 99"/>
                <a:gd name="T19" fmla="*/ 26 h 123"/>
                <a:gd name="T20" fmla="*/ 4 w 99"/>
                <a:gd name="T21" fmla="*/ 33 h 123"/>
                <a:gd name="T22" fmla="*/ 13 w 99"/>
                <a:gd name="T23" fmla="*/ 3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123">
                  <a:moveTo>
                    <a:pt x="13" y="31"/>
                  </a:moveTo>
                  <a:cubicBezTo>
                    <a:pt x="25" y="16"/>
                    <a:pt x="33" y="14"/>
                    <a:pt x="36" y="25"/>
                  </a:cubicBezTo>
                  <a:cubicBezTo>
                    <a:pt x="38" y="29"/>
                    <a:pt x="37" y="35"/>
                    <a:pt x="37" y="39"/>
                  </a:cubicBezTo>
                  <a:cubicBezTo>
                    <a:pt x="37" y="45"/>
                    <a:pt x="35" y="51"/>
                    <a:pt x="33" y="56"/>
                  </a:cubicBezTo>
                  <a:cubicBezTo>
                    <a:pt x="29" y="69"/>
                    <a:pt x="26" y="82"/>
                    <a:pt x="29" y="95"/>
                  </a:cubicBezTo>
                  <a:cubicBezTo>
                    <a:pt x="35" y="123"/>
                    <a:pt x="77" y="109"/>
                    <a:pt x="94" y="103"/>
                  </a:cubicBezTo>
                  <a:cubicBezTo>
                    <a:pt x="99" y="102"/>
                    <a:pt x="98" y="96"/>
                    <a:pt x="92" y="98"/>
                  </a:cubicBezTo>
                  <a:cubicBezTo>
                    <a:pt x="80" y="102"/>
                    <a:pt x="65" y="108"/>
                    <a:pt x="51" y="106"/>
                  </a:cubicBezTo>
                  <a:cubicBezTo>
                    <a:pt x="34" y="102"/>
                    <a:pt x="36" y="84"/>
                    <a:pt x="38" y="72"/>
                  </a:cubicBezTo>
                  <a:cubicBezTo>
                    <a:pt x="41" y="56"/>
                    <a:pt x="47" y="42"/>
                    <a:pt x="46" y="26"/>
                  </a:cubicBezTo>
                  <a:cubicBezTo>
                    <a:pt x="43" y="0"/>
                    <a:pt x="0" y="7"/>
                    <a:pt x="4" y="33"/>
                  </a:cubicBezTo>
                  <a:cubicBezTo>
                    <a:pt x="5" y="37"/>
                    <a:pt x="13" y="35"/>
                    <a:pt x="13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63"/>
            <p:cNvSpPr/>
            <p:nvPr>
              <p:custDataLst>
                <p:tags r:id="rId36"/>
              </p:custDataLst>
            </p:nvPr>
          </p:nvSpPr>
          <p:spPr bwMode="auto">
            <a:xfrm>
              <a:off x="4646" y="2747"/>
              <a:ext cx="236" cy="247"/>
            </a:xfrm>
            <a:custGeom>
              <a:avLst/>
              <a:gdLst>
                <a:gd name="T0" fmla="*/ 10 w 100"/>
                <a:gd name="T1" fmla="*/ 17 h 104"/>
                <a:gd name="T2" fmla="*/ 38 w 100"/>
                <a:gd name="T3" fmla="*/ 34 h 104"/>
                <a:gd name="T4" fmla="*/ 47 w 100"/>
                <a:gd name="T5" fmla="*/ 70 h 104"/>
                <a:gd name="T6" fmla="*/ 99 w 100"/>
                <a:gd name="T7" fmla="*/ 82 h 104"/>
                <a:gd name="T8" fmla="*/ 91 w 100"/>
                <a:gd name="T9" fmla="*/ 83 h 104"/>
                <a:gd name="T10" fmla="*/ 54 w 100"/>
                <a:gd name="T11" fmla="*/ 63 h 104"/>
                <a:gd name="T12" fmla="*/ 44 w 100"/>
                <a:gd name="T13" fmla="*/ 24 h 104"/>
                <a:gd name="T14" fmla="*/ 2 w 100"/>
                <a:gd name="T15" fmla="*/ 18 h 104"/>
                <a:gd name="T16" fmla="*/ 10 w 100"/>
                <a:gd name="T17" fmla="*/ 1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10" y="17"/>
                  </a:moveTo>
                  <a:cubicBezTo>
                    <a:pt x="28" y="0"/>
                    <a:pt x="34" y="19"/>
                    <a:pt x="38" y="34"/>
                  </a:cubicBezTo>
                  <a:cubicBezTo>
                    <a:pt x="41" y="46"/>
                    <a:pt x="42" y="59"/>
                    <a:pt x="47" y="70"/>
                  </a:cubicBezTo>
                  <a:cubicBezTo>
                    <a:pt x="54" y="83"/>
                    <a:pt x="92" y="104"/>
                    <a:pt x="99" y="82"/>
                  </a:cubicBezTo>
                  <a:cubicBezTo>
                    <a:pt x="100" y="80"/>
                    <a:pt x="92" y="81"/>
                    <a:pt x="91" y="83"/>
                  </a:cubicBezTo>
                  <a:cubicBezTo>
                    <a:pt x="86" y="98"/>
                    <a:pt x="56" y="71"/>
                    <a:pt x="54" y="63"/>
                  </a:cubicBezTo>
                  <a:cubicBezTo>
                    <a:pt x="49" y="51"/>
                    <a:pt x="48" y="37"/>
                    <a:pt x="44" y="24"/>
                  </a:cubicBezTo>
                  <a:cubicBezTo>
                    <a:pt x="37" y="0"/>
                    <a:pt x="18" y="2"/>
                    <a:pt x="2" y="18"/>
                  </a:cubicBezTo>
                  <a:cubicBezTo>
                    <a:pt x="0" y="20"/>
                    <a:pt x="9" y="19"/>
                    <a:pt x="10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64"/>
            <p:cNvSpPr/>
            <p:nvPr>
              <p:custDataLst>
                <p:tags r:id="rId37"/>
              </p:custDataLst>
            </p:nvPr>
          </p:nvSpPr>
          <p:spPr bwMode="auto">
            <a:xfrm>
              <a:off x="4674" y="2816"/>
              <a:ext cx="211" cy="55"/>
            </a:xfrm>
            <a:custGeom>
              <a:avLst/>
              <a:gdLst>
                <a:gd name="T0" fmla="*/ 6 w 89"/>
                <a:gd name="T1" fmla="*/ 22 h 23"/>
                <a:gd name="T2" fmla="*/ 83 w 89"/>
                <a:gd name="T3" fmla="*/ 6 h 23"/>
                <a:gd name="T4" fmla="*/ 83 w 89"/>
                <a:gd name="T5" fmla="*/ 1 h 23"/>
                <a:gd name="T6" fmla="*/ 7 w 89"/>
                <a:gd name="T7" fmla="*/ 16 h 23"/>
                <a:gd name="T8" fmla="*/ 6 w 89"/>
                <a:gd name="T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3">
                  <a:moveTo>
                    <a:pt x="6" y="22"/>
                  </a:moveTo>
                  <a:cubicBezTo>
                    <a:pt x="32" y="17"/>
                    <a:pt x="57" y="10"/>
                    <a:pt x="83" y="6"/>
                  </a:cubicBezTo>
                  <a:cubicBezTo>
                    <a:pt x="87" y="6"/>
                    <a:pt x="89" y="0"/>
                    <a:pt x="83" y="1"/>
                  </a:cubicBezTo>
                  <a:cubicBezTo>
                    <a:pt x="58" y="5"/>
                    <a:pt x="32" y="12"/>
                    <a:pt x="7" y="16"/>
                  </a:cubicBezTo>
                  <a:cubicBezTo>
                    <a:pt x="2" y="17"/>
                    <a:pt x="0" y="23"/>
                    <a:pt x="6" y="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65"/>
            <p:cNvSpPr/>
            <p:nvPr>
              <p:custDataLst>
                <p:tags r:id="rId38"/>
              </p:custDataLst>
            </p:nvPr>
          </p:nvSpPr>
          <p:spPr bwMode="auto">
            <a:xfrm>
              <a:off x="2365" y="2792"/>
              <a:ext cx="196" cy="320"/>
            </a:xfrm>
            <a:custGeom>
              <a:avLst/>
              <a:gdLst>
                <a:gd name="T0" fmla="*/ 9 w 83"/>
                <a:gd name="T1" fmla="*/ 25 h 135"/>
                <a:gd name="T2" fmla="*/ 39 w 83"/>
                <a:gd name="T3" fmla="*/ 19 h 135"/>
                <a:gd name="T4" fmla="*/ 32 w 83"/>
                <a:gd name="T5" fmla="*/ 41 h 135"/>
                <a:gd name="T6" fmla="*/ 40 w 83"/>
                <a:gd name="T7" fmla="*/ 72 h 135"/>
                <a:gd name="T8" fmla="*/ 72 w 83"/>
                <a:gd name="T9" fmla="*/ 102 h 135"/>
                <a:gd name="T10" fmla="*/ 19 w 83"/>
                <a:gd name="T11" fmla="*/ 131 h 135"/>
                <a:gd name="T12" fmla="*/ 22 w 83"/>
                <a:gd name="T13" fmla="*/ 133 h 135"/>
                <a:gd name="T14" fmla="*/ 62 w 83"/>
                <a:gd name="T15" fmla="*/ 129 h 135"/>
                <a:gd name="T16" fmla="*/ 80 w 83"/>
                <a:gd name="T17" fmla="*/ 103 h 135"/>
                <a:gd name="T18" fmla="*/ 39 w 83"/>
                <a:gd name="T19" fmla="*/ 59 h 135"/>
                <a:gd name="T20" fmla="*/ 40 w 83"/>
                <a:gd name="T21" fmla="*/ 3 h 135"/>
                <a:gd name="T22" fmla="*/ 0 w 83"/>
                <a:gd name="T23" fmla="*/ 26 h 135"/>
                <a:gd name="T24" fmla="*/ 9 w 83"/>
                <a:gd name="T25" fmla="*/ 2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135">
                  <a:moveTo>
                    <a:pt x="9" y="25"/>
                  </a:moveTo>
                  <a:cubicBezTo>
                    <a:pt x="12" y="12"/>
                    <a:pt x="42" y="0"/>
                    <a:pt x="39" y="19"/>
                  </a:cubicBezTo>
                  <a:cubicBezTo>
                    <a:pt x="38" y="27"/>
                    <a:pt x="35" y="34"/>
                    <a:pt x="32" y="41"/>
                  </a:cubicBezTo>
                  <a:cubicBezTo>
                    <a:pt x="28" y="53"/>
                    <a:pt x="29" y="63"/>
                    <a:pt x="40" y="72"/>
                  </a:cubicBezTo>
                  <a:cubicBezTo>
                    <a:pt x="51" y="82"/>
                    <a:pt x="67" y="87"/>
                    <a:pt x="72" y="102"/>
                  </a:cubicBezTo>
                  <a:cubicBezTo>
                    <a:pt x="79" y="127"/>
                    <a:pt x="36" y="125"/>
                    <a:pt x="19" y="131"/>
                  </a:cubicBezTo>
                  <a:cubicBezTo>
                    <a:pt x="14" y="133"/>
                    <a:pt x="19" y="134"/>
                    <a:pt x="22" y="133"/>
                  </a:cubicBezTo>
                  <a:cubicBezTo>
                    <a:pt x="35" y="129"/>
                    <a:pt x="50" y="135"/>
                    <a:pt x="62" y="129"/>
                  </a:cubicBezTo>
                  <a:cubicBezTo>
                    <a:pt x="72" y="124"/>
                    <a:pt x="79" y="113"/>
                    <a:pt x="80" y="103"/>
                  </a:cubicBezTo>
                  <a:cubicBezTo>
                    <a:pt x="83" y="84"/>
                    <a:pt x="48" y="73"/>
                    <a:pt x="39" y="59"/>
                  </a:cubicBezTo>
                  <a:cubicBezTo>
                    <a:pt x="33" y="49"/>
                    <a:pt x="61" y="5"/>
                    <a:pt x="40" y="3"/>
                  </a:cubicBezTo>
                  <a:cubicBezTo>
                    <a:pt x="25" y="2"/>
                    <a:pt x="4" y="11"/>
                    <a:pt x="0" y="26"/>
                  </a:cubicBezTo>
                  <a:cubicBezTo>
                    <a:pt x="0" y="28"/>
                    <a:pt x="8" y="27"/>
                    <a:pt x="9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66"/>
            <p:cNvSpPr/>
            <p:nvPr>
              <p:custDataLst>
                <p:tags r:id="rId39"/>
              </p:custDataLst>
            </p:nvPr>
          </p:nvSpPr>
          <p:spPr bwMode="auto">
            <a:xfrm>
              <a:off x="1882" y="2608"/>
              <a:ext cx="135" cy="132"/>
            </a:xfrm>
            <a:custGeom>
              <a:avLst/>
              <a:gdLst>
                <a:gd name="T0" fmla="*/ 48 w 57"/>
                <a:gd name="T1" fmla="*/ 2 h 56"/>
                <a:gd name="T2" fmla="*/ 5 w 57"/>
                <a:gd name="T3" fmla="*/ 54 h 56"/>
                <a:gd name="T4" fmla="*/ 10 w 57"/>
                <a:gd name="T5" fmla="*/ 55 h 56"/>
                <a:gd name="T6" fmla="*/ 56 w 57"/>
                <a:gd name="T7" fmla="*/ 1 h 56"/>
                <a:gd name="T8" fmla="*/ 48 w 57"/>
                <a:gd name="T9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6">
                  <a:moveTo>
                    <a:pt x="48" y="2"/>
                  </a:moveTo>
                  <a:cubicBezTo>
                    <a:pt x="40" y="22"/>
                    <a:pt x="27" y="45"/>
                    <a:pt x="5" y="54"/>
                  </a:cubicBezTo>
                  <a:cubicBezTo>
                    <a:pt x="0" y="56"/>
                    <a:pt x="8" y="56"/>
                    <a:pt x="10" y="55"/>
                  </a:cubicBezTo>
                  <a:cubicBezTo>
                    <a:pt x="33" y="45"/>
                    <a:pt x="47" y="22"/>
                    <a:pt x="56" y="1"/>
                  </a:cubicBezTo>
                  <a:cubicBezTo>
                    <a:pt x="57" y="0"/>
                    <a:pt x="49" y="0"/>
                    <a:pt x="4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67"/>
            <p:cNvSpPr/>
            <p:nvPr>
              <p:custDataLst>
                <p:tags r:id="rId40"/>
              </p:custDataLst>
            </p:nvPr>
          </p:nvSpPr>
          <p:spPr bwMode="auto">
            <a:xfrm>
              <a:off x="1898" y="2622"/>
              <a:ext cx="138" cy="95"/>
            </a:xfrm>
            <a:custGeom>
              <a:avLst/>
              <a:gdLst>
                <a:gd name="T0" fmla="*/ 1 w 58"/>
                <a:gd name="T1" fmla="*/ 4 h 40"/>
                <a:gd name="T2" fmla="*/ 49 w 58"/>
                <a:gd name="T3" fmla="*/ 39 h 40"/>
                <a:gd name="T4" fmla="*/ 57 w 58"/>
                <a:gd name="T5" fmla="*/ 36 h 40"/>
                <a:gd name="T6" fmla="*/ 9 w 58"/>
                <a:gd name="T7" fmla="*/ 2 h 40"/>
                <a:gd name="T8" fmla="*/ 1 w 58"/>
                <a:gd name="T9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0">
                  <a:moveTo>
                    <a:pt x="1" y="4"/>
                  </a:moveTo>
                  <a:cubicBezTo>
                    <a:pt x="17" y="16"/>
                    <a:pt x="35" y="25"/>
                    <a:pt x="49" y="39"/>
                  </a:cubicBezTo>
                  <a:cubicBezTo>
                    <a:pt x="51" y="40"/>
                    <a:pt x="58" y="37"/>
                    <a:pt x="57" y="36"/>
                  </a:cubicBezTo>
                  <a:cubicBezTo>
                    <a:pt x="43" y="23"/>
                    <a:pt x="25" y="13"/>
                    <a:pt x="9" y="2"/>
                  </a:cubicBezTo>
                  <a:cubicBezTo>
                    <a:pt x="7" y="0"/>
                    <a:pt x="0" y="4"/>
                    <a:pt x="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68"/>
            <p:cNvSpPr/>
            <p:nvPr>
              <p:custDataLst>
                <p:tags r:id="rId41"/>
              </p:custDataLst>
            </p:nvPr>
          </p:nvSpPr>
          <p:spPr bwMode="auto">
            <a:xfrm>
              <a:off x="2017" y="2638"/>
              <a:ext cx="120" cy="31"/>
            </a:xfrm>
            <a:custGeom>
              <a:avLst/>
              <a:gdLst>
                <a:gd name="T0" fmla="*/ 5 w 51"/>
                <a:gd name="T1" fmla="*/ 10 h 13"/>
                <a:gd name="T2" fmla="*/ 45 w 51"/>
                <a:gd name="T3" fmla="*/ 6 h 13"/>
                <a:gd name="T4" fmla="*/ 42 w 51"/>
                <a:gd name="T5" fmla="*/ 2 h 13"/>
                <a:gd name="T6" fmla="*/ 10 w 51"/>
                <a:gd name="T7" fmla="*/ 5 h 13"/>
                <a:gd name="T8" fmla="*/ 5 w 51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3">
                  <a:moveTo>
                    <a:pt x="5" y="10"/>
                  </a:moveTo>
                  <a:cubicBezTo>
                    <a:pt x="18" y="13"/>
                    <a:pt x="33" y="11"/>
                    <a:pt x="45" y="6"/>
                  </a:cubicBezTo>
                  <a:cubicBezTo>
                    <a:pt x="51" y="3"/>
                    <a:pt x="46" y="0"/>
                    <a:pt x="42" y="2"/>
                  </a:cubicBezTo>
                  <a:cubicBezTo>
                    <a:pt x="32" y="6"/>
                    <a:pt x="20" y="8"/>
                    <a:pt x="10" y="5"/>
                  </a:cubicBezTo>
                  <a:cubicBezTo>
                    <a:pt x="7" y="4"/>
                    <a:pt x="0" y="8"/>
                    <a:pt x="5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69"/>
            <p:cNvSpPr/>
            <p:nvPr>
              <p:custDataLst>
                <p:tags r:id="rId42"/>
              </p:custDataLst>
            </p:nvPr>
          </p:nvSpPr>
          <p:spPr bwMode="auto">
            <a:xfrm>
              <a:off x="2064" y="2601"/>
              <a:ext cx="111" cy="125"/>
            </a:xfrm>
            <a:custGeom>
              <a:avLst/>
              <a:gdLst>
                <a:gd name="T0" fmla="*/ 24 w 47"/>
                <a:gd name="T1" fmla="*/ 6 h 53"/>
                <a:gd name="T2" fmla="*/ 30 w 47"/>
                <a:gd name="T3" fmla="*/ 33 h 53"/>
                <a:gd name="T4" fmla="*/ 4 w 47"/>
                <a:gd name="T5" fmla="*/ 49 h 53"/>
                <a:gd name="T6" fmla="*/ 11 w 47"/>
                <a:gd name="T7" fmla="*/ 51 h 53"/>
                <a:gd name="T8" fmla="*/ 41 w 47"/>
                <a:gd name="T9" fmla="*/ 28 h 53"/>
                <a:gd name="T10" fmla="*/ 32 w 47"/>
                <a:gd name="T11" fmla="*/ 3 h 53"/>
                <a:gd name="T12" fmla="*/ 24 w 47"/>
                <a:gd name="T13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53">
                  <a:moveTo>
                    <a:pt x="24" y="6"/>
                  </a:moveTo>
                  <a:cubicBezTo>
                    <a:pt x="31" y="15"/>
                    <a:pt x="41" y="22"/>
                    <a:pt x="30" y="33"/>
                  </a:cubicBezTo>
                  <a:cubicBezTo>
                    <a:pt x="23" y="40"/>
                    <a:pt x="12" y="43"/>
                    <a:pt x="4" y="49"/>
                  </a:cubicBezTo>
                  <a:cubicBezTo>
                    <a:pt x="0" y="52"/>
                    <a:pt x="9" y="53"/>
                    <a:pt x="11" y="51"/>
                  </a:cubicBezTo>
                  <a:cubicBezTo>
                    <a:pt x="21" y="43"/>
                    <a:pt x="35" y="41"/>
                    <a:pt x="41" y="28"/>
                  </a:cubicBezTo>
                  <a:cubicBezTo>
                    <a:pt x="47" y="17"/>
                    <a:pt x="38" y="12"/>
                    <a:pt x="32" y="3"/>
                  </a:cubicBezTo>
                  <a:cubicBezTo>
                    <a:pt x="30" y="0"/>
                    <a:pt x="22" y="3"/>
                    <a:pt x="24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70"/>
            <p:cNvSpPr/>
            <p:nvPr>
              <p:custDataLst>
                <p:tags r:id="rId43"/>
              </p:custDataLst>
            </p:nvPr>
          </p:nvSpPr>
          <p:spPr bwMode="auto">
            <a:xfrm>
              <a:off x="2180" y="2582"/>
              <a:ext cx="118" cy="132"/>
            </a:xfrm>
            <a:custGeom>
              <a:avLst/>
              <a:gdLst>
                <a:gd name="T0" fmla="*/ 12 w 50"/>
                <a:gd name="T1" fmla="*/ 11 h 56"/>
                <a:gd name="T2" fmla="*/ 8 w 50"/>
                <a:gd name="T3" fmla="*/ 44 h 56"/>
                <a:gd name="T4" fmla="*/ 43 w 50"/>
                <a:gd name="T5" fmla="*/ 39 h 56"/>
                <a:gd name="T6" fmla="*/ 38 w 50"/>
                <a:gd name="T7" fmla="*/ 4 h 56"/>
                <a:gd name="T8" fmla="*/ 23 w 50"/>
                <a:gd name="T9" fmla="*/ 2 h 56"/>
                <a:gd name="T10" fmla="*/ 11 w 50"/>
                <a:gd name="T11" fmla="*/ 17 h 56"/>
                <a:gd name="T12" fmla="*/ 19 w 50"/>
                <a:gd name="T13" fmla="*/ 16 h 56"/>
                <a:gd name="T14" fmla="*/ 27 w 50"/>
                <a:gd name="T15" fmla="*/ 6 h 56"/>
                <a:gd name="T16" fmla="*/ 34 w 50"/>
                <a:gd name="T17" fmla="*/ 12 h 56"/>
                <a:gd name="T18" fmla="*/ 35 w 50"/>
                <a:gd name="T19" fmla="*/ 38 h 56"/>
                <a:gd name="T20" fmla="*/ 23 w 50"/>
                <a:gd name="T21" fmla="*/ 45 h 56"/>
                <a:gd name="T22" fmla="*/ 14 w 50"/>
                <a:gd name="T23" fmla="*/ 38 h 56"/>
                <a:gd name="T24" fmla="*/ 18 w 50"/>
                <a:gd name="T25" fmla="*/ 14 h 56"/>
                <a:gd name="T26" fmla="*/ 12 w 50"/>
                <a:gd name="T27" fmla="*/ 1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56">
                  <a:moveTo>
                    <a:pt x="12" y="11"/>
                  </a:moveTo>
                  <a:cubicBezTo>
                    <a:pt x="0" y="18"/>
                    <a:pt x="0" y="34"/>
                    <a:pt x="8" y="44"/>
                  </a:cubicBezTo>
                  <a:cubicBezTo>
                    <a:pt x="18" y="56"/>
                    <a:pt x="35" y="50"/>
                    <a:pt x="43" y="39"/>
                  </a:cubicBezTo>
                  <a:cubicBezTo>
                    <a:pt x="50" y="29"/>
                    <a:pt x="47" y="13"/>
                    <a:pt x="38" y="4"/>
                  </a:cubicBezTo>
                  <a:cubicBezTo>
                    <a:pt x="34" y="1"/>
                    <a:pt x="28" y="0"/>
                    <a:pt x="23" y="2"/>
                  </a:cubicBezTo>
                  <a:cubicBezTo>
                    <a:pt x="16" y="4"/>
                    <a:pt x="13" y="11"/>
                    <a:pt x="11" y="17"/>
                  </a:cubicBezTo>
                  <a:cubicBezTo>
                    <a:pt x="10" y="20"/>
                    <a:pt x="18" y="19"/>
                    <a:pt x="19" y="16"/>
                  </a:cubicBezTo>
                  <a:cubicBezTo>
                    <a:pt x="20" y="14"/>
                    <a:pt x="23" y="6"/>
                    <a:pt x="27" y="6"/>
                  </a:cubicBezTo>
                  <a:cubicBezTo>
                    <a:pt x="30" y="6"/>
                    <a:pt x="32" y="10"/>
                    <a:pt x="34" y="12"/>
                  </a:cubicBezTo>
                  <a:cubicBezTo>
                    <a:pt x="39" y="20"/>
                    <a:pt x="39" y="30"/>
                    <a:pt x="35" y="38"/>
                  </a:cubicBezTo>
                  <a:cubicBezTo>
                    <a:pt x="33" y="41"/>
                    <a:pt x="29" y="46"/>
                    <a:pt x="23" y="45"/>
                  </a:cubicBezTo>
                  <a:cubicBezTo>
                    <a:pt x="19" y="45"/>
                    <a:pt x="16" y="41"/>
                    <a:pt x="14" y="38"/>
                  </a:cubicBezTo>
                  <a:cubicBezTo>
                    <a:pt x="9" y="31"/>
                    <a:pt x="9" y="19"/>
                    <a:pt x="18" y="14"/>
                  </a:cubicBezTo>
                  <a:cubicBezTo>
                    <a:pt x="23" y="11"/>
                    <a:pt x="15" y="9"/>
                    <a:pt x="12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71"/>
            <p:cNvSpPr/>
            <p:nvPr>
              <p:custDataLst>
                <p:tags r:id="rId44"/>
              </p:custDataLst>
            </p:nvPr>
          </p:nvSpPr>
          <p:spPr bwMode="auto">
            <a:xfrm>
              <a:off x="2502" y="3257"/>
              <a:ext cx="170" cy="163"/>
            </a:xfrm>
            <a:custGeom>
              <a:avLst/>
              <a:gdLst>
                <a:gd name="T0" fmla="*/ 6 w 72"/>
                <a:gd name="T1" fmla="*/ 6 h 69"/>
                <a:gd name="T2" fmla="*/ 61 w 72"/>
                <a:gd name="T3" fmla="*/ 67 h 69"/>
                <a:gd name="T4" fmla="*/ 68 w 72"/>
                <a:gd name="T5" fmla="*/ 62 h 69"/>
                <a:gd name="T6" fmla="*/ 10 w 72"/>
                <a:gd name="T7" fmla="*/ 1 h 69"/>
                <a:gd name="T8" fmla="*/ 6 w 72"/>
                <a:gd name="T9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9">
                  <a:moveTo>
                    <a:pt x="6" y="6"/>
                  </a:moveTo>
                  <a:cubicBezTo>
                    <a:pt x="32" y="16"/>
                    <a:pt x="40" y="50"/>
                    <a:pt x="61" y="67"/>
                  </a:cubicBezTo>
                  <a:cubicBezTo>
                    <a:pt x="64" y="69"/>
                    <a:pt x="72" y="65"/>
                    <a:pt x="68" y="62"/>
                  </a:cubicBezTo>
                  <a:cubicBezTo>
                    <a:pt x="46" y="45"/>
                    <a:pt x="39" y="11"/>
                    <a:pt x="10" y="1"/>
                  </a:cubicBezTo>
                  <a:cubicBezTo>
                    <a:pt x="7" y="0"/>
                    <a:pt x="0" y="5"/>
                    <a:pt x="6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72"/>
            <p:cNvSpPr/>
            <p:nvPr>
              <p:custDataLst>
                <p:tags r:id="rId45"/>
              </p:custDataLst>
            </p:nvPr>
          </p:nvSpPr>
          <p:spPr bwMode="auto">
            <a:xfrm>
              <a:off x="3091" y="3271"/>
              <a:ext cx="147" cy="225"/>
            </a:xfrm>
            <a:custGeom>
              <a:avLst/>
              <a:gdLst>
                <a:gd name="T0" fmla="*/ 14 w 62"/>
                <a:gd name="T1" fmla="*/ 16 h 95"/>
                <a:gd name="T2" fmla="*/ 10 w 62"/>
                <a:gd name="T3" fmla="*/ 11 h 95"/>
                <a:gd name="T4" fmla="*/ 14 w 62"/>
                <a:gd name="T5" fmla="*/ 8 h 95"/>
                <a:gd name="T6" fmla="*/ 31 w 62"/>
                <a:gd name="T7" fmla="*/ 11 h 95"/>
                <a:gd name="T8" fmla="*/ 30 w 62"/>
                <a:gd name="T9" fmla="*/ 35 h 95"/>
                <a:gd name="T10" fmla="*/ 35 w 62"/>
                <a:gd name="T11" fmla="*/ 56 h 95"/>
                <a:gd name="T12" fmla="*/ 42 w 62"/>
                <a:gd name="T13" fmla="*/ 66 h 95"/>
                <a:gd name="T14" fmla="*/ 16 w 62"/>
                <a:gd name="T15" fmla="*/ 87 h 95"/>
                <a:gd name="T16" fmla="*/ 11 w 62"/>
                <a:gd name="T17" fmla="*/ 91 h 95"/>
                <a:gd name="T18" fmla="*/ 45 w 62"/>
                <a:gd name="T19" fmla="*/ 78 h 95"/>
                <a:gd name="T20" fmla="*/ 37 w 62"/>
                <a:gd name="T21" fmla="*/ 38 h 95"/>
                <a:gd name="T22" fmla="*/ 29 w 62"/>
                <a:gd name="T23" fmla="*/ 1 h 95"/>
                <a:gd name="T24" fmla="*/ 1 w 62"/>
                <a:gd name="T25" fmla="*/ 13 h 95"/>
                <a:gd name="T26" fmla="*/ 4 w 62"/>
                <a:gd name="T27" fmla="*/ 15 h 95"/>
                <a:gd name="T28" fmla="*/ 5 w 62"/>
                <a:gd name="T29" fmla="*/ 18 h 95"/>
                <a:gd name="T30" fmla="*/ 14 w 62"/>
                <a:gd name="T31" fmla="*/ 1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95">
                  <a:moveTo>
                    <a:pt x="14" y="16"/>
                  </a:moveTo>
                  <a:cubicBezTo>
                    <a:pt x="14" y="13"/>
                    <a:pt x="13" y="11"/>
                    <a:pt x="10" y="11"/>
                  </a:cubicBezTo>
                  <a:cubicBezTo>
                    <a:pt x="11" y="10"/>
                    <a:pt x="13" y="9"/>
                    <a:pt x="14" y="8"/>
                  </a:cubicBezTo>
                  <a:cubicBezTo>
                    <a:pt x="22" y="5"/>
                    <a:pt x="28" y="6"/>
                    <a:pt x="31" y="11"/>
                  </a:cubicBezTo>
                  <a:cubicBezTo>
                    <a:pt x="38" y="17"/>
                    <a:pt x="32" y="28"/>
                    <a:pt x="30" y="35"/>
                  </a:cubicBezTo>
                  <a:cubicBezTo>
                    <a:pt x="27" y="43"/>
                    <a:pt x="30" y="49"/>
                    <a:pt x="35" y="56"/>
                  </a:cubicBezTo>
                  <a:cubicBezTo>
                    <a:pt x="37" y="60"/>
                    <a:pt x="40" y="62"/>
                    <a:pt x="42" y="66"/>
                  </a:cubicBezTo>
                  <a:cubicBezTo>
                    <a:pt x="47" y="76"/>
                    <a:pt x="25" y="89"/>
                    <a:pt x="16" y="87"/>
                  </a:cubicBezTo>
                  <a:cubicBezTo>
                    <a:pt x="14" y="86"/>
                    <a:pt x="6" y="90"/>
                    <a:pt x="11" y="91"/>
                  </a:cubicBezTo>
                  <a:cubicBezTo>
                    <a:pt x="24" y="95"/>
                    <a:pt x="36" y="86"/>
                    <a:pt x="45" y="78"/>
                  </a:cubicBezTo>
                  <a:cubicBezTo>
                    <a:pt x="62" y="64"/>
                    <a:pt x="36" y="53"/>
                    <a:pt x="37" y="38"/>
                  </a:cubicBezTo>
                  <a:cubicBezTo>
                    <a:pt x="38" y="27"/>
                    <a:pt x="51" y="4"/>
                    <a:pt x="29" y="1"/>
                  </a:cubicBezTo>
                  <a:cubicBezTo>
                    <a:pt x="18" y="0"/>
                    <a:pt x="8" y="4"/>
                    <a:pt x="1" y="13"/>
                  </a:cubicBezTo>
                  <a:cubicBezTo>
                    <a:pt x="0" y="14"/>
                    <a:pt x="3" y="15"/>
                    <a:pt x="4" y="15"/>
                  </a:cubicBezTo>
                  <a:cubicBezTo>
                    <a:pt x="4" y="16"/>
                    <a:pt x="5" y="17"/>
                    <a:pt x="5" y="18"/>
                  </a:cubicBezTo>
                  <a:cubicBezTo>
                    <a:pt x="5" y="20"/>
                    <a:pt x="14" y="19"/>
                    <a:pt x="14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73"/>
            <p:cNvSpPr/>
            <p:nvPr>
              <p:custDataLst>
                <p:tags r:id="rId46"/>
              </p:custDataLst>
            </p:nvPr>
          </p:nvSpPr>
          <p:spPr bwMode="auto">
            <a:xfrm>
              <a:off x="3652" y="3193"/>
              <a:ext cx="393" cy="319"/>
            </a:xfrm>
            <a:custGeom>
              <a:avLst/>
              <a:gdLst>
                <a:gd name="T0" fmla="*/ 11 w 166"/>
                <a:gd name="T1" fmla="*/ 96 h 135"/>
                <a:gd name="T2" fmla="*/ 47 w 166"/>
                <a:gd name="T3" fmla="*/ 4 h 135"/>
                <a:gd name="T4" fmla="*/ 39 w 166"/>
                <a:gd name="T5" fmla="*/ 4 h 135"/>
                <a:gd name="T6" fmla="*/ 39 w 166"/>
                <a:gd name="T7" fmla="*/ 113 h 135"/>
                <a:gd name="T8" fmla="*/ 104 w 166"/>
                <a:gd name="T9" fmla="*/ 80 h 135"/>
                <a:gd name="T10" fmla="*/ 95 w 166"/>
                <a:gd name="T11" fmla="*/ 81 h 135"/>
                <a:gd name="T12" fmla="*/ 116 w 166"/>
                <a:gd name="T13" fmla="*/ 93 h 135"/>
                <a:gd name="T14" fmla="*/ 136 w 166"/>
                <a:gd name="T15" fmla="*/ 78 h 135"/>
                <a:gd name="T16" fmla="*/ 156 w 166"/>
                <a:gd name="T17" fmla="*/ 100 h 135"/>
                <a:gd name="T18" fmla="*/ 165 w 166"/>
                <a:gd name="T19" fmla="*/ 98 h 135"/>
                <a:gd name="T20" fmla="*/ 145 w 166"/>
                <a:gd name="T21" fmla="*/ 66 h 135"/>
                <a:gd name="T22" fmla="*/ 104 w 166"/>
                <a:gd name="T23" fmla="*/ 80 h 135"/>
                <a:gd name="T24" fmla="*/ 96 w 166"/>
                <a:gd name="T25" fmla="*/ 80 h 135"/>
                <a:gd name="T26" fmla="*/ 76 w 166"/>
                <a:gd name="T27" fmla="*/ 104 h 135"/>
                <a:gd name="T28" fmla="*/ 34 w 166"/>
                <a:gd name="T29" fmla="*/ 85 h 135"/>
                <a:gd name="T30" fmla="*/ 47 w 166"/>
                <a:gd name="T31" fmla="*/ 4 h 135"/>
                <a:gd name="T32" fmla="*/ 39 w 166"/>
                <a:gd name="T33" fmla="*/ 5 h 135"/>
                <a:gd name="T34" fmla="*/ 3 w 166"/>
                <a:gd name="T35" fmla="*/ 95 h 135"/>
                <a:gd name="T36" fmla="*/ 11 w 166"/>
                <a:gd name="T37" fmla="*/ 9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135">
                  <a:moveTo>
                    <a:pt x="11" y="96"/>
                  </a:moveTo>
                  <a:cubicBezTo>
                    <a:pt x="31" y="68"/>
                    <a:pt x="43" y="37"/>
                    <a:pt x="47" y="4"/>
                  </a:cubicBezTo>
                  <a:cubicBezTo>
                    <a:pt x="48" y="0"/>
                    <a:pt x="40" y="2"/>
                    <a:pt x="39" y="4"/>
                  </a:cubicBezTo>
                  <a:cubicBezTo>
                    <a:pt x="26" y="35"/>
                    <a:pt x="11" y="85"/>
                    <a:pt x="39" y="113"/>
                  </a:cubicBezTo>
                  <a:cubicBezTo>
                    <a:pt x="63" y="135"/>
                    <a:pt x="92" y="96"/>
                    <a:pt x="104" y="80"/>
                  </a:cubicBezTo>
                  <a:cubicBezTo>
                    <a:pt x="101" y="81"/>
                    <a:pt x="98" y="81"/>
                    <a:pt x="95" y="81"/>
                  </a:cubicBezTo>
                  <a:cubicBezTo>
                    <a:pt x="94" y="96"/>
                    <a:pt x="102" y="100"/>
                    <a:pt x="116" y="93"/>
                  </a:cubicBezTo>
                  <a:cubicBezTo>
                    <a:pt x="123" y="89"/>
                    <a:pt x="131" y="83"/>
                    <a:pt x="136" y="78"/>
                  </a:cubicBezTo>
                  <a:cubicBezTo>
                    <a:pt x="152" y="63"/>
                    <a:pt x="153" y="92"/>
                    <a:pt x="156" y="100"/>
                  </a:cubicBezTo>
                  <a:cubicBezTo>
                    <a:pt x="157" y="104"/>
                    <a:pt x="166" y="101"/>
                    <a:pt x="165" y="98"/>
                  </a:cubicBezTo>
                  <a:cubicBezTo>
                    <a:pt x="159" y="85"/>
                    <a:pt x="163" y="68"/>
                    <a:pt x="145" y="66"/>
                  </a:cubicBezTo>
                  <a:cubicBezTo>
                    <a:pt x="135" y="64"/>
                    <a:pt x="102" y="108"/>
                    <a:pt x="104" y="80"/>
                  </a:cubicBezTo>
                  <a:cubicBezTo>
                    <a:pt x="104" y="76"/>
                    <a:pt x="97" y="78"/>
                    <a:pt x="96" y="80"/>
                  </a:cubicBezTo>
                  <a:cubicBezTo>
                    <a:pt x="89" y="88"/>
                    <a:pt x="83" y="96"/>
                    <a:pt x="76" y="104"/>
                  </a:cubicBezTo>
                  <a:cubicBezTo>
                    <a:pt x="55" y="125"/>
                    <a:pt x="38" y="104"/>
                    <a:pt x="34" y="85"/>
                  </a:cubicBezTo>
                  <a:cubicBezTo>
                    <a:pt x="28" y="59"/>
                    <a:pt x="37" y="28"/>
                    <a:pt x="47" y="4"/>
                  </a:cubicBezTo>
                  <a:cubicBezTo>
                    <a:pt x="44" y="4"/>
                    <a:pt x="42" y="4"/>
                    <a:pt x="39" y="5"/>
                  </a:cubicBezTo>
                  <a:cubicBezTo>
                    <a:pt x="34" y="38"/>
                    <a:pt x="23" y="68"/>
                    <a:pt x="3" y="95"/>
                  </a:cubicBezTo>
                  <a:cubicBezTo>
                    <a:pt x="0" y="99"/>
                    <a:pt x="9" y="98"/>
                    <a:pt x="11" y="9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74"/>
            <p:cNvSpPr/>
            <p:nvPr>
              <p:custDataLst>
                <p:tags r:id="rId47"/>
              </p:custDataLst>
            </p:nvPr>
          </p:nvSpPr>
          <p:spPr bwMode="auto">
            <a:xfrm>
              <a:off x="4042" y="3285"/>
              <a:ext cx="131" cy="133"/>
            </a:xfrm>
            <a:custGeom>
              <a:avLst/>
              <a:gdLst>
                <a:gd name="T0" fmla="*/ 44 w 55"/>
                <a:gd name="T1" fmla="*/ 2 h 56"/>
                <a:gd name="T2" fmla="*/ 4 w 55"/>
                <a:gd name="T3" fmla="*/ 52 h 56"/>
                <a:gd name="T4" fmla="*/ 11 w 55"/>
                <a:gd name="T5" fmla="*/ 53 h 56"/>
                <a:gd name="T6" fmla="*/ 51 w 55"/>
                <a:gd name="T7" fmla="*/ 4 h 56"/>
                <a:gd name="T8" fmla="*/ 44 w 55"/>
                <a:gd name="T9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6">
                  <a:moveTo>
                    <a:pt x="44" y="2"/>
                  </a:moveTo>
                  <a:cubicBezTo>
                    <a:pt x="27" y="16"/>
                    <a:pt x="19" y="37"/>
                    <a:pt x="4" y="52"/>
                  </a:cubicBezTo>
                  <a:cubicBezTo>
                    <a:pt x="0" y="55"/>
                    <a:pt x="9" y="56"/>
                    <a:pt x="11" y="53"/>
                  </a:cubicBezTo>
                  <a:cubicBezTo>
                    <a:pt x="26" y="38"/>
                    <a:pt x="34" y="18"/>
                    <a:pt x="51" y="4"/>
                  </a:cubicBezTo>
                  <a:cubicBezTo>
                    <a:pt x="55" y="1"/>
                    <a:pt x="47" y="0"/>
                    <a:pt x="44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75"/>
            <p:cNvSpPr/>
            <p:nvPr>
              <p:custDataLst>
                <p:tags r:id="rId48"/>
              </p:custDataLst>
            </p:nvPr>
          </p:nvSpPr>
          <p:spPr bwMode="auto">
            <a:xfrm>
              <a:off x="4920" y="2020"/>
              <a:ext cx="346" cy="929"/>
            </a:xfrm>
            <a:custGeom>
              <a:avLst/>
              <a:gdLst>
                <a:gd name="T0" fmla="*/ 11 w 146"/>
                <a:gd name="T1" fmla="*/ 29 h 392"/>
                <a:gd name="T2" fmla="*/ 62 w 146"/>
                <a:gd name="T3" fmla="*/ 50 h 392"/>
                <a:gd name="T4" fmla="*/ 66 w 146"/>
                <a:gd name="T5" fmla="*/ 88 h 392"/>
                <a:gd name="T6" fmla="*/ 82 w 146"/>
                <a:gd name="T7" fmla="*/ 158 h 392"/>
                <a:gd name="T8" fmla="*/ 137 w 146"/>
                <a:gd name="T9" fmla="*/ 180 h 392"/>
                <a:gd name="T10" fmla="*/ 128 w 146"/>
                <a:gd name="T11" fmla="*/ 181 h 392"/>
                <a:gd name="T12" fmla="*/ 133 w 146"/>
                <a:gd name="T13" fmla="*/ 299 h 392"/>
                <a:gd name="T14" fmla="*/ 131 w 146"/>
                <a:gd name="T15" fmla="*/ 362 h 392"/>
                <a:gd name="T16" fmla="*/ 94 w 146"/>
                <a:gd name="T17" fmla="*/ 388 h 392"/>
                <a:gd name="T18" fmla="*/ 99 w 146"/>
                <a:gd name="T19" fmla="*/ 391 h 392"/>
                <a:gd name="T20" fmla="*/ 145 w 146"/>
                <a:gd name="T21" fmla="*/ 331 h 392"/>
                <a:gd name="T22" fmla="*/ 137 w 146"/>
                <a:gd name="T23" fmla="*/ 180 h 392"/>
                <a:gd name="T24" fmla="*/ 128 w 146"/>
                <a:gd name="T25" fmla="*/ 181 h 392"/>
                <a:gd name="T26" fmla="*/ 104 w 146"/>
                <a:gd name="T27" fmla="*/ 174 h 392"/>
                <a:gd name="T28" fmla="*/ 82 w 146"/>
                <a:gd name="T29" fmla="*/ 133 h 392"/>
                <a:gd name="T30" fmla="*/ 73 w 146"/>
                <a:gd name="T31" fmla="*/ 64 h 392"/>
                <a:gd name="T32" fmla="*/ 48 w 146"/>
                <a:gd name="T33" fmla="*/ 16 h 392"/>
                <a:gd name="T34" fmla="*/ 4 w 146"/>
                <a:gd name="T35" fmla="*/ 27 h 392"/>
                <a:gd name="T36" fmla="*/ 11 w 146"/>
                <a:gd name="T37" fmla="*/ 2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392">
                  <a:moveTo>
                    <a:pt x="11" y="29"/>
                  </a:moveTo>
                  <a:cubicBezTo>
                    <a:pt x="45" y="0"/>
                    <a:pt x="58" y="30"/>
                    <a:pt x="62" y="50"/>
                  </a:cubicBezTo>
                  <a:cubicBezTo>
                    <a:pt x="65" y="63"/>
                    <a:pt x="65" y="75"/>
                    <a:pt x="66" y="88"/>
                  </a:cubicBezTo>
                  <a:cubicBezTo>
                    <a:pt x="68" y="111"/>
                    <a:pt x="72" y="136"/>
                    <a:pt x="82" y="158"/>
                  </a:cubicBezTo>
                  <a:cubicBezTo>
                    <a:pt x="88" y="171"/>
                    <a:pt x="133" y="218"/>
                    <a:pt x="137" y="180"/>
                  </a:cubicBezTo>
                  <a:cubicBezTo>
                    <a:pt x="137" y="176"/>
                    <a:pt x="129" y="178"/>
                    <a:pt x="128" y="181"/>
                  </a:cubicBezTo>
                  <a:cubicBezTo>
                    <a:pt x="117" y="220"/>
                    <a:pt x="127" y="260"/>
                    <a:pt x="133" y="299"/>
                  </a:cubicBezTo>
                  <a:cubicBezTo>
                    <a:pt x="137" y="319"/>
                    <a:pt x="140" y="342"/>
                    <a:pt x="131" y="362"/>
                  </a:cubicBezTo>
                  <a:cubicBezTo>
                    <a:pt x="124" y="375"/>
                    <a:pt x="106" y="381"/>
                    <a:pt x="94" y="388"/>
                  </a:cubicBezTo>
                  <a:cubicBezTo>
                    <a:pt x="89" y="391"/>
                    <a:pt x="96" y="392"/>
                    <a:pt x="99" y="391"/>
                  </a:cubicBezTo>
                  <a:cubicBezTo>
                    <a:pt x="127" y="376"/>
                    <a:pt x="146" y="365"/>
                    <a:pt x="145" y="331"/>
                  </a:cubicBezTo>
                  <a:cubicBezTo>
                    <a:pt x="144" y="280"/>
                    <a:pt x="122" y="230"/>
                    <a:pt x="137" y="180"/>
                  </a:cubicBezTo>
                  <a:cubicBezTo>
                    <a:pt x="134" y="180"/>
                    <a:pt x="131" y="180"/>
                    <a:pt x="128" y="181"/>
                  </a:cubicBezTo>
                  <a:cubicBezTo>
                    <a:pt x="127" y="197"/>
                    <a:pt x="109" y="180"/>
                    <a:pt x="104" y="174"/>
                  </a:cubicBezTo>
                  <a:cubicBezTo>
                    <a:pt x="92" y="164"/>
                    <a:pt x="86" y="148"/>
                    <a:pt x="82" y="133"/>
                  </a:cubicBezTo>
                  <a:cubicBezTo>
                    <a:pt x="76" y="111"/>
                    <a:pt x="75" y="87"/>
                    <a:pt x="73" y="64"/>
                  </a:cubicBezTo>
                  <a:cubicBezTo>
                    <a:pt x="71" y="46"/>
                    <a:pt x="68" y="23"/>
                    <a:pt x="48" y="16"/>
                  </a:cubicBezTo>
                  <a:cubicBezTo>
                    <a:pt x="32" y="10"/>
                    <a:pt x="16" y="18"/>
                    <a:pt x="4" y="27"/>
                  </a:cubicBezTo>
                  <a:cubicBezTo>
                    <a:pt x="0" y="30"/>
                    <a:pt x="8" y="30"/>
                    <a:pt x="11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76"/>
            <p:cNvSpPr/>
            <p:nvPr>
              <p:custDataLst>
                <p:tags r:id="rId49"/>
              </p:custDataLst>
            </p:nvPr>
          </p:nvSpPr>
          <p:spPr bwMode="auto">
            <a:xfrm>
              <a:off x="2384" y="1386"/>
              <a:ext cx="1112" cy="504"/>
            </a:xfrm>
            <a:custGeom>
              <a:avLst/>
              <a:gdLst>
                <a:gd name="T0" fmla="*/ 175 w 470"/>
                <a:gd name="T1" fmla="*/ 75 h 213"/>
                <a:gd name="T2" fmla="*/ 70 w 470"/>
                <a:gd name="T3" fmla="*/ 184 h 213"/>
                <a:gd name="T4" fmla="*/ 203 w 470"/>
                <a:gd name="T5" fmla="*/ 210 h 213"/>
                <a:gd name="T6" fmla="*/ 349 w 470"/>
                <a:gd name="T7" fmla="*/ 175 h 213"/>
                <a:gd name="T8" fmla="*/ 448 w 470"/>
                <a:gd name="T9" fmla="*/ 109 h 213"/>
                <a:gd name="T10" fmla="*/ 428 w 470"/>
                <a:gd name="T11" fmla="*/ 17 h 213"/>
                <a:gd name="T12" fmla="*/ 306 w 470"/>
                <a:gd name="T13" fmla="*/ 11 h 213"/>
                <a:gd name="T14" fmla="*/ 161 w 470"/>
                <a:gd name="T15" fmla="*/ 46 h 213"/>
                <a:gd name="T16" fmla="*/ 166 w 470"/>
                <a:gd name="T17" fmla="*/ 47 h 213"/>
                <a:gd name="T18" fmla="*/ 294 w 470"/>
                <a:gd name="T19" fmla="*/ 16 h 213"/>
                <a:gd name="T20" fmla="*/ 401 w 470"/>
                <a:gd name="T21" fmla="*/ 13 h 213"/>
                <a:gd name="T22" fmla="*/ 453 w 470"/>
                <a:gd name="T23" fmla="*/ 82 h 213"/>
                <a:gd name="T24" fmla="*/ 376 w 470"/>
                <a:gd name="T25" fmla="*/ 160 h 213"/>
                <a:gd name="T26" fmla="*/ 266 w 470"/>
                <a:gd name="T27" fmla="*/ 196 h 213"/>
                <a:gd name="T28" fmla="*/ 137 w 470"/>
                <a:gd name="T29" fmla="*/ 204 h 213"/>
                <a:gd name="T30" fmla="*/ 56 w 470"/>
                <a:gd name="T31" fmla="*/ 135 h 213"/>
                <a:gd name="T32" fmla="*/ 168 w 470"/>
                <a:gd name="T33" fmla="*/ 79 h 213"/>
                <a:gd name="T34" fmla="*/ 175 w 470"/>
                <a:gd name="T35" fmla="*/ 7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0" h="213">
                  <a:moveTo>
                    <a:pt x="175" y="75"/>
                  </a:moveTo>
                  <a:cubicBezTo>
                    <a:pt x="112" y="53"/>
                    <a:pt x="0" y="127"/>
                    <a:pt x="70" y="184"/>
                  </a:cubicBezTo>
                  <a:cubicBezTo>
                    <a:pt x="105" y="213"/>
                    <a:pt x="160" y="213"/>
                    <a:pt x="203" y="210"/>
                  </a:cubicBezTo>
                  <a:cubicBezTo>
                    <a:pt x="253" y="205"/>
                    <a:pt x="303" y="192"/>
                    <a:pt x="349" y="175"/>
                  </a:cubicBezTo>
                  <a:cubicBezTo>
                    <a:pt x="385" y="162"/>
                    <a:pt x="427" y="142"/>
                    <a:pt x="448" y="109"/>
                  </a:cubicBezTo>
                  <a:cubicBezTo>
                    <a:pt x="469" y="76"/>
                    <a:pt x="470" y="37"/>
                    <a:pt x="428" y="17"/>
                  </a:cubicBezTo>
                  <a:cubicBezTo>
                    <a:pt x="391" y="0"/>
                    <a:pt x="346" y="5"/>
                    <a:pt x="306" y="11"/>
                  </a:cubicBezTo>
                  <a:cubicBezTo>
                    <a:pt x="256" y="18"/>
                    <a:pt x="206" y="23"/>
                    <a:pt x="161" y="46"/>
                  </a:cubicBezTo>
                  <a:cubicBezTo>
                    <a:pt x="156" y="48"/>
                    <a:pt x="163" y="48"/>
                    <a:pt x="166" y="47"/>
                  </a:cubicBezTo>
                  <a:cubicBezTo>
                    <a:pt x="206" y="27"/>
                    <a:pt x="249" y="24"/>
                    <a:pt x="294" y="16"/>
                  </a:cubicBezTo>
                  <a:cubicBezTo>
                    <a:pt x="329" y="10"/>
                    <a:pt x="366" y="6"/>
                    <a:pt x="401" y="13"/>
                  </a:cubicBezTo>
                  <a:cubicBezTo>
                    <a:pt x="437" y="21"/>
                    <a:pt x="460" y="47"/>
                    <a:pt x="453" y="82"/>
                  </a:cubicBezTo>
                  <a:cubicBezTo>
                    <a:pt x="445" y="119"/>
                    <a:pt x="409" y="143"/>
                    <a:pt x="376" y="160"/>
                  </a:cubicBezTo>
                  <a:cubicBezTo>
                    <a:pt x="341" y="177"/>
                    <a:pt x="304" y="187"/>
                    <a:pt x="266" y="196"/>
                  </a:cubicBezTo>
                  <a:cubicBezTo>
                    <a:pt x="224" y="205"/>
                    <a:pt x="180" y="211"/>
                    <a:pt x="137" y="204"/>
                  </a:cubicBezTo>
                  <a:cubicBezTo>
                    <a:pt x="100" y="199"/>
                    <a:pt x="51" y="177"/>
                    <a:pt x="56" y="135"/>
                  </a:cubicBezTo>
                  <a:cubicBezTo>
                    <a:pt x="60" y="93"/>
                    <a:pt x="130" y="65"/>
                    <a:pt x="168" y="79"/>
                  </a:cubicBezTo>
                  <a:cubicBezTo>
                    <a:pt x="170" y="79"/>
                    <a:pt x="178" y="76"/>
                    <a:pt x="175" y="7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77"/>
            <p:cNvSpPr/>
            <p:nvPr>
              <p:custDataLst>
                <p:tags r:id="rId50"/>
              </p:custDataLst>
            </p:nvPr>
          </p:nvSpPr>
          <p:spPr bwMode="auto">
            <a:xfrm>
              <a:off x="2911" y="846"/>
              <a:ext cx="100" cy="679"/>
            </a:xfrm>
            <a:custGeom>
              <a:avLst/>
              <a:gdLst>
                <a:gd name="T0" fmla="*/ 1 w 42"/>
                <a:gd name="T1" fmla="*/ 5 h 287"/>
                <a:gd name="T2" fmla="*/ 17 w 42"/>
                <a:gd name="T3" fmla="*/ 136 h 287"/>
                <a:gd name="T4" fmla="*/ 33 w 42"/>
                <a:gd name="T5" fmla="*/ 283 h 287"/>
                <a:gd name="T6" fmla="*/ 41 w 42"/>
                <a:gd name="T7" fmla="*/ 281 h 287"/>
                <a:gd name="T8" fmla="*/ 27 w 42"/>
                <a:gd name="T9" fmla="*/ 149 h 287"/>
                <a:gd name="T10" fmla="*/ 9 w 42"/>
                <a:gd name="T11" fmla="*/ 4 h 287"/>
                <a:gd name="T12" fmla="*/ 1 w 42"/>
                <a:gd name="T13" fmla="*/ 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87">
                  <a:moveTo>
                    <a:pt x="1" y="5"/>
                  </a:moveTo>
                  <a:cubicBezTo>
                    <a:pt x="1" y="49"/>
                    <a:pt x="11" y="92"/>
                    <a:pt x="17" y="136"/>
                  </a:cubicBezTo>
                  <a:cubicBezTo>
                    <a:pt x="22" y="185"/>
                    <a:pt x="26" y="234"/>
                    <a:pt x="33" y="283"/>
                  </a:cubicBezTo>
                  <a:cubicBezTo>
                    <a:pt x="33" y="287"/>
                    <a:pt x="42" y="285"/>
                    <a:pt x="41" y="281"/>
                  </a:cubicBezTo>
                  <a:cubicBezTo>
                    <a:pt x="36" y="237"/>
                    <a:pt x="32" y="193"/>
                    <a:pt x="27" y="149"/>
                  </a:cubicBezTo>
                  <a:cubicBezTo>
                    <a:pt x="22" y="101"/>
                    <a:pt x="10" y="53"/>
                    <a:pt x="9" y="4"/>
                  </a:cubicBezTo>
                  <a:cubicBezTo>
                    <a:pt x="9" y="0"/>
                    <a:pt x="0" y="1"/>
                    <a:pt x="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78"/>
            <p:cNvSpPr/>
            <p:nvPr>
              <p:custDataLst>
                <p:tags r:id="rId51"/>
              </p:custDataLst>
            </p:nvPr>
          </p:nvSpPr>
          <p:spPr bwMode="auto">
            <a:xfrm>
              <a:off x="2556" y="834"/>
              <a:ext cx="360" cy="739"/>
            </a:xfrm>
            <a:custGeom>
              <a:avLst/>
              <a:gdLst>
                <a:gd name="T0" fmla="*/ 143 w 152"/>
                <a:gd name="T1" fmla="*/ 2 h 312"/>
                <a:gd name="T2" fmla="*/ 1 w 152"/>
                <a:gd name="T3" fmla="*/ 311 h 312"/>
                <a:gd name="T4" fmla="*/ 9 w 152"/>
                <a:gd name="T5" fmla="*/ 309 h 312"/>
                <a:gd name="T6" fmla="*/ 151 w 152"/>
                <a:gd name="T7" fmla="*/ 1 h 312"/>
                <a:gd name="T8" fmla="*/ 143 w 152"/>
                <a:gd name="T9" fmla="*/ 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312">
                  <a:moveTo>
                    <a:pt x="143" y="2"/>
                  </a:moveTo>
                  <a:cubicBezTo>
                    <a:pt x="87" y="101"/>
                    <a:pt x="54" y="210"/>
                    <a:pt x="1" y="311"/>
                  </a:cubicBezTo>
                  <a:cubicBezTo>
                    <a:pt x="0" y="312"/>
                    <a:pt x="8" y="311"/>
                    <a:pt x="9" y="309"/>
                  </a:cubicBezTo>
                  <a:cubicBezTo>
                    <a:pt x="62" y="209"/>
                    <a:pt x="95" y="100"/>
                    <a:pt x="151" y="1"/>
                  </a:cubicBezTo>
                  <a:cubicBezTo>
                    <a:pt x="152" y="0"/>
                    <a:pt x="144" y="0"/>
                    <a:pt x="143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79"/>
            <p:cNvSpPr/>
            <p:nvPr>
              <p:custDataLst>
                <p:tags r:id="rId52"/>
              </p:custDataLst>
            </p:nvPr>
          </p:nvSpPr>
          <p:spPr bwMode="auto">
            <a:xfrm>
              <a:off x="2899" y="801"/>
              <a:ext cx="554" cy="776"/>
            </a:xfrm>
            <a:custGeom>
              <a:avLst/>
              <a:gdLst>
                <a:gd name="T0" fmla="*/ 2 w 234"/>
                <a:gd name="T1" fmla="*/ 6 h 328"/>
                <a:gd name="T2" fmla="*/ 224 w 234"/>
                <a:gd name="T3" fmla="*/ 326 h 328"/>
                <a:gd name="T4" fmla="*/ 232 w 234"/>
                <a:gd name="T5" fmla="*/ 322 h 328"/>
                <a:gd name="T6" fmla="*/ 10 w 234"/>
                <a:gd name="T7" fmla="*/ 3 h 328"/>
                <a:gd name="T8" fmla="*/ 2 w 234"/>
                <a:gd name="T9" fmla="*/ 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328">
                  <a:moveTo>
                    <a:pt x="2" y="6"/>
                  </a:moveTo>
                  <a:cubicBezTo>
                    <a:pt x="70" y="116"/>
                    <a:pt x="144" y="223"/>
                    <a:pt x="224" y="326"/>
                  </a:cubicBezTo>
                  <a:cubicBezTo>
                    <a:pt x="226" y="328"/>
                    <a:pt x="234" y="325"/>
                    <a:pt x="232" y="322"/>
                  </a:cubicBezTo>
                  <a:cubicBezTo>
                    <a:pt x="151" y="220"/>
                    <a:pt x="78" y="112"/>
                    <a:pt x="10" y="3"/>
                  </a:cubicBezTo>
                  <a:cubicBezTo>
                    <a:pt x="8" y="0"/>
                    <a:pt x="0" y="3"/>
                    <a:pt x="2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80"/>
            <p:cNvSpPr/>
            <p:nvPr>
              <p:custDataLst>
                <p:tags r:id="rId53"/>
              </p:custDataLst>
            </p:nvPr>
          </p:nvSpPr>
          <p:spPr bwMode="auto">
            <a:xfrm>
              <a:off x="2880" y="874"/>
              <a:ext cx="43" cy="123"/>
            </a:xfrm>
            <a:custGeom>
              <a:avLst/>
              <a:gdLst>
                <a:gd name="T0" fmla="*/ 1 w 18"/>
                <a:gd name="T1" fmla="*/ 5 h 52"/>
                <a:gd name="T2" fmla="*/ 1 w 18"/>
                <a:gd name="T3" fmla="*/ 50 h 52"/>
                <a:gd name="T4" fmla="*/ 10 w 18"/>
                <a:gd name="T5" fmla="*/ 49 h 52"/>
                <a:gd name="T6" fmla="*/ 10 w 18"/>
                <a:gd name="T7" fmla="*/ 3 h 52"/>
                <a:gd name="T8" fmla="*/ 1 w 18"/>
                <a:gd name="T9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2">
                  <a:moveTo>
                    <a:pt x="1" y="5"/>
                  </a:moveTo>
                  <a:cubicBezTo>
                    <a:pt x="10" y="18"/>
                    <a:pt x="6" y="36"/>
                    <a:pt x="1" y="50"/>
                  </a:cubicBezTo>
                  <a:cubicBezTo>
                    <a:pt x="1" y="52"/>
                    <a:pt x="9" y="51"/>
                    <a:pt x="10" y="49"/>
                  </a:cubicBezTo>
                  <a:cubicBezTo>
                    <a:pt x="15" y="35"/>
                    <a:pt x="18" y="16"/>
                    <a:pt x="10" y="3"/>
                  </a:cubicBezTo>
                  <a:cubicBezTo>
                    <a:pt x="8" y="0"/>
                    <a:pt x="0" y="3"/>
                    <a:pt x="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81"/>
            <p:cNvSpPr/>
            <p:nvPr>
              <p:custDataLst>
                <p:tags r:id="rId54"/>
              </p:custDataLst>
            </p:nvPr>
          </p:nvSpPr>
          <p:spPr bwMode="auto">
            <a:xfrm>
              <a:off x="2864" y="1236"/>
              <a:ext cx="21" cy="60"/>
            </a:xfrm>
            <a:custGeom>
              <a:avLst/>
              <a:gdLst>
                <a:gd name="T0" fmla="*/ 0 w 9"/>
                <a:gd name="T1" fmla="*/ 4 h 25"/>
                <a:gd name="T2" fmla="*/ 0 w 9"/>
                <a:gd name="T3" fmla="*/ 23 h 25"/>
                <a:gd name="T4" fmla="*/ 9 w 9"/>
                <a:gd name="T5" fmla="*/ 21 h 25"/>
                <a:gd name="T6" fmla="*/ 9 w 9"/>
                <a:gd name="T7" fmla="*/ 2 h 25"/>
                <a:gd name="T8" fmla="*/ 0 w 9"/>
                <a:gd name="T9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5">
                  <a:moveTo>
                    <a:pt x="0" y="4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9" y="23"/>
                    <a:pt x="9" y="2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0" y="1"/>
                    <a:pt x="0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82"/>
            <p:cNvSpPr/>
            <p:nvPr>
              <p:custDataLst>
                <p:tags r:id="rId55"/>
              </p:custDataLst>
            </p:nvPr>
          </p:nvSpPr>
          <p:spPr bwMode="auto">
            <a:xfrm>
              <a:off x="2836" y="1454"/>
              <a:ext cx="30" cy="64"/>
            </a:xfrm>
            <a:custGeom>
              <a:avLst/>
              <a:gdLst>
                <a:gd name="T0" fmla="*/ 4 w 13"/>
                <a:gd name="T1" fmla="*/ 3 h 27"/>
                <a:gd name="T2" fmla="*/ 0 w 13"/>
                <a:gd name="T3" fmla="*/ 26 h 27"/>
                <a:gd name="T4" fmla="*/ 9 w 13"/>
                <a:gd name="T5" fmla="*/ 24 h 27"/>
                <a:gd name="T6" fmla="*/ 13 w 13"/>
                <a:gd name="T7" fmla="*/ 1 h 27"/>
                <a:gd name="T8" fmla="*/ 4 w 13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4" y="3"/>
                  </a:moveTo>
                  <a:cubicBezTo>
                    <a:pt x="4" y="11"/>
                    <a:pt x="1" y="18"/>
                    <a:pt x="0" y="26"/>
                  </a:cubicBezTo>
                  <a:cubicBezTo>
                    <a:pt x="0" y="27"/>
                    <a:pt x="9" y="26"/>
                    <a:pt x="9" y="24"/>
                  </a:cubicBezTo>
                  <a:cubicBezTo>
                    <a:pt x="9" y="16"/>
                    <a:pt x="12" y="9"/>
                    <a:pt x="13" y="1"/>
                  </a:cubicBezTo>
                  <a:cubicBezTo>
                    <a:pt x="13" y="0"/>
                    <a:pt x="4" y="1"/>
                    <a:pt x="4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83"/>
            <p:cNvSpPr/>
            <p:nvPr>
              <p:custDataLst>
                <p:tags r:id="rId56"/>
              </p:custDataLst>
            </p:nvPr>
          </p:nvSpPr>
          <p:spPr bwMode="auto">
            <a:xfrm>
              <a:off x="2826" y="1632"/>
              <a:ext cx="31" cy="78"/>
            </a:xfrm>
            <a:custGeom>
              <a:avLst/>
              <a:gdLst>
                <a:gd name="T0" fmla="*/ 4 w 13"/>
                <a:gd name="T1" fmla="*/ 4 h 33"/>
                <a:gd name="T2" fmla="*/ 0 w 13"/>
                <a:gd name="T3" fmla="*/ 31 h 33"/>
                <a:gd name="T4" fmla="*/ 9 w 13"/>
                <a:gd name="T5" fmla="*/ 29 h 33"/>
                <a:gd name="T6" fmla="*/ 13 w 13"/>
                <a:gd name="T7" fmla="*/ 2 h 33"/>
                <a:gd name="T8" fmla="*/ 4 w 13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3">
                  <a:moveTo>
                    <a:pt x="4" y="4"/>
                  </a:moveTo>
                  <a:cubicBezTo>
                    <a:pt x="4" y="13"/>
                    <a:pt x="0" y="22"/>
                    <a:pt x="0" y="31"/>
                  </a:cubicBezTo>
                  <a:cubicBezTo>
                    <a:pt x="0" y="33"/>
                    <a:pt x="9" y="32"/>
                    <a:pt x="9" y="29"/>
                  </a:cubicBezTo>
                  <a:cubicBezTo>
                    <a:pt x="9" y="20"/>
                    <a:pt x="12" y="11"/>
                    <a:pt x="13" y="2"/>
                  </a:cubicBezTo>
                  <a:cubicBezTo>
                    <a:pt x="13" y="0"/>
                    <a:pt x="4" y="2"/>
                    <a:pt x="4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84"/>
            <p:cNvSpPr/>
            <p:nvPr>
              <p:custDataLst>
                <p:tags r:id="rId57"/>
              </p:custDataLst>
            </p:nvPr>
          </p:nvSpPr>
          <p:spPr bwMode="auto">
            <a:xfrm>
              <a:off x="2779" y="1847"/>
              <a:ext cx="19" cy="52"/>
            </a:xfrm>
            <a:custGeom>
              <a:avLst/>
              <a:gdLst>
                <a:gd name="T0" fmla="*/ 0 w 8"/>
                <a:gd name="T1" fmla="*/ 5 h 22"/>
                <a:gd name="T2" fmla="*/ 0 w 8"/>
                <a:gd name="T3" fmla="*/ 20 h 22"/>
                <a:gd name="T4" fmla="*/ 8 w 8"/>
                <a:gd name="T5" fmla="*/ 18 h 22"/>
                <a:gd name="T6" fmla="*/ 8 w 8"/>
                <a:gd name="T7" fmla="*/ 3 h 22"/>
                <a:gd name="T8" fmla="*/ 0 w 8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2">
                  <a:moveTo>
                    <a:pt x="0" y="5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8" y="21"/>
                    <a:pt x="8" y="18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0"/>
                    <a:pt x="0" y="2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85"/>
            <p:cNvSpPr/>
            <p:nvPr>
              <p:custDataLst>
                <p:tags r:id="rId58"/>
              </p:custDataLst>
            </p:nvPr>
          </p:nvSpPr>
          <p:spPr bwMode="auto">
            <a:xfrm>
              <a:off x="3820" y="1165"/>
              <a:ext cx="227" cy="320"/>
            </a:xfrm>
            <a:custGeom>
              <a:avLst/>
              <a:gdLst>
                <a:gd name="T0" fmla="*/ 9 w 96"/>
                <a:gd name="T1" fmla="*/ 29 h 135"/>
                <a:gd name="T2" fmla="*/ 13 w 96"/>
                <a:gd name="T3" fmla="*/ 7 h 135"/>
                <a:gd name="T4" fmla="*/ 4 w 96"/>
                <a:gd name="T5" fmla="*/ 7 h 135"/>
                <a:gd name="T6" fmla="*/ 23 w 96"/>
                <a:gd name="T7" fmla="*/ 77 h 135"/>
                <a:gd name="T8" fmla="*/ 41 w 96"/>
                <a:gd name="T9" fmla="*/ 133 h 135"/>
                <a:gd name="T10" fmla="*/ 48 w 96"/>
                <a:gd name="T11" fmla="*/ 133 h 135"/>
                <a:gd name="T12" fmla="*/ 68 w 96"/>
                <a:gd name="T13" fmla="*/ 67 h 135"/>
                <a:gd name="T14" fmla="*/ 72 w 96"/>
                <a:gd name="T15" fmla="*/ 37 h 135"/>
                <a:gd name="T16" fmla="*/ 77 w 96"/>
                <a:gd name="T17" fmla="*/ 16 h 135"/>
                <a:gd name="T18" fmla="*/ 86 w 96"/>
                <a:gd name="T19" fmla="*/ 19 h 135"/>
                <a:gd name="T20" fmla="*/ 93 w 96"/>
                <a:gd name="T21" fmla="*/ 16 h 135"/>
                <a:gd name="T22" fmla="*/ 77 w 96"/>
                <a:gd name="T23" fmla="*/ 5 h 135"/>
                <a:gd name="T24" fmla="*/ 64 w 96"/>
                <a:gd name="T25" fmla="*/ 33 h 135"/>
                <a:gd name="T26" fmla="*/ 58 w 96"/>
                <a:gd name="T27" fmla="*/ 76 h 135"/>
                <a:gd name="T28" fmla="*/ 42 w 96"/>
                <a:gd name="T29" fmla="*/ 131 h 135"/>
                <a:gd name="T30" fmla="*/ 49 w 96"/>
                <a:gd name="T31" fmla="*/ 130 h 135"/>
                <a:gd name="T32" fmla="*/ 31 w 96"/>
                <a:gd name="T33" fmla="*/ 75 h 135"/>
                <a:gd name="T34" fmla="*/ 13 w 96"/>
                <a:gd name="T35" fmla="*/ 5 h 135"/>
                <a:gd name="T36" fmla="*/ 5 w 96"/>
                <a:gd name="T37" fmla="*/ 6 h 135"/>
                <a:gd name="T38" fmla="*/ 0 w 96"/>
                <a:gd name="T39" fmla="*/ 29 h 135"/>
                <a:gd name="T40" fmla="*/ 9 w 96"/>
                <a:gd name="T41" fmla="*/ 2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35">
                  <a:moveTo>
                    <a:pt x="9" y="29"/>
                  </a:moveTo>
                  <a:cubicBezTo>
                    <a:pt x="9" y="21"/>
                    <a:pt x="9" y="14"/>
                    <a:pt x="13" y="7"/>
                  </a:cubicBezTo>
                  <a:cubicBezTo>
                    <a:pt x="10" y="7"/>
                    <a:pt x="7" y="7"/>
                    <a:pt x="4" y="7"/>
                  </a:cubicBezTo>
                  <a:cubicBezTo>
                    <a:pt x="15" y="29"/>
                    <a:pt x="20" y="54"/>
                    <a:pt x="23" y="77"/>
                  </a:cubicBezTo>
                  <a:cubicBezTo>
                    <a:pt x="25" y="95"/>
                    <a:pt x="26" y="120"/>
                    <a:pt x="41" y="133"/>
                  </a:cubicBezTo>
                  <a:cubicBezTo>
                    <a:pt x="43" y="135"/>
                    <a:pt x="47" y="134"/>
                    <a:pt x="48" y="133"/>
                  </a:cubicBezTo>
                  <a:cubicBezTo>
                    <a:pt x="66" y="117"/>
                    <a:pt x="65" y="88"/>
                    <a:pt x="68" y="67"/>
                  </a:cubicBezTo>
                  <a:cubicBezTo>
                    <a:pt x="69" y="57"/>
                    <a:pt x="70" y="47"/>
                    <a:pt x="72" y="37"/>
                  </a:cubicBezTo>
                  <a:cubicBezTo>
                    <a:pt x="73" y="29"/>
                    <a:pt x="75" y="22"/>
                    <a:pt x="77" y="16"/>
                  </a:cubicBezTo>
                  <a:cubicBezTo>
                    <a:pt x="81" y="7"/>
                    <a:pt x="83" y="16"/>
                    <a:pt x="86" y="19"/>
                  </a:cubicBezTo>
                  <a:cubicBezTo>
                    <a:pt x="87" y="22"/>
                    <a:pt x="96" y="19"/>
                    <a:pt x="93" y="16"/>
                  </a:cubicBezTo>
                  <a:cubicBezTo>
                    <a:pt x="89" y="9"/>
                    <a:pt x="87" y="0"/>
                    <a:pt x="77" y="5"/>
                  </a:cubicBezTo>
                  <a:cubicBezTo>
                    <a:pt x="68" y="10"/>
                    <a:pt x="66" y="24"/>
                    <a:pt x="64" y="33"/>
                  </a:cubicBezTo>
                  <a:cubicBezTo>
                    <a:pt x="61" y="47"/>
                    <a:pt x="60" y="62"/>
                    <a:pt x="58" y="76"/>
                  </a:cubicBezTo>
                  <a:cubicBezTo>
                    <a:pt x="56" y="94"/>
                    <a:pt x="56" y="118"/>
                    <a:pt x="42" y="131"/>
                  </a:cubicBezTo>
                  <a:cubicBezTo>
                    <a:pt x="44" y="131"/>
                    <a:pt x="46" y="130"/>
                    <a:pt x="49" y="130"/>
                  </a:cubicBezTo>
                  <a:cubicBezTo>
                    <a:pt x="34" y="117"/>
                    <a:pt x="34" y="93"/>
                    <a:pt x="31" y="75"/>
                  </a:cubicBezTo>
                  <a:cubicBezTo>
                    <a:pt x="29" y="52"/>
                    <a:pt x="23" y="27"/>
                    <a:pt x="13" y="5"/>
                  </a:cubicBezTo>
                  <a:cubicBezTo>
                    <a:pt x="12" y="3"/>
                    <a:pt x="6" y="3"/>
                    <a:pt x="5" y="6"/>
                  </a:cubicBezTo>
                  <a:cubicBezTo>
                    <a:pt x="1" y="14"/>
                    <a:pt x="0" y="21"/>
                    <a:pt x="0" y="29"/>
                  </a:cubicBezTo>
                  <a:cubicBezTo>
                    <a:pt x="0" y="33"/>
                    <a:pt x="9" y="32"/>
                    <a:pt x="9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86"/>
            <p:cNvSpPr/>
            <p:nvPr>
              <p:custDataLst>
                <p:tags r:id="rId59"/>
              </p:custDataLst>
            </p:nvPr>
          </p:nvSpPr>
          <p:spPr bwMode="auto">
            <a:xfrm>
              <a:off x="4099" y="1203"/>
              <a:ext cx="180" cy="26"/>
            </a:xfrm>
            <a:custGeom>
              <a:avLst/>
              <a:gdLst>
                <a:gd name="T0" fmla="*/ 6 w 76"/>
                <a:gd name="T1" fmla="*/ 11 h 11"/>
                <a:gd name="T2" fmla="*/ 66 w 76"/>
                <a:gd name="T3" fmla="*/ 7 h 11"/>
                <a:gd name="T4" fmla="*/ 71 w 76"/>
                <a:gd name="T5" fmla="*/ 4 h 11"/>
                <a:gd name="T6" fmla="*/ 10 w 76"/>
                <a:gd name="T7" fmla="*/ 7 h 11"/>
                <a:gd name="T8" fmla="*/ 6 w 7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">
                  <a:moveTo>
                    <a:pt x="6" y="11"/>
                  </a:moveTo>
                  <a:cubicBezTo>
                    <a:pt x="26" y="11"/>
                    <a:pt x="46" y="4"/>
                    <a:pt x="66" y="7"/>
                  </a:cubicBezTo>
                  <a:cubicBezTo>
                    <a:pt x="68" y="8"/>
                    <a:pt x="76" y="4"/>
                    <a:pt x="71" y="4"/>
                  </a:cubicBezTo>
                  <a:cubicBezTo>
                    <a:pt x="50" y="0"/>
                    <a:pt x="30" y="7"/>
                    <a:pt x="10" y="7"/>
                  </a:cubicBezTo>
                  <a:cubicBezTo>
                    <a:pt x="7" y="7"/>
                    <a:pt x="0" y="11"/>
                    <a:pt x="6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87"/>
            <p:cNvSpPr/>
            <p:nvPr>
              <p:custDataLst>
                <p:tags r:id="rId60"/>
              </p:custDataLst>
            </p:nvPr>
          </p:nvSpPr>
          <p:spPr bwMode="auto">
            <a:xfrm>
              <a:off x="4156" y="1265"/>
              <a:ext cx="130" cy="50"/>
            </a:xfrm>
            <a:custGeom>
              <a:avLst/>
              <a:gdLst>
                <a:gd name="T0" fmla="*/ 0 w 55"/>
                <a:gd name="T1" fmla="*/ 3 h 21"/>
                <a:gd name="T2" fmla="*/ 46 w 55"/>
                <a:gd name="T3" fmla="*/ 19 h 21"/>
                <a:gd name="T4" fmla="*/ 51 w 55"/>
                <a:gd name="T5" fmla="*/ 16 h 21"/>
                <a:gd name="T6" fmla="*/ 8 w 55"/>
                <a:gd name="T7" fmla="*/ 1 h 21"/>
                <a:gd name="T8" fmla="*/ 0 w 55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1">
                  <a:moveTo>
                    <a:pt x="0" y="3"/>
                  </a:moveTo>
                  <a:cubicBezTo>
                    <a:pt x="1" y="21"/>
                    <a:pt x="33" y="19"/>
                    <a:pt x="46" y="19"/>
                  </a:cubicBezTo>
                  <a:cubicBezTo>
                    <a:pt x="47" y="19"/>
                    <a:pt x="55" y="16"/>
                    <a:pt x="51" y="16"/>
                  </a:cubicBezTo>
                  <a:cubicBezTo>
                    <a:pt x="39" y="16"/>
                    <a:pt x="9" y="17"/>
                    <a:pt x="8" y="1"/>
                  </a:cubicBezTo>
                  <a:cubicBezTo>
                    <a:pt x="8" y="0"/>
                    <a:pt x="0" y="1"/>
                    <a:pt x="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88"/>
            <p:cNvSpPr/>
            <p:nvPr>
              <p:custDataLst>
                <p:tags r:id="rId61"/>
              </p:custDataLst>
            </p:nvPr>
          </p:nvSpPr>
          <p:spPr bwMode="auto">
            <a:xfrm>
              <a:off x="4442" y="1113"/>
              <a:ext cx="59" cy="206"/>
            </a:xfrm>
            <a:custGeom>
              <a:avLst/>
              <a:gdLst>
                <a:gd name="T0" fmla="*/ 8 w 25"/>
                <a:gd name="T1" fmla="*/ 85 h 87"/>
                <a:gd name="T2" fmla="*/ 25 w 25"/>
                <a:gd name="T3" fmla="*/ 1 h 87"/>
                <a:gd name="T4" fmla="*/ 16 w 25"/>
                <a:gd name="T5" fmla="*/ 3 h 87"/>
                <a:gd name="T6" fmla="*/ 8 w 25"/>
                <a:gd name="T7" fmla="*/ 86 h 87"/>
                <a:gd name="T8" fmla="*/ 17 w 25"/>
                <a:gd name="T9" fmla="*/ 84 h 87"/>
                <a:gd name="T10" fmla="*/ 25 w 25"/>
                <a:gd name="T11" fmla="*/ 1 h 87"/>
                <a:gd name="T12" fmla="*/ 16 w 25"/>
                <a:gd name="T13" fmla="*/ 2 h 87"/>
                <a:gd name="T14" fmla="*/ 0 w 25"/>
                <a:gd name="T15" fmla="*/ 86 h 87"/>
                <a:gd name="T16" fmla="*/ 8 w 25"/>
                <a:gd name="T17" fmla="*/ 8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87">
                  <a:moveTo>
                    <a:pt x="8" y="85"/>
                  </a:moveTo>
                  <a:cubicBezTo>
                    <a:pt x="16" y="57"/>
                    <a:pt x="17" y="28"/>
                    <a:pt x="25" y="1"/>
                  </a:cubicBezTo>
                  <a:cubicBezTo>
                    <a:pt x="22" y="1"/>
                    <a:pt x="19" y="2"/>
                    <a:pt x="16" y="3"/>
                  </a:cubicBezTo>
                  <a:cubicBezTo>
                    <a:pt x="12" y="31"/>
                    <a:pt x="8" y="58"/>
                    <a:pt x="8" y="86"/>
                  </a:cubicBezTo>
                  <a:cubicBezTo>
                    <a:pt x="8" y="87"/>
                    <a:pt x="16" y="86"/>
                    <a:pt x="17" y="84"/>
                  </a:cubicBezTo>
                  <a:cubicBezTo>
                    <a:pt x="17" y="56"/>
                    <a:pt x="20" y="28"/>
                    <a:pt x="25" y="1"/>
                  </a:cubicBezTo>
                  <a:cubicBezTo>
                    <a:pt x="25" y="0"/>
                    <a:pt x="17" y="1"/>
                    <a:pt x="16" y="2"/>
                  </a:cubicBezTo>
                  <a:cubicBezTo>
                    <a:pt x="8" y="30"/>
                    <a:pt x="8" y="59"/>
                    <a:pt x="0" y="86"/>
                  </a:cubicBezTo>
                  <a:cubicBezTo>
                    <a:pt x="0" y="87"/>
                    <a:pt x="8" y="86"/>
                    <a:pt x="8" y="8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89"/>
            <p:cNvSpPr/>
            <p:nvPr>
              <p:custDataLst>
                <p:tags r:id="rId62"/>
              </p:custDataLst>
            </p:nvPr>
          </p:nvSpPr>
          <p:spPr bwMode="auto">
            <a:xfrm>
              <a:off x="4516" y="1191"/>
              <a:ext cx="123" cy="313"/>
            </a:xfrm>
            <a:custGeom>
              <a:avLst/>
              <a:gdLst>
                <a:gd name="T0" fmla="*/ 42 w 52"/>
                <a:gd name="T1" fmla="*/ 3 h 132"/>
                <a:gd name="T2" fmla="*/ 21 w 52"/>
                <a:gd name="T3" fmla="*/ 53 h 132"/>
                <a:gd name="T4" fmla="*/ 1 w 52"/>
                <a:gd name="T5" fmla="*/ 129 h 132"/>
                <a:gd name="T6" fmla="*/ 10 w 52"/>
                <a:gd name="T7" fmla="*/ 128 h 132"/>
                <a:gd name="T8" fmla="*/ 28 w 52"/>
                <a:gd name="T9" fmla="*/ 59 h 132"/>
                <a:gd name="T10" fmla="*/ 50 w 52"/>
                <a:gd name="T11" fmla="*/ 3 h 132"/>
                <a:gd name="T12" fmla="*/ 42 w 52"/>
                <a:gd name="T13" fmla="*/ 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32">
                  <a:moveTo>
                    <a:pt x="42" y="3"/>
                  </a:moveTo>
                  <a:cubicBezTo>
                    <a:pt x="29" y="17"/>
                    <a:pt x="26" y="35"/>
                    <a:pt x="21" y="53"/>
                  </a:cubicBezTo>
                  <a:cubicBezTo>
                    <a:pt x="15" y="78"/>
                    <a:pt x="10" y="104"/>
                    <a:pt x="1" y="129"/>
                  </a:cubicBezTo>
                  <a:cubicBezTo>
                    <a:pt x="0" y="132"/>
                    <a:pt x="9" y="131"/>
                    <a:pt x="10" y="128"/>
                  </a:cubicBezTo>
                  <a:cubicBezTo>
                    <a:pt x="17" y="105"/>
                    <a:pt x="22" y="82"/>
                    <a:pt x="28" y="59"/>
                  </a:cubicBezTo>
                  <a:cubicBezTo>
                    <a:pt x="33" y="40"/>
                    <a:pt x="36" y="18"/>
                    <a:pt x="50" y="3"/>
                  </a:cubicBezTo>
                  <a:cubicBezTo>
                    <a:pt x="52" y="0"/>
                    <a:pt x="44" y="1"/>
                    <a:pt x="42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90"/>
            <p:cNvSpPr/>
            <p:nvPr>
              <p:custDataLst>
                <p:tags r:id="rId63"/>
              </p:custDataLst>
            </p:nvPr>
          </p:nvSpPr>
          <p:spPr bwMode="auto">
            <a:xfrm>
              <a:off x="4613" y="1267"/>
              <a:ext cx="144" cy="303"/>
            </a:xfrm>
            <a:custGeom>
              <a:avLst/>
              <a:gdLst>
                <a:gd name="T0" fmla="*/ 16 w 61"/>
                <a:gd name="T1" fmla="*/ 18 h 128"/>
                <a:gd name="T2" fmla="*/ 27 w 61"/>
                <a:gd name="T3" fmla="*/ 39 h 128"/>
                <a:gd name="T4" fmla="*/ 22 w 61"/>
                <a:gd name="T5" fmla="*/ 55 h 128"/>
                <a:gd name="T6" fmla="*/ 31 w 61"/>
                <a:gd name="T7" fmla="*/ 81 h 128"/>
                <a:gd name="T8" fmla="*/ 38 w 61"/>
                <a:gd name="T9" fmla="*/ 87 h 128"/>
                <a:gd name="T10" fmla="*/ 23 w 61"/>
                <a:gd name="T11" fmla="*/ 110 h 128"/>
                <a:gd name="T12" fmla="*/ 21 w 61"/>
                <a:gd name="T13" fmla="*/ 124 h 128"/>
                <a:gd name="T14" fmla="*/ 29 w 61"/>
                <a:gd name="T15" fmla="*/ 122 h 128"/>
                <a:gd name="T16" fmla="*/ 50 w 61"/>
                <a:gd name="T17" fmla="*/ 87 h 128"/>
                <a:gd name="T18" fmla="*/ 31 w 61"/>
                <a:gd name="T19" fmla="*/ 64 h 128"/>
                <a:gd name="T20" fmla="*/ 41 w 61"/>
                <a:gd name="T21" fmla="*/ 27 h 128"/>
                <a:gd name="T22" fmla="*/ 10 w 61"/>
                <a:gd name="T23" fmla="*/ 23 h 128"/>
                <a:gd name="T24" fmla="*/ 16 w 61"/>
                <a:gd name="T25" fmla="*/ 1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128">
                  <a:moveTo>
                    <a:pt x="16" y="18"/>
                  </a:moveTo>
                  <a:cubicBezTo>
                    <a:pt x="33" y="32"/>
                    <a:pt x="34" y="27"/>
                    <a:pt x="27" y="39"/>
                  </a:cubicBezTo>
                  <a:cubicBezTo>
                    <a:pt x="25" y="44"/>
                    <a:pt x="23" y="49"/>
                    <a:pt x="22" y="55"/>
                  </a:cubicBezTo>
                  <a:cubicBezTo>
                    <a:pt x="20" y="64"/>
                    <a:pt x="26" y="74"/>
                    <a:pt x="31" y="81"/>
                  </a:cubicBezTo>
                  <a:cubicBezTo>
                    <a:pt x="33" y="82"/>
                    <a:pt x="36" y="85"/>
                    <a:pt x="38" y="87"/>
                  </a:cubicBezTo>
                  <a:cubicBezTo>
                    <a:pt x="49" y="95"/>
                    <a:pt x="27" y="106"/>
                    <a:pt x="23" y="110"/>
                  </a:cubicBezTo>
                  <a:cubicBezTo>
                    <a:pt x="18" y="114"/>
                    <a:pt x="18" y="119"/>
                    <a:pt x="21" y="124"/>
                  </a:cubicBezTo>
                  <a:cubicBezTo>
                    <a:pt x="23" y="128"/>
                    <a:pt x="31" y="125"/>
                    <a:pt x="29" y="122"/>
                  </a:cubicBezTo>
                  <a:cubicBezTo>
                    <a:pt x="24" y="110"/>
                    <a:pt x="61" y="98"/>
                    <a:pt x="50" y="87"/>
                  </a:cubicBezTo>
                  <a:cubicBezTo>
                    <a:pt x="42" y="79"/>
                    <a:pt x="36" y="74"/>
                    <a:pt x="31" y="64"/>
                  </a:cubicBezTo>
                  <a:cubicBezTo>
                    <a:pt x="25" y="51"/>
                    <a:pt x="39" y="39"/>
                    <a:pt x="41" y="27"/>
                  </a:cubicBezTo>
                  <a:cubicBezTo>
                    <a:pt x="46" y="0"/>
                    <a:pt x="0" y="15"/>
                    <a:pt x="10" y="23"/>
                  </a:cubicBezTo>
                  <a:cubicBezTo>
                    <a:pt x="13" y="25"/>
                    <a:pt x="20" y="21"/>
                    <a:pt x="16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91"/>
            <p:cNvSpPr/>
            <p:nvPr>
              <p:custDataLst>
                <p:tags r:id="rId64"/>
              </p:custDataLst>
            </p:nvPr>
          </p:nvSpPr>
          <p:spPr bwMode="auto">
            <a:xfrm>
              <a:off x="4849" y="1189"/>
              <a:ext cx="88" cy="234"/>
            </a:xfrm>
            <a:custGeom>
              <a:avLst/>
              <a:gdLst>
                <a:gd name="T0" fmla="*/ 2 w 37"/>
                <a:gd name="T1" fmla="*/ 5 h 99"/>
                <a:gd name="T2" fmla="*/ 14 w 37"/>
                <a:gd name="T3" fmla="*/ 96 h 99"/>
                <a:gd name="T4" fmla="*/ 22 w 37"/>
                <a:gd name="T5" fmla="*/ 94 h 99"/>
                <a:gd name="T6" fmla="*/ 10 w 37"/>
                <a:gd name="T7" fmla="*/ 2 h 99"/>
                <a:gd name="T8" fmla="*/ 2 w 37"/>
                <a:gd name="T9" fmla="*/ 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9">
                  <a:moveTo>
                    <a:pt x="2" y="5"/>
                  </a:moveTo>
                  <a:cubicBezTo>
                    <a:pt x="29" y="25"/>
                    <a:pt x="6" y="69"/>
                    <a:pt x="14" y="96"/>
                  </a:cubicBezTo>
                  <a:cubicBezTo>
                    <a:pt x="15" y="99"/>
                    <a:pt x="23" y="97"/>
                    <a:pt x="22" y="94"/>
                  </a:cubicBezTo>
                  <a:cubicBezTo>
                    <a:pt x="15" y="67"/>
                    <a:pt x="37" y="22"/>
                    <a:pt x="10" y="2"/>
                  </a:cubicBezTo>
                  <a:cubicBezTo>
                    <a:pt x="7" y="0"/>
                    <a:pt x="0" y="4"/>
                    <a:pt x="2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92"/>
            <p:cNvSpPr/>
            <p:nvPr>
              <p:custDataLst>
                <p:tags r:id="rId65"/>
              </p:custDataLst>
            </p:nvPr>
          </p:nvSpPr>
          <p:spPr bwMode="auto">
            <a:xfrm>
              <a:off x="4840" y="1146"/>
              <a:ext cx="158" cy="263"/>
            </a:xfrm>
            <a:custGeom>
              <a:avLst/>
              <a:gdLst>
                <a:gd name="T0" fmla="*/ 10 w 67"/>
                <a:gd name="T1" fmla="*/ 18 h 111"/>
                <a:gd name="T2" fmla="*/ 35 w 67"/>
                <a:gd name="T3" fmla="*/ 27 h 111"/>
                <a:gd name="T4" fmla="*/ 31 w 67"/>
                <a:gd name="T5" fmla="*/ 46 h 111"/>
                <a:gd name="T6" fmla="*/ 32 w 67"/>
                <a:gd name="T7" fmla="*/ 68 h 111"/>
                <a:gd name="T8" fmla="*/ 50 w 67"/>
                <a:gd name="T9" fmla="*/ 88 h 111"/>
                <a:gd name="T10" fmla="*/ 16 w 67"/>
                <a:gd name="T11" fmla="*/ 107 h 111"/>
                <a:gd name="T12" fmla="*/ 12 w 67"/>
                <a:gd name="T13" fmla="*/ 111 h 111"/>
                <a:gd name="T14" fmla="*/ 51 w 67"/>
                <a:gd name="T15" fmla="*/ 102 h 111"/>
                <a:gd name="T16" fmla="*/ 43 w 67"/>
                <a:gd name="T17" fmla="*/ 69 h 111"/>
                <a:gd name="T18" fmla="*/ 43 w 67"/>
                <a:gd name="T19" fmla="*/ 30 h 111"/>
                <a:gd name="T20" fmla="*/ 34 w 67"/>
                <a:gd name="T21" fmla="*/ 9 h 111"/>
                <a:gd name="T22" fmla="*/ 2 w 67"/>
                <a:gd name="T23" fmla="*/ 18 h 111"/>
                <a:gd name="T24" fmla="*/ 10 w 67"/>
                <a:gd name="T25" fmla="*/ 1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11">
                  <a:moveTo>
                    <a:pt x="10" y="18"/>
                  </a:moveTo>
                  <a:cubicBezTo>
                    <a:pt x="26" y="4"/>
                    <a:pt x="33" y="17"/>
                    <a:pt x="35" y="27"/>
                  </a:cubicBezTo>
                  <a:cubicBezTo>
                    <a:pt x="35" y="33"/>
                    <a:pt x="33" y="40"/>
                    <a:pt x="31" y="46"/>
                  </a:cubicBezTo>
                  <a:cubicBezTo>
                    <a:pt x="29" y="53"/>
                    <a:pt x="28" y="61"/>
                    <a:pt x="32" y="68"/>
                  </a:cubicBezTo>
                  <a:cubicBezTo>
                    <a:pt x="36" y="76"/>
                    <a:pt x="45" y="81"/>
                    <a:pt x="50" y="88"/>
                  </a:cubicBezTo>
                  <a:cubicBezTo>
                    <a:pt x="59" y="103"/>
                    <a:pt x="24" y="107"/>
                    <a:pt x="16" y="107"/>
                  </a:cubicBezTo>
                  <a:cubicBezTo>
                    <a:pt x="13" y="108"/>
                    <a:pt x="7" y="111"/>
                    <a:pt x="12" y="111"/>
                  </a:cubicBezTo>
                  <a:cubicBezTo>
                    <a:pt x="25" y="111"/>
                    <a:pt x="41" y="109"/>
                    <a:pt x="51" y="102"/>
                  </a:cubicBezTo>
                  <a:cubicBezTo>
                    <a:pt x="67" y="90"/>
                    <a:pt x="53" y="80"/>
                    <a:pt x="43" y="69"/>
                  </a:cubicBezTo>
                  <a:cubicBezTo>
                    <a:pt x="32" y="59"/>
                    <a:pt x="41" y="42"/>
                    <a:pt x="43" y="30"/>
                  </a:cubicBezTo>
                  <a:cubicBezTo>
                    <a:pt x="44" y="21"/>
                    <a:pt x="41" y="15"/>
                    <a:pt x="34" y="9"/>
                  </a:cubicBezTo>
                  <a:cubicBezTo>
                    <a:pt x="26" y="0"/>
                    <a:pt x="8" y="13"/>
                    <a:pt x="2" y="18"/>
                  </a:cubicBezTo>
                  <a:cubicBezTo>
                    <a:pt x="0" y="20"/>
                    <a:pt x="8" y="19"/>
                    <a:pt x="10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93"/>
            <p:cNvSpPr/>
            <p:nvPr>
              <p:custDataLst>
                <p:tags r:id="rId66"/>
              </p:custDataLst>
            </p:nvPr>
          </p:nvSpPr>
          <p:spPr bwMode="auto">
            <a:xfrm>
              <a:off x="5055" y="1234"/>
              <a:ext cx="40" cy="45"/>
            </a:xfrm>
            <a:custGeom>
              <a:avLst/>
              <a:gdLst>
                <a:gd name="T0" fmla="*/ 10 w 17"/>
                <a:gd name="T1" fmla="*/ 1 h 19"/>
                <a:gd name="T2" fmla="*/ 1 w 17"/>
                <a:gd name="T3" fmla="*/ 9 h 19"/>
                <a:gd name="T4" fmla="*/ 4 w 17"/>
                <a:gd name="T5" fmla="*/ 17 h 19"/>
                <a:gd name="T6" fmla="*/ 10 w 17"/>
                <a:gd name="T7" fmla="*/ 18 h 19"/>
                <a:gd name="T8" fmla="*/ 12 w 17"/>
                <a:gd name="T9" fmla="*/ 13 h 19"/>
                <a:gd name="T10" fmla="*/ 9 w 17"/>
                <a:gd name="T11" fmla="*/ 10 h 19"/>
                <a:gd name="T12" fmla="*/ 14 w 17"/>
                <a:gd name="T13" fmla="*/ 6 h 19"/>
                <a:gd name="T14" fmla="*/ 16 w 17"/>
                <a:gd name="T15" fmla="*/ 2 h 19"/>
                <a:gd name="T16" fmla="*/ 10 w 17"/>
                <a:gd name="T1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9">
                  <a:moveTo>
                    <a:pt x="10" y="1"/>
                  </a:moveTo>
                  <a:cubicBezTo>
                    <a:pt x="7" y="3"/>
                    <a:pt x="2" y="5"/>
                    <a:pt x="1" y="9"/>
                  </a:cubicBezTo>
                  <a:cubicBezTo>
                    <a:pt x="0" y="12"/>
                    <a:pt x="2" y="15"/>
                    <a:pt x="4" y="17"/>
                  </a:cubicBezTo>
                  <a:cubicBezTo>
                    <a:pt x="5" y="19"/>
                    <a:pt x="8" y="19"/>
                    <a:pt x="10" y="18"/>
                  </a:cubicBezTo>
                  <a:cubicBezTo>
                    <a:pt x="11" y="17"/>
                    <a:pt x="13" y="15"/>
                    <a:pt x="12" y="13"/>
                  </a:cubicBezTo>
                  <a:cubicBezTo>
                    <a:pt x="11" y="12"/>
                    <a:pt x="9" y="11"/>
                    <a:pt x="9" y="10"/>
                  </a:cubicBezTo>
                  <a:cubicBezTo>
                    <a:pt x="10" y="8"/>
                    <a:pt x="12" y="7"/>
                    <a:pt x="14" y="6"/>
                  </a:cubicBezTo>
                  <a:cubicBezTo>
                    <a:pt x="15" y="6"/>
                    <a:pt x="17" y="4"/>
                    <a:pt x="16" y="2"/>
                  </a:cubicBezTo>
                  <a:cubicBezTo>
                    <a:pt x="14" y="0"/>
                    <a:pt x="12" y="1"/>
                    <a:pt x="1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94"/>
            <p:cNvSpPr/>
            <p:nvPr>
              <p:custDataLst>
                <p:tags r:id="rId67"/>
              </p:custDataLst>
            </p:nvPr>
          </p:nvSpPr>
          <p:spPr bwMode="auto">
            <a:xfrm>
              <a:off x="5140" y="1125"/>
              <a:ext cx="55" cy="235"/>
            </a:xfrm>
            <a:custGeom>
              <a:avLst/>
              <a:gdLst>
                <a:gd name="T0" fmla="*/ 0 w 23"/>
                <a:gd name="T1" fmla="*/ 5 h 99"/>
                <a:gd name="T2" fmla="*/ 8 w 23"/>
                <a:gd name="T3" fmla="*/ 96 h 99"/>
                <a:gd name="T4" fmla="*/ 16 w 23"/>
                <a:gd name="T5" fmla="*/ 95 h 99"/>
                <a:gd name="T6" fmla="*/ 8 w 23"/>
                <a:gd name="T7" fmla="*/ 4 h 99"/>
                <a:gd name="T8" fmla="*/ 0 w 23"/>
                <a:gd name="T9" fmla="*/ 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9">
                  <a:moveTo>
                    <a:pt x="0" y="5"/>
                  </a:moveTo>
                  <a:cubicBezTo>
                    <a:pt x="1" y="35"/>
                    <a:pt x="14" y="65"/>
                    <a:pt x="8" y="96"/>
                  </a:cubicBezTo>
                  <a:cubicBezTo>
                    <a:pt x="7" y="99"/>
                    <a:pt x="16" y="98"/>
                    <a:pt x="16" y="95"/>
                  </a:cubicBezTo>
                  <a:cubicBezTo>
                    <a:pt x="23" y="64"/>
                    <a:pt x="9" y="35"/>
                    <a:pt x="8" y="4"/>
                  </a:cubicBezTo>
                  <a:cubicBezTo>
                    <a:pt x="8" y="0"/>
                    <a:pt x="0" y="2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95"/>
            <p:cNvSpPr/>
            <p:nvPr>
              <p:custDataLst>
                <p:tags r:id="rId68"/>
              </p:custDataLst>
            </p:nvPr>
          </p:nvSpPr>
          <p:spPr bwMode="auto">
            <a:xfrm>
              <a:off x="5124" y="1116"/>
              <a:ext cx="170" cy="265"/>
            </a:xfrm>
            <a:custGeom>
              <a:avLst/>
              <a:gdLst>
                <a:gd name="T0" fmla="*/ 10 w 72"/>
                <a:gd name="T1" fmla="*/ 78 h 112"/>
                <a:gd name="T2" fmla="*/ 68 w 72"/>
                <a:gd name="T3" fmla="*/ 4 h 112"/>
                <a:gd name="T4" fmla="*/ 59 w 72"/>
                <a:gd name="T5" fmla="*/ 5 h 112"/>
                <a:gd name="T6" fmla="*/ 63 w 72"/>
                <a:gd name="T7" fmla="*/ 107 h 112"/>
                <a:gd name="T8" fmla="*/ 72 w 72"/>
                <a:gd name="T9" fmla="*/ 107 h 112"/>
                <a:gd name="T10" fmla="*/ 68 w 72"/>
                <a:gd name="T11" fmla="*/ 4 h 112"/>
                <a:gd name="T12" fmla="*/ 59 w 72"/>
                <a:gd name="T13" fmla="*/ 5 h 112"/>
                <a:gd name="T14" fmla="*/ 4 w 72"/>
                <a:gd name="T15" fmla="*/ 75 h 112"/>
                <a:gd name="T16" fmla="*/ 10 w 72"/>
                <a:gd name="T17" fmla="*/ 7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12">
                  <a:moveTo>
                    <a:pt x="10" y="78"/>
                  </a:moveTo>
                  <a:cubicBezTo>
                    <a:pt x="36" y="57"/>
                    <a:pt x="59" y="37"/>
                    <a:pt x="68" y="4"/>
                  </a:cubicBezTo>
                  <a:cubicBezTo>
                    <a:pt x="65" y="4"/>
                    <a:pt x="62" y="5"/>
                    <a:pt x="59" y="5"/>
                  </a:cubicBezTo>
                  <a:cubicBezTo>
                    <a:pt x="56" y="39"/>
                    <a:pt x="63" y="73"/>
                    <a:pt x="63" y="107"/>
                  </a:cubicBezTo>
                  <a:cubicBezTo>
                    <a:pt x="63" y="112"/>
                    <a:pt x="72" y="110"/>
                    <a:pt x="72" y="107"/>
                  </a:cubicBezTo>
                  <a:cubicBezTo>
                    <a:pt x="71" y="72"/>
                    <a:pt x="65" y="38"/>
                    <a:pt x="68" y="4"/>
                  </a:cubicBezTo>
                  <a:cubicBezTo>
                    <a:pt x="68" y="0"/>
                    <a:pt x="60" y="2"/>
                    <a:pt x="59" y="5"/>
                  </a:cubicBezTo>
                  <a:cubicBezTo>
                    <a:pt x="51" y="36"/>
                    <a:pt x="29" y="55"/>
                    <a:pt x="4" y="75"/>
                  </a:cubicBezTo>
                  <a:cubicBezTo>
                    <a:pt x="0" y="78"/>
                    <a:pt x="7" y="81"/>
                    <a:pt x="10" y="7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96"/>
            <p:cNvSpPr/>
            <p:nvPr>
              <p:custDataLst>
                <p:tags r:id="rId69"/>
              </p:custDataLst>
            </p:nvPr>
          </p:nvSpPr>
          <p:spPr bwMode="auto">
            <a:xfrm>
              <a:off x="2973" y="917"/>
              <a:ext cx="1999" cy="241"/>
            </a:xfrm>
            <a:custGeom>
              <a:avLst/>
              <a:gdLst>
                <a:gd name="T0" fmla="*/ 10 w 845"/>
                <a:gd name="T1" fmla="*/ 100 h 102"/>
                <a:gd name="T2" fmla="*/ 62 w 845"/>
                <a:gd name="T3" fmla="*/ 84 h 102"/>
                <a:gd name="T4" fmla="*/ 117 w 845"/>
                <a:gd name="T5" fmla="*/ 70 h 102"/>
                <a:gd name="T6" fmla="*/ 220 w 845"/>
                <a:gd name="T7" fmla="*/ 47 h 102"/>
                <a:gd name="T8" fmla="*/ 446 w 845"/>
                <a:gd name="T9" fmla="*/ 12 h 102"/>
                <a:gd name="T10" fmla="*/ 661 w 845"/>
                <a:gd name="T11" fmla="*/ 12 h 102"/>
                <a:gd name="T12" fmla="*/ 762 w 845"/>
                <a:gd name="T13" fmla="*/ 36 h 102"/>
                <a:gd name="T14" fmla="*/ 840 w 845"/>
                <a:gd name="T15" fmla="*/ 48 h 102"/>
                <a:gd name="T16" fmla="*/ 839 w 845"/>
                <a:gd name="T17" fmla="*/ 45 h 102"/>
                <a:gd name="T18" fmla="*/ 726 w 845"/>
                <a:gd name="T19" fmla="*/ 19 h 102"/>
                <a:gd name="T20" fmla="*/ 627 w 845"/>
                <a:gd name="T21" fmla="*/ 5 h 102"/>
                <a:gd name="T22" fmla="*/ 415 w 845"/>
                <a:gd name="T23" fmla="*/ 11 h 102"/>
                <a:gd name="T24" fmla="*/ 195 w 845"/>
                <a:gd name="T25" fmla="*/ 48 h 102"/>
                <a:gd name="T26" fmla="*/ 84 w 845"/>
                <a:gd name="T27" fmla="*/ 74 h 102"/>
                <a:gd name="T28" fmla="*/ 32 w 845"/>
                <a:gd name="T29" fmla="*/ 88 h 102"/>
                <a:gd name="T30" fmla="*/ 4 w 845"/>
                <a:gd name="T31" fmla="*/ 99 h 102"/>
                <a:gd name="T32" fmla="*/ 10 w 845"/>
                <a:gd name="T33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5" h="102">
                  <a:moveTo>
                    <a:pt x="10" y="100"/>
                  </a:moveTo>
                  <a:cubicBezTo>
                    <a:pt x="23" y="91"/>
                    <a:pt x="47" y="88"/>
                    <a:pt x="62" y="84"/>
                  </a:cubicBezTo>
                  <a:cubicBezTo>
                    <a:pt x="80" y="79"/>
                    <a:pt x="99" y="75"/>
                    <a:pt x="117" y="70"/>
                  </a:cubicBezTo>
                  <a:cubicBezTo>
                    <a:pt x="151" y="62"/>
                    <a:pt x="185" y="54"/>
                    <a:pt x="220" y="47"/>
                  </a:cubicBezTo>
                  <a:cubicBezTo>
                    <a:pt x="295" y="33"/>
                    <a:pt x="370" y="19"/>
                    <a:pt x="446" y="12"/>
                  </a:cubicBezTo>
                  <a:cubicBezTo>
                    <a:pt x="517" y="4"/>
                    <a:pt x="590" y="5"/>
                    <a:pt x="661" y="12"/>
                  </a:cubicBezTo>
                  <a:cubicBezTo>
                    <a:pt x="695" y="16"/>
                    <a:pt x="731" y="22"/>
                    <a:pt x="762" y="36"/>
                  </a:cubicBezTo>
                  <a:cubicBezTo>
                    <a:pt x="787" y="48"/>
                    <a:pt x="812" y="54"/>
                    <a:pt x="840" y="48"/>
                  </a:cubicBezTo>
                  <a:cubicBezTo>
                    <a:pt x="845" y="47"/>
                    <a:pt x="844" y="44"/>
                    <a:pt x="839" y="45"/>
                  </a:cubicBezTo>
                  <a:cubicBezTo>
                    <a:pt x="799" y="53"/>
                    <a:pt x="763" y="28"/>
                    <a:pt x="726" y="19"/>
                  </a:cubicBezTo>
                  <a:cubicBezTo>
                    <a:pt x="694" y="10"/>
                    <a:pt x="660" y="7"/>
                    <a:pt x="627" y="5"/>
                  </a:cubicBezTo>
                  <a:cubicBezTo>
                    <a:pt x="556" y="0"/>
                    <a:pt x="485" y="3"/>
                    <a:pt x="415" y="11"/>
                  </a:cubicBezTo>
                  <a:cubicBezTo>
                    <a:pt x="341" y="20"/>
                    <a:pt x="268" y="34"/>
                    <a:pt x="195" y="48"/>
                  </a:cubicBezTo>
                  <a:cubicBezTo>
                    <a:pt x="158" y="56"/>
                    <a:pt x="121" y="65"/>
                    <a:pt x="84" y="74"/>
                  </a:cubicBezTo>
                  <a:cubicBezTo>
                    <a:pt x="66" y="79"/>
                    <a:pt x="49" y="84"/>
                    <a:pt x="32" y="88"/>
                  </a:cubicBezTo>
                  <a:cubicBezTo>
                    <a:pt x="21" y="91"/>
                    <a:pt x="13" y="93"/>
                    <a:pt x="4" y="99"/>
                  </a:cubicBezTo>
                  <a:cubicBezTo>
                    <a:pt x="0" y="102"/>
                    <a:pt x="8" y="102"/>
                    <a:pt x="10" y="10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97"/>
            <p:cNvSpPr/>
            <p:nvPr>
              <p:custDataLst>
                <p:tags r:id="rId70"/>
              </p:custDataLst>
            </p:nvPr>
          </p:nvSpPr>
          <p:spPr bwMode="auto">
            <a:xfrm>
              <a:off x="4863" y="969"/>
              <a:ext cx="124" cy="116"/>
            </a:xfrm>
            <a:custGeom>
              <a:avLst/>
              <a:gdLst>
                <a:gd name="T0" fmla="*/ 13 w 52"/>
                <a:gd name="T1" fmla="*/ 4 h 49"/>
                <a:gd name="T2" fmla="*/ 40 w 52"/>
                <a:gd name="T3" fmla="*/ 28 h 49"/>
                <a:gd name="T4" fmla="*/ 5 w 52"/>
                <a:gd name="T5" fmla="*/ 47 h 49"/>
                <a:gd name="T6" fmla="*/ 11 w 52"/>
                <a:gd name="T7" fmla="*/ 48 h 49"/>
                <a:gd name="T8" fmla="*/ 48 w 52"/>
                <a:gd name="T9" fmla="*/ 25 h 49"/>
                <a:gd name="T10" fmla="*/ 19 w 52"/>
                <a:gd name="T11" fmla="*/ 0 h 49"/>
                <a:gd name="T12" fmla="*/ 13 w 52"/>
                <a:gd name="T13" fmla="*/ 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9">
                  <a:moveTo>
                    <a:pt x="13" y="4"/>
                  </a:moveTo>
                  <a:cubicBezTo>
                    <a:pt x="22" y="4"/>
                    <a:pt x="43" y="18"/>
                    <a:pt x="40" y="28"/>
                  </a:cubicBezTo>
                  <a:cubicBezTo>
                    <a:pt x="36" y="38"/>
                    <a:pt x="15" y="42"/>
                    <a:pt x="5" y="47"/>
                  </a:cubicBezTo>
                  <a:cubicBezTo>
                    <a:pt x="0" y="49"/>
                    <a:pt x="8" y="49"/>
                    <a:pt x="11" y="48"/>
                  </a:cubicBezTo>
                  <a:cubicBezTo>
                    <a:pt x="22" y="43"/>
                    <a:pt x="44" y="39"/>
                    <a:pt x="48" y="25"/>
                  </a:cubicBezTo>
                  <a:cubicBezTo>
                    <a:pt x="52" y="15"/>
                    <a:pt x="28" y="1"/>
                    <a:pt x="19" y="0"/>
                  </a:cubicBezTo>
                  <a:cubicBezTo>
                    <a:pt x="17" y="0"/>
                    <a:pt x="9" y="3"/>
                    <a:pt x="13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98"/>
            <p:cNvSpPr/>
            <p:nvPr>
              <p:custDataLst>
                <p:tags r:id="rId71"/>
              </p:custDataLst>
            </p:nvPr>
          </p:nvSpPr>
          <p:spPr bwMode="auto">
            <a:xfrm>
              <a:off x="3555" y="1478"/>
              <a:ext cx="1339" cy="443"/>
            </a:xfrm>
            <a:custGeom>
              <a:avLst/>
              <a:gdLst>
                <a:gd name="T0" fmla="*/ 557 w 566"/>
                <a:gd name="T1" fmla="*/ 4 h 187"/>
                <a:gd name="T2" fmla="*/ 497 w 566"/>
                <a:gd name="T3" fmla="*/ 129 h 187"/>
                <a:gd name="T4" fmla="*/ 358 w 566"/>
                <a:gd name="T5" fmla="*/ 173 h 187"/>
                <a:gd name="T6" fmla="*/ 10 w 566"/>
                <a:gd name="T7" fmla="*/ 127 h 187"/>
                <a:gd name="T8" fmla="*/ 4 w 566"/>
                <a:gd name="T9" fmla="*/ 131 h 187"/>
                <a:gd name="T10" fmla="*/ 5 w 566"/>
                <a:gd name="T11" fmla="*/ 131 h 187"/>
                <a:gd name="T12" fmla="*/ 10 w 566"/>
                <a:gd name="T13" fmla="*/ 134 h 187"/>
                <a:gd name="T14" fmla="*/ 13 w 566"/>
                <a:gd name="T15" fmla="*/ 133 h 187"/>
                <a:gd name="T16" fmla="*/ 14 w 566"/>
                <a:gd name="T17" fmla="*/ 129 h 187"/>
                <a:gd name="T18" fmla="*/ 11 w 566"/>
                <a:gd name="T19" fmla="*/ 127 h 187"/>
                <a:gd name="T20" fmla="*/ 5 w 566"/>
                <a:gd name="T21" fmla="*/ 132 h 187"/>
                <a:gd name="T22" fmla="*/ 381 w 566"/>
                <a:gd name="T23" fmla="*/ 176 h 187"/>
                <a:gd name="T24" fmla="*/ 500 w 566"/>
                <a:gd name="T25" fmla="*/ 135 h 187"/>
                <a:gd name="T26" fmla="*/ 565 w 566"/>
                <a:gd name="T27" fmla="*/ 3 h 187"/>
                <a:gd name="T28" fmla="*/ 557 w 566"/>
                <a:gd name="T29" fmla="*/ 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6" h="187">
                  <a:moveTo>
                    <a:pt x="557" y="4"/>
                  </a:moveTo>
                  <a:cubicBezTo>
                    <a:pt x="547" y="50"/>
                    <a:pt x="533" y="95"/>
                    <a:pt x="497" y="129"/>
                  </a:cubicBezTo>
                  <a:cubicBezTo>
                    <a:pt x="461" y="163"/>
                    <a:pt x="406" y="171"/>
                    <a:pt x="358" y="173"/>
                  </a:cubicBezTo>
                  <a:cubicBezTo>
                    <a:pt x="242" y="178"/>
                    <a:pt x="121" y="157"/>
                    <a:pt x="10" y="127"/>
                  </a:cubicBezTo>
                  <a:cubicBezTo>
                    <a:pt x="8" y="126"/>
                    <a:pt x="0" y="129"/>
                    <a:pt x="4" y="131"/>
                  </a:cubicBezTo>
                  <a:cubicBezTo>
                    <a:pt x="4" y="131"/>
                    <a:pt x="5" y="131"/>
                    <a:pt x="5" y="131"/>
                  </a:cubicBezTo>
                  <a:cubicBezTo>
                    <a:pt x="0" y="135"/>
                    <a:pt x="7" y="136"/>
                    <a:pt x="10" y="134"/>
                  </a:cubicBezTo>
                  <a:cubicBezTo>
                    <a:pt x="11" y="134"/>
                    <a:pt x="12" y="133"/>
                    <a:pt x="13" y="133"/>
                  </a:cubicBezTo>
                  <a:cubicBezTo>
                    <a:pt x="15" y="132"/>
                    <a:pt x="16" y="130"/>
                    <a:pt x="14" y="129"/>
                  </a:cubicBezTo>
                  <a:cubicBezTo>
                    <a:pt x="13" y="128"/>
                    <a:pt x="12" y="128"/>
                    <a:pt x="11" y="127"/>
                  </a:cubicBezTo>
                  <a:cubicBezTo>
                    <a:pt x="9" y="129"/>
                    <a:pt x="7" y="130"/>
                    <a:pt x="5" y="132"/>
                  </a:cubicBezTo>
                  <a:cubicBezTo>
                    <a:pt x="124" y="164"/>
                    <a:pt x="256" y="187"/>
                    <a:pt x="381" y="176"/>
                  </a:cubicBezTo>
                  <a:cubicBezTo>
                    <a:pt x="424" y="173"/>
                    <a:pt x="466" y="161"/>
                    <a:pt x="500" y="135"/>
                  </a:cubicBezTo>
                  <a:cubicBezTo>
                    <a:pt x="541" y="102"/>
                    <a:pt x="555" y="50"/>
                    <a:pt x="565" y="3"/>
                  </a:cubicBezTo>
                  <a:cubicBezTo>
                    <a:pt x="566" y="0"/>
                    <a:pt x="557" y="1"/>
                    <a:pt x="557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99"/>
            <p:cNvSpPr/>
            <p:nvPr>
              <p:custDataLst>
                <p:tags r:id="rId72"/>
              </p:custDataLst>
            </p:nvPr>
          </p:nvSpPr>
          <p:spPr bwMode="auto">
            <a:xfrm>
              <a:off x="3496" y="1679"/>
              <a:ext cx="142" cy="185"/>
            </a:xfrm>
            <a:custGeom>
              <a:avLst/>
              <a:gdLst>
                <a:gd name="T0" fmla="*/ 0 w 60"/>
                <a:gd name="T1" fmla="*/ 30 h 78"/>
                <a:gd name="T2" fmla="*/ 20 w 60"/>
                <a:gd name="T3" fmla="*/ 76 h 78"/>
                <a:gd name="T4" fmla="*/ 29 w 60"/>
                <a:gd name="T5" fmla="*/ 74 h 78"/>
                <a:gd name="T6" fmla="*/ 54 w 60"/>
                <a:gd name="T7" fmla="*/ 3 h 78"/>
                <a:gd name="T8" fmla="*/ 51 w 60"/>
                <a:gd name="T9" fmla="*/ 1 h 78"/>
                <a:gd name="T10" fmla="*/ 16 w 60"/>
                <a:gd name="T11" fmla="*/ 25 h 78"/>
                <a:gd name="T12" fmla="*/ 20 w 60"/>
                <a:gd name="T13" fmla="*/ 76 h 78"/>
                <a:gd name="T14" fmla="*/ 29 w 60"/>
                <a:gd name="T15" fmla="*/ 74 h 78"/>
                <a:gd name="T16" fmla="*/ 8 w 60"/>
                <a:gd name="T17" fmla="*/ 28 h 78"/>
                <a:gd name="T18" fmla="*/ 0 w 60"/>
                <a:gd name="T19" fmla="*/ 3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78">
                  <a:moveTo>
                    <a:pt x="0" y="30"/>
                  </a:moveTo>
                  <a:cubicBezTo>
                    <a:pt x="5" y="46"/>
                    <a:pt x="12" y="61"/>
                    <a:pt x="20" y="76"/>
                  </a:cubicBezTo>
                  <a:cubicBezTo>
                    <a:pt x="23" y="75"/>
                    <a:pt x="26" y="74"/>
                    <a:pt x="29" y="74"/>
                  </a:cubicBezTo>
                  <a:cubicBezTo>
                    <a:pt x="12" y="44"/>
                    <a:pt x="18" y="15"/>
                    <a:pt x="54" y="3"/>
                  </a:cubicBezTo>
                  <a:cubicBezTo>
                    <a:pt x="60" y="1"/>
                    <a:pt x="54" y="0"/>
                    <a:pt x="51" y="1"/>
                  </a:cubicBezTo>
                  <a:cubicBezTo>
                    <a:pt x="37" y="6"/>
                    <a:pt x="24" y="13"/>
                    <a:pt x="16" y="25"/>
                  </a:cubicBezTo>
                  <a:cubicBezTo>
                    <a:pt x="5" y="41"/>
                    <a:pt x="12" y="61"/>
                    <a:pt x="20" y="76"/>
                  </a:cubicBezTo>
                  <a:cubicBezTo>
                    <a:pt x="21" y="78"/>
                    <a:pt x="29" y="75"/>
                    <a:pt x="29" y="74"/>
                  </a:cubicBezTo>
                  <a:cubicBezTo>
                    <a:pt x="21" y="59"/>
                    <a:pt x="13" y="44"/>
                    <a:pt x="8" y="28"/>
                  </a:cubicBezTo>
                  <a:cubicBezTo>
                    <a:pt x="8" y="26"/>
                    <a:pt x="0" y="28"/>
                    <a:pt x="0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00"/>
            <p:cNvSpPr/>
            <p:nvPr>
              <p:custDataLst>
                <p:tags r:id="rId73"/>
              </p:custDataLst>
            </p:nvPr>
          </p:nvSpPr>
          <p:spPr bwMode="auto">
            <a:xfrm>
              <a:off x="5313" y="1899"/>
              <a:ext cx="55" cy="74"/>
            </a:xfrm>
            <a:custGeom>
              <a:avLst/>
              <a:gdLst>
                <a:gd name="T0" fmla="*/ 2 w 23"/>
                <a:gd name="T1" fmla="*/ 7 h 31"/>
                <a:gd name="T2" fmla="*/ 13 w 23"/>
                <a:gd name="T3" fmla="*/ 28 h 31"/>
                <a:gd name="T4" fmla="*/ 21 w 23"/>
                <a:gd name="T5" fmla="*/ 24 h 31"/>
                <a:gd name="T6" fmla="*/ 9 w 23"/>
                <a:gd name="T7" fmla="*/ 3 h 31"/>
                <a:gd name="T8" fmla="*/ 2 w 23"/>
                <a:gd name="T9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1">
                  <a:moveTo>
                    <a:pt x="2" y="7"/>
                  </a:moveTo>
                  <a:cubicBezTo>
                    <a:pt x="5" y="14"/>
                    <a:pt x="9" y="21"/>
                    <a:pt x="13" y="28"/>
                  </a:cubicBezTo>
                  <a:cubicBezTo>
                    <a:pt x="15" y="31"/>
                    <a:pt x="23" y="28"/>
                    <a:pt x="21" y="24"/>
                  </a:cubicBezTo>
                  <a:cubicBezTo>
                    <a:pt x="17" y="17"/>
                    <a:pt x="13" y="10"/>
                    <a:pt x="9" y="3"/>
                  </a:cubicBezTo>
                  <a:cubicBezTo>
                    <a:pt x="8" y="0"/>
                    <a:pt x="0" y="3"/>
                    <a:pt x="2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01"/>
            <p:cNvSpPr/>
            <p:nvPr>
              <p:custDataLst>
                <p:tags r:id="rId74"/>
              </p:custDataLst>
            </p:nvPr>
          </p:nvSpPr>
          <p:spPr bwMode="auto">
            <a:xfrm>
              <a:off x="5183" y="1573"/>
              <a:ext cx="213" cy="125"/>
            </a:xfrm>
            <a:custGeom>
              <a:avLst/>
              <a:gdLst>
                <a:gd name="T0" fmla="*/ 9 w 90"/>
                <a:gd name="T1" fmla="*/ 49 h 53"/>
                <a:gd name="T2" fmla="*/ 57 w 90"/>
                <a:gd name="T3" fmla="*/ 6 h 53"/>
                <a:gd name="T4" fmla="*/ 74 w 90"/>
                <a:gd name="T5" fmla="*/ 25 h 53"/>
                <a:gd name="T6" fmla="*/ 51 w 90"/>
                <a:gd name="T7" fmla="*/ 45 h 53"/>
                <a:gd name="T8" fmla="*/ 56 w 90"/>
                <a:gd name="T9" fmla="*/ 47 h 53"/>
                <a:gd name="T10" fmla="*/ 84 w 90"/>
                <a:gd name="T11" fmla="*/ 20 h 53"/>
                <a:gd name="T12" fmla="*/ 69 w 90"/>
                <a:gd name="T13" fmla="*/ 1 h 53"/>
                <a:gd name="T14" fmla="*/ 1 w 90"/>
                <a:gd name="T15" fmla="*/ 50 h 53"/>
                <a:gd name="T16" fmla="*/ 9 w 90"/>
                <a:gd name="T17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53">
                  <a:moveTo>
                    <a:pt x="9" y="49"/>
                  </a:moveTo>
                  <a:cubicBezTo>
                    <a:pt x="14" y="29"/>
                    <a:pt x="37" y="11"/>
                    <a:pt x="57" y="6"/>
                  </a:cubicBezTo>
                  <a:cubicBezTo>
                    <a:pt x="73" y="2"/>
                    <a:pt x="82" y="13"/>
                    <a:pt x="74" y="25"/>
                  </a:cubicBezTo>
                  <a:cubicBezTo>
                    <a:pt x="69" y="33"/>
                    <a:pt x="60" y="40"/>
                    <a:pt x="51" y="45"/>
                  </a:cubicBezTo>
                  <a:cubicBezTo>
                    <a:pt x="46" y="47"/>
                    <a:pt x="53" y="48"/>
                    <a:pt x="56" y="47"/>
                  </a:cubicBezTo>
                  <a:cubicBezTo>
                    <a:pt x="68" y="41"/>
                    <a:pt x="78" y="31"/>
                    <a:pt x="84" y="20"/>
                  </a:cubicBezTo>
                  <a:cubicBezTo>
                    <a:pt x="90" y="9"/>
                    <a:pt x="80" y="1"/>
                    <a:pt x="69" y="1"/>
                  </a:cubicBezTo>
                  <a:cubicBezTo>
                    <a:pt x="42" y="0"/>
                    <a:pt x="7" y="25"/>
                    <a:pt x="1" y="50"/>
                  </a:cubicBezTo>
                  <a:cubicBezTo>
                    <a:pt x="0" y="53"/>
                    <a:pt x="9" y="51"/>
                    <a:pt x="9" y="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102"/>
            <p:cNvSpPr/>
            <p:nvPr>
              <p:custDataLst>
                <p:tags r:id="rId75"/>
              </p:custDataLst>
            </p:nvPr>
          </p:nvSpPr>
          <p:spPr bwMode="auto">
            <a:xfrm>
              <a:off x="5218" y="1708"/>
              <a:ext cx="138" cy="267"/>
            </a:xfrm>
            <a:custGeom>
              <a:avLst/>
              <a:gdLst>
                <a:gd name="T0" fmla="*/ 1 w 58"/>
                <a:gd name="T1" fmla="*/ 4 h 113"/>
                <a:gd name="T2" fmla="*/ 49 w 58"/>
                <a:gd name="T3" fmla="*/ 112 h 113"/>
                <a:gd name="T4" fmla="*/ 57 w 58"/>
                <a:gd name="T5" fmla="*/ 109 h 113"/>
                <a:gd name="T6" fmla="*/ 9 w 58"/>
                <a:gd name="T7" fmla="*/ 2 h 113"/>
                <a:gd name="T8" fmla="*/ 1 w 58"/>
                <a:gd name="T9" fmla="*/ 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13">
                  <a:moveTo>
                    <a:pt x="1" y="4"/>
                  </a:moveTo>
                  <a:cubicBezTo>
                    <a:pt x="20" y="38"/>
                    <a:pt x="31" y="76"/>
                    <a:pt x="49" y="112"/>
                  </a:cubicBezTo>
                  <a:cubicBezTo>
                    <a:pt x="50" y="113"/>
                    <a:pt x="58" y="111"/>
                    <a:pt x="57" y="109"/>
                  </a:cubicBezTo>
                  <a:cubicBezTo>
                    <a:pt x="39" y="74"/>
                    <a:pt x="29" y="36"/>
                    <a:pt x="9" y="2"/>
                  </a:cubicBezTo>
                  <a:cubicBezTo>
                    <a:pt x="8" y="0"/>
                    <a:pt x="0" y="2"/>
                    <a:pt x="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103"/>
            <p:cNvSpPr/>
            <p:nvPr>
              <p:custDataLst>
                <p:tags r:id="rId76"/>
              </p:custDataLst>
            </p:nvPr>
          </p:nvSpPr>
          <p:spPr bwMode="auto">
            <a:xfrm>
              <a:off x="5465" y="1608"/>
              <a:ext cx="156" cy="126"/>
            </a:xfrm>
            <a:custGeom>
              <a:avLst/>
              <a:gdLst>
                <a:gd name="T0" fmla="*/ 9 w 66"/>
                <a:gd name="T1" fmla="*/ 48 h 53"/>
                <a:gd name="T2" fmla="*/ 31 w 66"/>
                <a:gd name="T3" fmla="*/ 22 h 53"/>
                <a:gd name="T4" fmla="*/ 59 w 66"/>
                <a:gd name="T5" fmla="*/ 6 h 53"/>
                <a:gd name="T6" fmla="*/ 60 w 66"/>
                <a:gd name="T7" fmla="*/ 0 h 53"/>
                <a:gd name="T8" fmla="*/ 25 w 66"/>
                <a:gd name="T9" fmla="*/ 18 h 53"/>
                <a:gd name="T10" fmla="*/ 0 w 66"/>
                <a:gd name="T11" fmla="*/ 48 h 53"/>
                <a:gd name="T12" fmla="*/ 9 w 66"/>
                <a:gd name="T13" fmla="*/ 4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3">
                  <a:moveTo>
                    <a:pt x="9" y="48"/>
                  </a:moveTo>
                  <a:cubicBezTo>
                    <a:pt x="10" y="38"/>
                    <a:pt x="23" y="28"/>
                    <a:pt x="31" y="22"/>
                  </a:cubicBezTo>
                  <a:cubicBezTo>
                    <a:pt x="38" y="16"/>
                    <a:pt x="50" y="6"/>
                    <a:pt x="59" y="6"/>
                  </a:cubicBezTo>
                  <a:cubicBezTo>
                    <a:pt x="64" y="5"/>
                    <a:pt x="66" y="0"/>
                    <a:pt x="60" y="0"/>
                  </a:cubicBezTo>
                  <a:cubicBezTo>
                    <a:pt x="47" y="1"/>
                    <a:pt x="35" y="11"/>
                    <a:pt x="25" y="18"/>
                  </a:cubicBezTo>
                  <a:cubicBezTo>
                    <a:pt x="16" y="25"/>
                    <a:pt x="1" y="36"/>
                    <a:pt x="0" y="48"/>
                  </a:cubicBezTo>
                  <a:cubicBezTo>
                    <a:pt x="0" y="53"/>
                    <a:pt x="8" y="51"/>
                    <a:pt x="9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04"/>
            <p:cNvSpPr/>
            <p:nvPr>
              <p:custDataLst>
                <p:tags r:id="rId77"/>
              </p:custDataLst>
            </p:nvPr>
          </p:nvSpPr>
          <p:spPr bwMode="auto">
            <a:xfrm>
              <a:off x="5467" y="1599"/>
              <a:ext cx="270" cy="189"/>
            </a:xfrm>
            <a:custGeom>
              <a:avLst/>
              <a:gdLst>
                <a:gd name="T0" fmla="*/ 11 w 114"/>
                <a:gd name="T1" fmla="*/ 77 h 80"/>
                <a:gd name="T2" fmla="*/ 110 w 114"/>
                <a:gd name="T3" fmla="*/ 5 h 80"/>
                <a:gd name="T4" fmla="*/ 104 w 114"/>
                <a:gd name="T5" fmla="*/ 2 h 80"/>
                <a:gd name="T6" fmla="*/ 4 w 114"/>
                <a:gd name="T7" fmla="*/ 75 h 80"/>
                <a:gd name="T8" fmla="*/ 11 w 114"/>
                <a:gd name="T9" fmla="*/ 7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80">
                  <a:moveTo>
                    <a:pt x="11" y="77"/>
                  </a:moveTo>
                  <a:cubicBezTo>
                    <a:pt x="41" y="50"/>
                    <a:pt x="75" y="27"/>
                    <a:pt x="110" y="5"/>
                  </a:cubicBezTo>
                  <a:cubicBezTo>
                    <a:pt x="114" y="2"/>
                    <a:pt x="107" y="0"/>
                    <a:pt x="104" y="2"/>
                  </a:cubicBezTo>
                  <a:cubicBezTo>
                    <a:pt x="69" y="24"/>
                    <a:pt x="34" y="47"/>
                    <a:pt x="4" y="75"/>
                  </a:cubicBezTo>
                  <a:cubicBezTo>
                    <a:pt x="0" y="79"/>
                    <a:pt x="8" y="80"/>
                    <a:pt x="11" y="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05"/>
            <p:cNvSpPr/>
            <p:nvPr>
              <p:custDataLst>
                <p:tags r:id="rId78"/>
              </p:custDataLst>
            </p:nvPr>
          </p:nvSpPr>
          <p:spPr bwMode="auto">
            <a:xfrm>
              <a:off x="5751" y="1374"/>
              <a:ext cx="113" cy="227"/>
            </a:xfrm>
            <a:custGeom>
              <a:avLst/>
              <a:gdLst>
                <a:gd name="T0" fmla="*/ 1 w 48"/>
                <a:gd name="T1" fmla="*/ 6 h 96"/>
                <a:gd name="T2" fmla="*/ 38 w 48"/>
                <a:gd name="T3" fmla="*/ 93 h 96"/>
                <a:gd name="T4" fmla="*/ 46 w 48"/>
                <a:gd name="T5" fmla="*/ 90 h 96"/>
                <a:gd name="T6" fmla="*/ 10 w 48"/>
                <a:gd name="T7" fmla="*/ 3 h 96"/>
                <a:gd name="T8" fmla="*/ 1 w 48"/>
                <a:gd name="T9" fmla="*/ 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96">
                  <a:moveTo>
                    <a:pt x="1" y="6"/>
                  </a:moveTo>
                  <a:cubicBezTo>
                    <a:pt x="9" y="36"/>
                    <a:pt x="26" y="63"/>
                    <a:pt x="38" y="93"/>
                  </a:cubicBezTo>
                  <a:cubicBezTo>
                    <a:pt x="39" y="96"/>
                    <a:pt x="48" y="93"/>
                    <a:pt x="46" y="90"/>
                  </a:cubicBezTo>
                  <a:cubicBezTo>
                    <a:pt x="34" y="61"/>
                    <a:pt x="17" y="34"/>
                    <a:pt x="10" y="3"/>
                  </a:cubicBezTo>
                  <a:cubicBezTo>
                    <a:pt x="9" y="0"/>
                    <a:pt x="0" y="2"/>
                    <a:pt x="1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06"/>
            <p:cNvSpPr/>
            <p:nvPr>
              <p:custDataLst>
                <p:tags r:id="rId79"/>
              </p:custDataLst>
            </p:nvPr>
          </p:nvSpPr>
          <p:spPr bwMode="auto">
            <a:xfrm>
              <a:off x="5737" y="1260"/>
              <a:ext cx="260" cy="346"/>
            </a:xfrm>
            <a:custGeom>
              <a:avLst/>
              <a:gdLst>
                <a:gd name="T0" fmla="*/ 12 w 110"/>
                <a:gd name="T1" fmla="*/ 44 h 146"/>
                <a:gd name="T2" fmla="*/ 16 w 110"/>
                <a:gd name="T3" fmla="*/ 19 h 146"/>
                <a:gd name="T4" fmla="*/ 39 w 110"/>
                <a:gd name="T5" fmla="*/ 14 h 146"/>
                <a:gd name="T6" fmla="*/ 39 w 110"/>
                <a:gd name="T7" fmla="*/ 31 h 146"/>
                <a:gd name="T8" fmla="*/ 38 w 110"/>
                <a:gd name="T9" fmla="*/ 81 h 146"/>
                <a:gd name="T10" fmla="*/ 77 w 110"/>
                <a:gd name="T11" fmla="*/ 104 h 146"/>
                <a:gd name="T12" fmla="*/ 51 w 110"/>
                <a:gd name="T13" fmla="*/ 143 h 146"/>
                <a:gd name="T14" fmla="*/ 60 w 110"/>
                <a:gd name="T15" fmla="*/ 142 h 146"/>
                <a:gd name="T16" fmla="*/ 82 w 110"/>
                <a:gd name="T17" fmla="*/ 100 h 146"/>
                <a:gd name="T18" fmla="*/ 51 w 110"/>
                <a:gd name="T19" fmla="*/ 83 h 146"/>
                <a:gd name="T20" fmla="*/ 45 w 110"/>
                <a:gd name="T21" fmla="*/ 43 h 146"/>
                <a:gd name="T22" fmla="*/ 30 w 110"/>
                <a:gd name="T23" fmla="*/ 3 h 146"/>
                <a:gd name="T24" fmla="*/ 3 w 110"/>
                <a:gd name="T25" fmla="*/ 47 h 146"/>
                <a:gd name="T26" fmla="*/ 12 w 110"/>
                <a:gd name="T27" fmla="*/ 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146">
                  <a:moveTo>
                    <a:pt x="12" y="44"/>
                  </a:moveTo>
                  <a:cubicBezTo>
                    <a:pt x="10" y="35"/>
                    <a:pt x="12" y="27"/>
                    <a:pt x="16" y="19"/>
                  </a:cubicBezTo>
                  <a:cubicBezTo>
                    <a:pt x="20" y="10"/>
                    <a:pt x="33" y="3"/>
                    <a:pt x="39" y="14"/>
                  </a:cubicBezTo>
                  <a:cubicBezTo>
                    <a:pt x="41" y="19"/>
                    <a:pt x="40" y="26"/>
                    <a:pt x="39" y="31"/>
                  </a:cubicBezTo>
                  <a:cubicBezTo>
                    <a:pt x="37" y="48"/>
                    <a:pt x="29" y="65"/>
                    <a:pt x="38" y="81"/>
                  </a:cubicBezTo>
                  <a:cubicBezTo>
                    <a:pt x="45" y="93"/>
                    <a:pt x="66" y="97"/>
                    <a:pt x="77" y="104"/>
                  </a:cubicBezTo>
                  <a:cubicBezTo>
                    <a:pt x="97" y="118"/>
                    <a:pt x="54" y="129"/>
                    <a:pt x="51" y="143"/>
                  </a:cubicBezTo>
                  <a:cubicBezTo>
                    <a:pt x="51" y="146"/>
                    <a:pt x="59" y="145"/>
                    <a:pt x="60" y="142"/>
                  </a:cubicBezTo>
                  <a:cubicBezTo>
                    <a:pt x="62" y="127"/>
                    <a:pt x="110" y="120"/>
                    <a:pt x="82" y="100"/>
                  </a:cubicBezTo>
                  <a:cubicBezTo>
                    <a:pt x="73" y="93"/>
                    <a:pt x="61" y="89"/>
                    <a:pt x="51" y="83"/>
                  </a:cubicBezTo>
                  <a:cubicBezTo>
                    <a:pt x="38" y="73"/>
                    <a:pt x="43" y="56"/>
                    <a:pt x="45" y="43"/>
                  </a:cubicBezTo>
                  <a:cubicBezTo>
                    <a:pt x="48" y="31"/>
                    <a:pt x="55" y="0"/>
                    <a:pt x="30" y="3"/>
                  </a:cubicBezTo>
                  <a:cubicBezTo>
                    <a:pt x="9" y="6"/>
                    <a:pt x="0" y="29"/>
                    <a:pt x="3" y="47"/>
                  </a:cubicBezTo>
                  <a:cubicBezTo>
                    <a:pt x="4" y="49"/>
                    <a:pt x="12" y="47"/>
                    <a:pt x="12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07"/>
            <p:cNvSpPr/>
            <p:nvPr>
              <p:custDataLst>
                <p:tags r:id="rId80"/>
              </p:custDataLst>
            </p:nvPr>
          </p:nvSpPr>
          <p:spPr bwMode="auto">
            <a:xfrm>
              <a:off x="1688" y="2056"/>
              <a:ext cx="331" cy="158"/>
            </a:xfrm>
            <a:custGeom>
              <a:avLst/>
              <a:gdLst>
                <a:gd name="T0" fmla="*/ 45 w 140"/>
                <a:gd name="T1" fmla="*/ 2 h 67"/>
                <a:gd name="T2" fmla="*/ 30 w 140"/>
                <a:gd name="T3" fmla="*/ 52 h 67"/>
                <a:gd name="T4" fmla="*/ 103 w 140"/>
                <a:gd name="T5" fmla="*/ 34 h 67"/>
                <a:gd name="T6" fmla="*/ 96 w 140"/>
                <a:gd name="T7" fmla="*/ 35 h 67"/>
                <a:gd name="T8" fmla="*/ 137 w 140"/>
                <a:gd name="T9" fmla="*/ 29 h 67"/>
                <a:gd name="T10" fmla="*/ 99 w 140"/>
                <a:gd name="T11" fmla="*/ 34 h 67"/>
                <a:gd name="T12" fmla="*/ 108 w 140"/>
                <a:gd name="T13" fmla="*/ 33 h 67"/>
                <a:gd name="T14" fmla="*/ 129 w 140"/>
                <a:gd name="T15" fmla="*/ 27 h 67"/>
                <a:gd name="T16" fmla="*/ 104 w 140"/>
                <a:gd name="T17" fmla="*/ 32 h 67"/>
                <a:gd name="T18" fmla="*/ 97 w 140"/>
                <a:gd name="T19" fmla="*/ 33 h 67"/>
                <a:gd name="T20" fmla="*/ 27 w 140"/>
                <a:gd name="T21" fmla="*/ 37 h 67"/>
                <a:gd name="T22" fmla="*/ 51 w 140"/>
                <a:gd name="T23" fmla="*/ 2 h 67"/>
                <a:gd name="T24" fmla="*/ 45 w 140"/>
                <a:gd name="T25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67">
                  <a:moveTo>
                    <a:pt x="45" y="2"/>
                  </a:moveTo>
                  <a:cubicBezTo>
                    <a:pt x="30" y="11"/>
                    <a:pt x="0" y="39"/>
                    <a:pt x="30" y="52"/>
                  </a:cubicBezTo>
                  <a:cubicBezTo>
                    <a:pt x="58" y="65"/>
                    <a:pt x="81" y="50"/>
                    <a:pt x="103" y="34"/>
                  </a:cubicBezTo>
                  <a:cubicBezTo>
                    <a:pt x="101" y="34"/>
                    <a:pt x="98" y="34"/>
                    <a:pt x="96" y="35"/>
                  </a:cubicBezTo>
                  <a:cubicBezTo>
                    <a:pt x="107" y="47"/>
                    <a:pt x="136" y="51"/>
                    <a:pt x="137" y="29"/>
                  </a:cubicBezTo>
                  <a:cubicBezTo>
                    <a:pt x="140" y="3"/>
                    <a:pt x="106" y="24"/>
                    <a:pt x="99" y="34"/>
                  </a:cubicBezTo>
                  <a:cubicBezTo>
                    <a:pt x="99" y="35"/>
                    <a:pt x="106" y="35"/>
                    <a:pt x="108" y="33"/>
                  </a:cubicBezTo>
                  <a:cubicBezTo>
                    <a:pt x="111" y="28"/>
                    <a:pt x="127" y="13"/>
                    <a:pt x="129" y="27"/>
                  </a:cubicBezTo>
                  <a:cubicBezTo>
                    <a:pt x="132" y="43"/>
                    <a:pt x="111" y="41"/>
                    <a:pt x="104" y="32"/>
                  </a:cubicBezTo>
                  <a:cubicBezTo>
                    <a:pt x="103" y="31"/>
                    <a:pt x="98" y="32"/>
                    <a:pt x="97" y="33"/>
                  </a:cubicBezTo>
                  <a:cubicBezTo>
                    <a:pt x="77" y="48"/>
                    <a:pt x="42" y="67"/>
                    <a:pt x="27" y="37"/>
                  </a:cubicBezTo>
                  <a:cubicBezTo>
                    <a:pt x="19" y="23"/>
                    <a:pt x="41" y="9"/>
                    <a:pt x="51" y="2"/>
                  </a:cubicBezTo>
                  <a:cubicBezTo>
                    <a:pt x="55" y="0"/>
                    <a:pt x="47" y="1"/>
                    <a:pt x="4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108"/>
            <p:cNvSpPr/>
            <p:nvPr>
              <p:custDataLst>
                <p:tags r:id="rId81"/>
              </p:custDataLst>
            </p:nvPr>
          </p:nvSpPr>
          <p:spPr bwMode="auto">
            <a:xfrm>
              <a:off x="2005" y="2058"/>
              <a:ext cx="142" cy="90"/>
            </a:xfrm>
            <a:custGeom>
              <a:avLst/>
              <a:gdLst>
                <a:gd name="T0" fmla="*/ 17 w 60"/>
                <a:gd name="T1" fmla="*/ 2 h 38"/>
                <a:gd name="T2" fmla="*/ 19 w 60"/>
                <a:gd name="T3" fmla="*/ 27 h 38"/>
                <a:gd name="T4" fmla="*/ 38 w 60"/>
                <a:gd name="T5" fmla="*/ 23 h 38"/>
                <a:gd name="T6" fmla="*/ 45 w 60"/>
                <a:gd name="T7" fmla="*/ 31 h 38"/>
                <a:gd name="T8" fmla="*/ 51 w 60"/>
                <a:gd name="T9" fmla="*/ 37 h 38"/>
                <a:gd name="T10" fmla="*/ 58 w 60"/>
                <a:gd name="T11" fmla="*/ 34 h 38"/>
                <a:gd name="T12" fmla="*/ 51 w 60"/>
                <a:gd name="T13" fmla="*/ 21 h 38"/>
                <a:gd name="T14" fmla="*/ 51 w 60"/>
                <a:gd name="T15" fmla="*/ 21 h 38"/>
                <a:gd name="T16" fmla="*/ 26 w 60"/>
                <a:gd name="T17" fmla="*/ 24 h 38"/>
                <a:gd name="T18" fmla="*/ 26 w 60"/>
                <a:gd name="T19" fmla="*/ 0 h 38"/>
                <a:gd name="T20" fmla="*/ 17 w 60"/>
                <a:gd name="T21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38">
                  <a:moveTo>
                    <a:pt x="17" y="2"/>
                  </a:moveTo>
                  <a:cubicBezTo>
                    <a:pt x="11" y="9"/>
                    <a:pt x="0" y="29"/>
                    <a:pt x="19" y="27"/>
                  </a:cubicBezTo>
                  <a:cubicBezTo>
                    <a:pt x="26" y="27"/>
                    <a:pt x="32" y="26"/>
                    <a:pt x="38" y="23"/>
                  </a:cubicBezTo>
                  <a:cubicBezTo>
                    <a:pt x="44" y="20"/>
                    <a:pt x="44" y="28"/>
                    <a:pt x="45" y="31"/>
                  </a:cubicBezTo>
                  <a:cubicBezTo>
                    <a:pt x="46" y="34"/>
                    <a:pt x="48" y="37"/>
                    <a:pt x="51" y="37"/>
                  </a:cubicBezTo>
                  <a:cubicBezTo>
                    <a:pt x="53" y="38"/>
                    <a:pt x="60" y="35"/>
                    <a:pt x="58" y="34"/>
                  </a:cubicBezTo>
                  <a:cubicBezTo>
                    <a:pt x="54" y="33"/>
                    <a:pt x="52" y="25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1" y="18"/>
                    <a:pt x="35" y="23"/>
                    <a:pt x="26" y="24"/>
                  </a:cubicBezTo>
                  <a:cubicBezTo>
                    <a:pt x="8" y="27"/>
                    <a:pt x="21" y="6"/>
                    <a:pt x="26" y="0"/>
                  </a:cubicBezTo>
                  <a:cubicBezTo>
                    <a:pt x="26" y="0"/>
                    <a:pt x="19" y="0"/>
                    <a:pt x="17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109"/>
            <p:cNvSpPr/>
            <p:nvPr>
              <p:custDataLst>
                <p:tags r:id="rId82"/>
              </p:custDataLst>
            </p:nvPr>
          </p:nvSpPr>
          <p:spPr bwMode="auto">
            <a:xfrm>
              <a:off x="2152" y="2056"/>
              <a:ext cx="144" cy="125"/>
            </a:xfrm>
            <a:custGeom>
              <a:avLst/>
              <a:gdLst>
                <a:gd name="T0" fmla="*/ 55 w 61"/>
                <a:gd name="T1" fmla="*/ 1 h 53"/>
                <a:gd name="T2" fmla="*/ 29 w 61"/>
                <a:gd name="T3" fmla="*/ 24 h 53"/>
                <a:gd name="T4" fmla="*/ 31 w 61"/>
                <a:gd name="T5" fmla="*/ 37 h 53"/>
                <a:gd name="T6" fmla="*/ 9 w 61"/>
                <a:gd name="T7" fmla="*/ 49 h 53"/>
                <a:gd name="T8" fmla="*/ 6 w 61"/>
                <a:gd name="T9" fmla="*/ 52 h 53"/>
                <a:gd name="T10" fmla="*/ 38 w 61"/>
                <a:gd name="T11" fmla="*/ 39 h 53"/>
                <a:gd name="T12" fmla="*/ 38 w 61"/>
                <a:gd name="T13" fmla="*/ 29 h 53"/>
                <a:gd name="T14" fmla="*/ 56 w 61"/>
                <a:gd name="T15" fmla="*/ 3 h 53"/>
                <a:gd name="T16" fmla="*/ 55 w 61"/>
                <a:gd name="T17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53">
                  <a:moveTo>
                    <a:pt x="55" y="1"/>
                  </a:moveTo>
                  <a:cubicBezTo>
                    <a:pt x="41" y="5"/>
                    <a:pt x="34" y="11"/>
                    <a:pt x="29" y="24"/>
                  </a:cubicBezTo>
                  <a:cubicBezTo>
                    <a:pt x="28" y="28"/>
                    <a:pt x="31" y="33"/>
                    <a:pt x="31" y="37"/>
                  </a:cubicBezTo>
                  <a:cubicBezTo>
                    <a:pt x="32" y="45"/>
                    <a:pt x="15" y="49"/>
                    <a:pt x="9" y="49"/>
                  </a:cubicBezTo>
                  <a:cubicBezTo>
                    <a:pt x="7" y="49"/>
                    <a:pt x="0" y="53"/>
                    <a:pt x="6" y="52"/>
                  </a:cubicBezTo>
                  <a:cubicBezTo>
                    <a:pt x="18" y="52"/>
                    <a:pt x="31" y="48"/>
                    <a:pt x="38" y="39"/>
                  </a:cubicBezTo>
                  <a:cubicBezTo>
                    <a:pt x="41" y="35"/>
                    <a:pt x="39" y="32"/>
                    <a:pt x="38" y="29"/>
                  </a:cubicBezTo>
                  <a:cubicBezTo>
                    <a:pt x="35" y="17"/>
                    <a:pt x="45" y="6"/>
                    <a:pt x="56" y="3"/>
                  </a:cubicBezTo>
                  <a:cubicBezTo>
                    <a:pt x="61" y="2"/>
                    <a:pt x="60" y="0"/>
                    <a:pt x="5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110"/>
            <p:cNvSpPr/>
            <p:nvPr>
              <p:custDataLst>
                <p:tags r:id="rId83"/>
              </p:custDataLst>
            </p:nvPr>
          </p:nvSpPr>
          <p:spPr bwMode="auto">
            <a:xfrm>
              <a:off x="2348" y="1954"/>
              <a:ext cx="135" cy="225"/>
            </a:xfrm>
            <a:custGeom>
              <a:avLst/>
              <a:gdLst>
                <a:gd name="T0" fmla="*/ 9 w 57"/>
                <a:gd name="T1" fmla="*/ 3 h 95"/>
                <a:gd name="T2" fmla="*/ 0 w 57"/>
                <a:gd name="T3" fmla="*/ 45 h 95"/>
                <a:gd name="T4" fmla="*/ 10 w 57"/>
                <a:gd name="T5" fmla="*/ 83 h 95"/>
                <a:gd name="T6" fmla="*/ 51 w 57"/>
                <a:gd name="T7" fmla="*/ 65 h 95"/>
                <a:gd name="T8" fmla="*/ 42 w 57"/>
                <a:gd name="T9" fmla="*/ 67 h 95"/>
                <a:gd name="T10" fmla="*/ 15 w 57"/>
                <a:gd name="T11" fmla="*/ 77 h 95"/>
                <a:gd name="T12" fmla="*/ 9 w 57"/>
                <a:gd name="T13" fmla="*/ 54 h 95"/>
                <a:gd name="T14" fmla="*/ 17 w 57"/>
                <a:gd name="T15" fmla="*/ 4 h 95"/>
                <a:gd name="T16" fmla="*/ 9 w 57"/>
                <a:gd name="T17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95">
                  <a:moveTo>
                    <a:pt x="9" y="3"/>
                  </a:moveTo>
                  <a:cubicBezTo>
                    <a:pt x="1" y="15"/>
                    <a:pt x="0" y="31"/>
                    <a:pt x="0" y="45"/>
                  </a:cubicBezTo>
                  <a:cubicBezTo>
                    <a:pt x="0" y="57"/>
                    <a:pt x="0" y="74"/>
                    <a:pt x="10" y="83"/>
                  </a:cubicBezTo>
                  <a:cubicBezTo>
                    <a:pt x="23" y="95"/>
                    <a:pt x="57" y="85"/>
                    <a:pt x="51" y="65"/>
                  </a:cubicBezTo>
                  <a:cubicBezTo>
                    <a:pt x="49" y="61"/>
                    <a:pt x="41" y="64"/>
                    <a:pt x="42" y="67"/>
                  </a:cubicBezTo>
                  <a:cubicBezTo>
                    <a:pt x="47" y="83"/>
                    <a:pt x="25" y="86"/>
                    <a:pt x="15" y="77"/>
                  </a:cubicBezTo>
                  <a:cubicBezTo>
                    <a:pt x="10" y="72"/>
                    <a:pt x="10" y="61"/>
                    <a:pt x="9" y="54"/>
                  </a:cubicBezTo>
                  <a:cubicBezTo>
                    <a:pt x="7" y="38"/>
                    <a:pt x="7" y="17"/>
                    <a:pt x="17" y="4"/>
                  </a:cubicBezTo>
                  <a:cubicBezTo>
                    <a:pt x="20" y="0"/>
                    <a:pt x="11" y="0"/>
                    <a:pt x="9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111"/>
            <p:cNvSpPr/>
            <p:nvPr>
              <p:custDataLst>
                <p:tags r:id="rId84"/>
              </p:custDataLst>
            </p:nvPr>
          </p:nvSpPr>
          <p:spPr bwMode="auto">
            <a:xfrm>
              <a:off x="2282" y="2023"/>
              <a:ext cx="154" cy="33"/>
            </a:xfrm>
            <a:custGeom>
              <a:avLst/>
              <a:gdLst>
                <a:gd name="T0" fmla="*/ 10 w 65"/>
                <a:gd name="T1" fmla="*/ 13 h 14"/>
                <a:gd name="T2" fmla="*/ 60 w 65"/>
                <a:gd name="T3" fmla="*/ 4 h 14"/>
                <a:gd name="T4" fmla="*/ 59 w 65"/>
                <a:gd name="T5" fmla="*/ 1 h 14"/>
                <a:gd name="T6" fmla="*/ 5 w 65"/>
                <a:gd name="T7" fmla="*/ 12 h 14"/>
                <a:gd name="T8" fmla="*/ 10 w 65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4">
                  <a:moveTo>
                    <a:pt x="10" y="13"/>
                  </a:moveTo>
                  <a:cubicBezTo>
                    <a:pt x="26" y="7"/>
                    <a:pt x="44" y="7"/>
                    <a:pt x="60" y="4"/>
                  </a:cubicBezTo>
                  <a:cubicBezTo>
                    <a:pt x="65" y="3"/>
                    <a:pt x="64" y="0"/>
                    <a:pt x="59" y="1"/>
                  </a:cubicBezTo>
                  <a:cubicBezTo>
                    <a:pt x="41" y="5"/>
                    <a:pt x="22" y="5"/>
                    <a:pt x="5" y="12"/>
                  </a:cubicBezTo>
                  <a:cubicBezTo>
                    <a:pt x="0" y="14"/>
                    <a:pt x="8" y="14"/>
                    <a:pt x="10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112"/>
            <p:cNvSpPr/>
            <p:nvPr>
              <p:custDataLst>
                <p:tags r:id="rId85"/>
              </p:custDataLst>
            </p:nvPr>
          </p:nvSpPr>
          <p:spPr bwMode="auto">
            <a:xfrm>
              <a:off x="2481" y="2151"/>
              <a:ext cx="30" cy="30"/>
            </a:xfrm>
            <a:custGeom>
              <a:avLst/>
              <a:gdLst>
                <a:gd name="T0" fmla="*/ 8 w 13"/>
                <a:gd name="T1" fmla="*/ 12 h 13"/>
                <a:gd name="T2" fmla="*/ 12 w 13"/>
                <a:gd name="T3" fmla="*/ 7 h 13"/>
                <a:gd name="T4" fmla="*/ 13 w 13"/>
                <a:gd name="T5" fmla="*/ 3 h 13"/>
                <a:gd name="T6" fmla="*/ 5 w 13"/>
                <a:gd name="T7" fmla="*/ 4 h 13"/>
                <a:gd name="T8" fmla="*/ 4 w 13"/>
                <a:gd name="T9" fmla="*/ 7 h 13"/>
                <a:gd name="T10" fmla="*/ 2 w 13"/>
                <a:gd name="T11" fmla="*/ 10 h 13"/>
                <a:gd name="T12" fmla="*/ 2 w 13"/>
                <a:gd name="T13" fmla="*/ 13 h 13"/>
                <a:gd name="T14" fmla="*/ 8 w 13"/>
                <a:gd name="T1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3">
                  <a:moveTo>
                    <a:pt x="8" y="12"/>
                  </a:moveTo>
                  <a:cubicBezTo>
                    <a:pt x="10" y="10"/>
                    <a:pt x="11" y="9"/>
                    <a:pt x="12" y="7"/>
                  </a:cubicBezTo>
                  <a:cubicBezTo>
                    <a:pt x="13" y="6"/>
                    <a:pt x="13" y="5"/>
                    <a:pt x="13" y="3"/>
                  </a:cubicBezTo>
                  <a:cubicBezTo>
                    <a:pt x="13" y="0"/>
                    <a:pt x="5" y="2"/>
                    <a:pt x="5" y="4"/>
                  </a:cubicBezTo>
                  <a:cubicBezTo>
                    <a:pt x="5" y="5"/>
                    <a:pt x="5" y="7"/>
                    <a:pt x="4" y="7"/>
                  </a:cubicBezTo>
                  <a:cubicBezTo>
                    <a:pt x="4" y="8"/>
                    <a:pt x="3" y="9"/>
                    <a:pt x="2" y="10"/>
                  </a:cubicBezTo>
                  <a:cubicBezTo>
                    <a:pt x="0" y="11"/>
                    <a:pt x="1" y="13"/>
                    <a:pt x="2" y="13"/>
                  </a:cubicBezTo>
                  <a:cubicBezTo>
                    <a:pt x="4" y="13"/>
                    <a:pt x="7" y="13"/>
                    <a:pt x="8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C183F356-0A07-4593-91D0-E25B203A1FE8}"/>
              </a:ext>
            </a:extLst>
      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0" y="59068"/>
            <a:ext cx="4938188" cy="71939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646D388-9BD6-41BE-B83D-8A2B3400819A}"/>
              </a:ext>
            </a:extLst>
      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658227" y="806867"/>
            <a:ext cx="9341301" cy="74921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A83F3C4-1D45-404B-9C09-6BE3C47EAA22}"/>
              </a:ext>
            </a:extLst>
      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659230" y="1690437"/>
            <a:ext cx="9751080" cy="53139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E0DBCBB-381E-4782-B344-A7B9567F234C}"/>
              </a:ext>
            </a:extLst>
      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1168818" y="2419099"/>
            <a:ext cx="5805155" cy="6770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135856C-707B-4F60-A7AD-C558C15CD288}"/>
              </a:ext>
            </a:extLst>
      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1286626" y="3270584"/>
            <a:ext cx="6333373" cy="60751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CBD15AC-0C88-4671-92D8-1A9E5984858E}"/>
              </a:ext>
            </a:extLst>
      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1370597" y="4233109"/>
            <a:ext cx="5419623" cy="59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7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5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12205072" cy="457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714" y="5722027"/>
            <a:ext cx="1766090" cy="96308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37" name="图片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71" y="6301399"/>
            <a:ext cx="657364" cy="116674"/>
          </a:xfrm>
          <a:prstGeom prst="rect">
            <a:avLst/>
          </a:prstGeom>
          <a:effectLst/>
        </p:spPr>
      </p:pic>
      <p:grpSp>
        <p:nvGrpSpPr>
          <p:cNvPr id="167" name="Group 30"/>
          <p:cNvGrpSpPr>
            <a:grpSpLocks noChangeAspect="1"/>
          </p:cNvGrpSpPr>
          <p:nvPr/>
        </p:nvGrpSpPr>
        <p:grpSpPr bwMode="auto">
          <a:xfrm>
            <a:off x="10166744" y="252312"/>
            <a:ext cx="1619689" cy="1020904"/>
            <a:chOff x="1688" y="801"/>
            <a:chExt cx="4309" cy="2716"/>
          </a:xfrm>
          <a:solidFill>
            <a:schemeClr val="bg1">
              <a:lumMod val="95000"/>
              <a:alpha val="60000"/>
            </a:schemeClr>
          </a:solidFill>
        </p:grpSpPr>
        <p:sp>
          <p:nvSpPr>
            <p:cNvPr id="168" name="Freeform 31"/>
            <p:cNvSpPr/>
            <p:nvPr>
              <p:custDataLst>
                <p:tags r:id="rId4"/>
              </p:custDataLst>
            </p:nvPr>
          </p:nvSpPr>
          <p:spPr bwMode="auto">
            <a:xfrm>
              <a:off x="2523" y="3280"/>
              <a:ext cx="187" cy="187"/>
            </a:xfrm>
            <a:custGeom>
              <a:avLst/>
              <a:gdLst>
                <a:gd name="T0" fmla="*/ 68 w 79"/>
                <a:gd name="T1" fmla="*/ 2 h 79"/>
                <a:gd name="T2" fmla="*/ 4 w 79"/>
                <a:gd name="T3" fmla="*/ 75 h 79"/>
                <a:gd name="T4" fmla="*/ 10 w 79"/>
                <a:gd name="T5" fmla="*/ 77 h 79"/>
                <a:gd name="T6" fmla="*/ 75 w 79"/>
                <a:gd name="T7" fmla="*/ 4 h 79"/>
                <a:gd name="T8" fmla="*/ 68 w 79"/>
                <a:gd name="T9" fmla="*/ 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68" y="2"/>
                  </a:moveTo>
                  <a:cubicBezTo>
                    <a:pt x="44" y="23"/>
                    <a:pt x="28" y="53"/>
                    <a:pt x="4" y="75"/>
                  </a:cubicBezTo>
                  <a:cubicBezTo>
                    <a:pt x="0" y="78"/>
                    <a:pt x="8" y="79"/>
                    <a:pt x="10" y="77"/>
                  </a:cubicBezTo>
                  <a:cubicBezTo>
                    <a:pt x="35" y="55"/>
                    <a:pt x="50" y="25"/>
                    <a:pt x="75" y="4"/>
                  </a:cubicBezTo>
                  <a:cubicBezTo>
                    <a:pt x="79" y="0"/>
                    <a:pt x="71" y="0"/>
                    <a:pt x="6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32"/>
            <p:cNvSpPr/>
            <p:nvPr>
              <p:custDataLst>
                <p:tags r:id="rId5"/>
              </p:custDataLst>
            </p:nvPr>
          </p:nvSpPr>
          <p:spPr bwMode="auto">
            <a:xfrm>
              <a:off x="3515" y="3406"/>
              <a:ext cx="158" cy="19"/>
            </a:xfrm>
            <a:custGeom>
              <a:avLst/>
              <a:gdLst>
                <a:gd name="T0" fmla="*/ 6 w 67"/>
                <a:gd name="T1" fmla="*/ 7 h 8"/>
                <a:gd name="T2" fmla="*/ 57 w 67"/>
                <a:gd name="T3" fmla="*/ 7 h 8"/>
                <a:gd name="T4" fmla="*/ 62 w 67"/>
                <a:gd name="T5" fmla="*/ 4 h 8"/>
                <a:gd name="T6" fmla="*/ 8 w 67"/>
                <a:gd name="T7" fmla="*/ 4 h 8"/>
                <a:gd name="T8" fmla="*/ 6 w 67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">
                  <a:moveTo>
                    <a:pt x="6" y="7"/>
                  </a:moveTo>
                  <a:cubicBezTo>
                    <a:pt x="23" y="3"/>
                    <a:pt x="40" y="7"/>
                    <a:pt x="57" y="7"/>
                  </a:cubicBezTo>
                  <a:cubicBezTo>
                    <a:pt x="59" y="7"/>
                    <a:pt x="67" y="4"/>
                    <a:pt x="62" y="4"/>
                  </a:cubicBezTo>
                  <a:cubicBezTo>
                    <a:pt x="44" y="4"/>
                    <a:pt x="26" y="0"/>
                    <a:pt x="8" y="4"/>
                  </a:cubicBezTo>
                  <a:cubicBezTo>
                    <a:pt x="5" y="5"/>
                    <a:pt x="0" y="8"/>
                    <a:pt x="6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33"/>
            <p:cNvSpPr/>
            <p:nvPr>
              <p:custDataLst>
                <p:tags r:id="rId6"/>
              </p:custDataLst>
            </p:nvPr>
          </p:nvSpPr>
          <p:spPr bwMode="auto">
            <a:xfrm>
              <a:off x="3269" y="3297"/>
              <a:ext cx="118" cy="125"/>
            </a:xfrm>
            <a:custGeom>
              <a:avLst/>
              <a:gdLst>
                <a:gd name="T0" fmla="*/ 39 w 50"/>
                <a:gd name="T1" fmla="*/ 3 h 53"/>
                <a:gd name="T2" fmla="*/ 4 w 50"/>
                <a:gd name="T3" fmla="*/ 46 h 53"/>
                <a:gd name="T4" fmla="*/ 10 w 50"/>
                <a:gd name="T5" fmla="*/ 51 h 53"/>
                <a:gd name="T6" fmla="*/ 48 w 50"/>
                <a:gd name="T7" fmla="*/ 5 h 53"/>
                <a:gd name="T8" fmla="*/ 39 w 50"/>
                <a:gd name="T9" fmla="*/ 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3">
                  <a:moveTo>
                    <a:pt x="39" y="3"/>
                  </a:moveTo>
                  <a:cubicBezTo>
                    <a:pt x="31" y="20"/>
                    <a:pt x="19" y="35"/>
                    <a:pt x="4" y="46"/>
                  </a:cubicBezTo>
                  <a:cubicBezTo>
                    <a:pt x="0" y="50"/>
                    <a:pt x="6" y="53"/>
                    <a:pt x="10" y="51"/>
                  </a:cubicBezTo>
                  <a:cubicBezTo>
                    <a:pt x="26" y="38"/>
                    <a:pt x="38" y="22"/>
                    <a:pt x="48" y="5"/>
                  </a:cubicBezTo>
                  <a:cubicBezTo>
                    <a:pt x="50" y="0"/>
                    <a:pt x="41" y="0"/>
                    <a:pt x="39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34"/>
            <p:cNvSpPr/>
            <p:nvPr>
              <p:custDataLst>
                <p:tags r:id="rId7"/>
              </p:custDataLst>
            </p:nvPr>
          </p:nvSpPr>
          <p:spPr bwMode="auto">
            <a:xfrm>
              <a:off x="3243" y="3323"/>
              <a:ext cx="137" cy="118"/>
            </a:xfrm>
            <a:custGeom>
              <a:avLst/>
              <a:gdLst>
                <a:gd name="T0" fmla="*/ 2 w 58"/>
                <a:gd name="T1" fmla="*/ 7 h 50"/>
                <a:gd name="T2" fmla="*/ 47 w 58"/>
                <a:gd name="T3" fmla="*/ 48 h 50"/>
                <a:gd name="T4" fmla="*/ 54 w 58"/>
                <a:gd name="T5" fmla="*/ 43 h 50"/>
                <a:gd name="T6" fmla="*/ 10 w 58"/>
                <a:gd name="T7" fmla="*/ 3 h 50"/>
                <a:gd name="T8" fmla="*/ 2 w 58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0">
                  <a:moveTo>
                    <a:pt x="2" y="7"/>
                  </a:moveTo>
                  <a:cubicBezTo>
                    <a:pt x="15" y="23"/>
                    <a:pt x="31" y="36"/>
                    <a:pt x="47" y="48"/>
                  </a:cubicBezTo>
                  <a:cubicBezTo>
                    <a:pt x="50" y="50"/>
                    <a:pt x="58" y="46"/>
                    <a:pt x="54" y="43"/>
                  </a:cubicBezTo>
                  <a:cubicBezTo>
                    <a:pt x="38" y="31"/>
                    <a:pt x="22" y="19"/>
                    <a:pt x="10" y="3"/>
                  </a:cubicBezTo>
                  <a:cubicBezTo>
                    <a:pt x="8" y="0"/>
                    <a:pt x="0" y="4"/>
                    <a:pt x="2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35"/>
            <p:cNvSpPr/>
            <p:nvPr>
              <p:custDataLst>
                <p:tags r:id="rId8"/>
              </p:custDataLst>
            </p:nvPr>
          </p:nvSpPr>
          <p:spPr bwMode="auto">
            <a:xfrm>
              <a:off x="3493" y="3275"/>
              <a:ext cx="52" cy="242"/>
            </a:xfrm>
            <a:custGeom>
              <a:avLst/>
              <a:gdLst>
                <a:gd name="T0" fmla="*/ 1 w 22"/>
                <a:gd name="T1" fmla="*/ 6 h 102"/>
                <a:gd name="T2" fmla="*/ 5 w 22"/>
                <a:gd name="T3" fmla="*/ 97 h 102"/>
                <a:gd name="T4" fmla="*/ 13 w 22"/>
                <a:gd name="T5" fmla="*/ 98 h 102"/>
                <a:gd name="T6" fmla="*/ 9 w 22"/>
                <a:gd name="T7" fmla="*/ 4 h 102"/>
                <a:gd name="T8" fmla="*/ 1 w 22"/>
                <a:gd name="T9" fmla="*/ 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02">
                  <a:moveTo>
                    <a:pt x="1" y="6"/>
                  </a:moveTo>
                  <a:cubicBezTo>
                    <a:pt x="10" y="34"/>
                    <a:pt x="14" y="68"/>
                    <a:pt x="5" y="97"/>
                  </a:cubicBezTo>
                  <a:cubicBezTo>
                    <a:pt x="4" y="102"/>
                    <a:pt x="12" y="102"/>
                    <a:pt x="13" y="98"/>
                  </a:cubicBezTo>
                  <a:cubicBezTo>
                    <a:pt x="22" y="69"/>
                    <a:pt x="18" y="33"/>
                    <a:pt x="9" y="4"/>
                  </a:cubicBezTo>
                  <a:cubicBezTo>
                    <a:pt x="8" y="0"/>
                    <a:pt x="0" y="2"/>
                    <a:pt x="1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36"/>
            <p:cNvSpPr/>
            <p:nvPr>
              <p:custDataLst>
                <p:tags r:id="rId9"/>
              </p:custDataLst>
            </p:nvPr>
          </p:nvSpPr>
          <p:spPr bwMode="auto">
            <a:xfrm>
              <a:off x="4068" y="3328"/>
              <a:ext cx="90" cy="111"/>
            </a:xfrm>
            <a:custGeom>
              <a:avLst/>
              <a:gdLst>
                <a:gd name="T0" fmla="*/ 0 w 38"/>
                <a:gd name="T1" fmla="*/ 4 h 47"/>
                <a:gd name="T2" fmla="*/ 29 w 38"/>
                <a:gd name="T3" fmla="*/ 45 h 47"/>
                <a:gd name="T4" fmla="*/ 37 w 38"/>
                <a:gd name="T5" fmla="*/ 42 h 47"/>
                <a:gd name="T6" fmla="*/ 9 w 38"/>
                <a:gd name="T7" fmla="*/ 2 h 47"/>
                <a:gd name="T8" fmla="*/ 0 w 38"/>
                <a:gd name="T9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7">
                  <a:moveTo>
                    <a:pt x="0" y="4"/>
                  </a:moveTo>
                  <a:cubicBezTo>
                    <a:pt x="8" y="19"/>
                    <a:pt x="19" y="31"/>
                    <a:pt x="29" y="45"/>
                  </a:cubicBezTo>
                  <a:cubicBezTo>
                    <a:pt x="30" y="47"/>
                    <a:pt x="38" y="43"/>
                    <a:pt x="37" y="42"/>
                  </a:cubicBezTo>
                  <a:cubicBezTo>
                    <a:pt x="28" y="29"/>
                    <a:pt x="16" y="17"/>
                    <a:pt x="9" y="2"/>
                  </a:cubicBezTo>
                  <a:cubicBezTo>
                    <a:pt x="8" y="0"/>
                    <a:pt x="0" y="3"/>
                    <a:pt x="0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37"/>
            <p:cNvSpPr/>
            <p:nvPr>
              <p:custDataLst>
                <p:tags r:id="rId10"/>
              </p:custDataLst>
            </p:nvPr>
          </p:nvSpPr>
          <p:spPr bwMode="auto">
            <a:xfrm>
              <a:off x="2566" y="2127"/>
              <a:ext cx="184" cy="298"/>
            </a:xfrm>
            <a:custGeom>
              <a:avLst/>
              <a:gdLst>
                <a:gd name="T0" fmla="*/ 69 w 78"/>
                <a:gd name="T1" fmla="*/ 3 h 126"/>
                <a:gd name="T2" fmla="*/ 40 w 78"/>
                <a:gd name="T3" fmla="*/ 69 h 126"/>
                <a:gd name="T4" fmla="*/ 5 w 78"/>
                <a:gd name="T5" fmla="*/ 124 h 126"/>
                <a:gd name="T6" fmla="*/ 13 w 78"/>
                <a:gd name="T7" fmla="*/ 123 h 126"/>
                <a:gd name="T8" fmla="*/ 9 w 78"/>
                <a:gd name="T9" fmla="*/ 115 h 126"/>
                <a:gd name="T10" fmla="*/ 0 w 78"/>
                <a:gd name="T11" fmla="*/ 117 h 126"/>
                <a:gd name="T12" fmla="*/ 4 w 78"/>
                <a:gd name="T13" fmla="*/ 125 h 126"/>
                <a:gd name="T14" fmla="*/ 12 w 78"/>
                <a:gd name="T15" fmla="*/ 123 h 126"/>
                <a:gd name="T16" fmla="*/ 46 w 78"/>
                <a:gd name="T17" fmla="*/ 72 h 126"/>
                <a:gd name="T18" fmla="*/ 77 w 78"/>
                <a:gd name="T19" fmla="*/ 1 h 126"/>
                <a:gd name="T20" fmla="*/ 69 w 78"/>
                <a:gd name="T21" fmla="*/ 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126">
                  <a:moveTo>
                    <a:pt x="69" y="3"/>
                  </a:moveTo>
                  <a:cubicBezTo>
                    <a:pt x="58" y="24"/>
                    <a:pt x="50" y="47"/>
                    <a:pt x="40" y="69"/>
                  </a:cubicBezTo>
                  <a:cubicBezTo>
                    <a:pt x="31" y="88"/>
                    <a:pt x="24" y="111"/>
                    <a:pt x="5" y="124"/>
                  </a:cubicBezTo>
                  <a:cubicBezTo>
                    <a:pt x="7" y="124"/>
                    <a:pt x="10" y="123"/>
                    <a:pt x="13" y="123"/>
                  </a:cubicBezTo>
                  <a:cubicBezTo>
                    <a:pt x="10" y="121"/>
                    <a:pt x="8" y="118"/>
                    <a:pt x="9" y="115"/>
                  </a:cubicBezTo>
                  <a:cubicBezTo>
                    <a:pt x="8" y="114"/>
                    <a:pt x="0" y="115"/>
                    <a:pt x="0" y="117"/>
                  </a:cubicBezTo>
                  <a:cubicBezTo>
                    <a:pt x="0" y="120"/>
                    <a:pt x="1" y="123"/>
                    <a:pt x="4" y="125"/>
                  </a:cubicBezTo>
                  <a:cubicBezTo>
                    <a:pt x="6" y="126"/>
                    <a:pt x="11" y="124"/>
                    <a:pt x="12" y="123"/>
                  </a:cubicBezTo>
                  <a:cubicBezTo>
                    <a:pt x="30" y="111"/>
                    <a:pt x="38" y="90"/>
                    <a:pt x="46" y="72"/>
                  </a:cubicBezTo>
                  <a:cubicBezTo>
                    <a:pt x="57" y="48"/>
                    <a:pt x="65" y="24"/>
                    <a:pt x="77" y="1"/>
                  </a:cubicBezTo>
                  <a:cubicBezTo>
                    <a:pt x="78" y="0"/>
                    <a:pt x="70" y="1"/>
                    <a:pt x="69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38"/>
            <p:cNvSpPr/>
            <p:nvPr>
              <p:custDataLst>
                <p:tags r:id="rId11"/>
              </p:custDataLst>
            </p:nvPr>
          </p:nvSpPr>
          <p:spPr bwMode="auto">
            <a:xfrm>
              <a:off x="2530" y="2205"/>
              <a:ext cx="253" cy="199"/>
            </a:xfrm>
            <a:custGeom>
              <a:avLst/>
              <a:gdLst>
                <a:gd name="T0" fmla="*/ 9 w 107"/>
                <a:gd name="T1" fmla="*/ 13 h 84"/>
                <a:gd name="T2" fmla="*/ 60 w 107"/>
                <a:gd name="T3" fmla="*/ 48 h 84"/>
                <a:gd name="T4" fmla="*/ 97 w 107"/>
                <a:gd name="T5" fmla="*/ 81 h 84"/>
                <a:gd name="T6" fmla="*/ 103 w 107"/>
                <a:gd name="T7" fmla="*/ 77 h 84"/>
                <a:gd name="T8" fmla="*/ 50 w 107"/>
                <a:gd name="T9" fmla="*/ 28 h 84"/>
                <a:gd name="T10" fmla="*/ 5 w 107"/>
                <a:gd name="T11" fmla="*/ 8 h 84"/>
                <a:gd name="T12" fmla="*/ 9 w 107"/>
                <a:gd name="T13" fmla="*/ 1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84">
                  <a:moveTo>
                    <a:pt x="9" y="13"/>
                  </a:moveTo>
                  <a:cubicBezTo>
                    <a:pt x="21" y="6"/>
                    <a:pt x="54" y="41"/>
                    <a:pt x="60" y="48"/>
                  </a:cubicBezTo>
                  <a:cubicBezTo>
                    <a:pt x="72" y="59"/>
                    <a:pt x="84" y="72"/>
                    <a:pt x="97" y="81"/>
                  </a:cubicBezTo>
                  <a:cubicBezTo>
                    <a:pt x="100" y="84"/>
                    <a:pt x="107" y="80"/>
                    <a:pt x="103" y="77"/>
                  </a:cubicBezTo>
                  <a:cubicBezTo>
                    <a:pt x="84" y="63"/>
                    <a:pt x="68" y="44"/>
                    <a:pt x="50" y="28"/>
                  </a:cubicBezTo>
                  <a:cubicBezTo>
                    <a:pt x="40" y="20"/>
                    <a:pt x="20" y="0"/>
                    <a:pt x="5" y="8"/>
                  </a:cubicBezTo>
                  <a:cubicBezTo>
                    <a:pt x="0" y="11"/>
                    <a:pt x="5" y="15"/>
                    <a:pt x="9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39"/>
            <p:cNvSpPr/>
            <p:nvPr>
              <p:custDataLst>
                <p:tags r:id="rId12"/>
              </p:custDataLst>
            </p:nvPr>
          </p:nvSpPr>
          <p:spPr bwMode="auto">
            <a:xfrm>
              <a:off x="2765" y="2023"/>
              <a:ext cx="191" cy="168"/>
            </a:xfrm>
            <a:custGeom>
              <a:avLst/>
              <a:gdLst>
                <a:gd name="T0" fmla="*/ 9 w 81"/>
                <a:gd name="T1" fmla="*/ 15 h 71"/>
                <a:gd name="T2" fmla="*/ 25 w 81"/>
                <a:gd name="T3" fmla="*/ 15 h 71"/>
                <a:gd name="T4" fmla="*/ 22 w 81"/>
                <a:gd name="T5" fmla="*/ 30 h 71"/>
                <a:gd name="T6" fmla="*/ 22 w 81"/>
                <a:gd name="T7" fmla="*/ 55 h 71"/>
                <a:gd name="T8" fmla="*/ 71 w 81"/>
                <a:gd name="T9" fmla="*/ 71 h 71"/>
                <a:gd name="T10" fmla="*/ 77 w 81"/>
                <a:gd name="T11" fmla="*/ 67 h 71"/>
                <a:gd name="T12" fmla="*/ 35 w 81"/>
                <a:gd name="T13" fmla="*/ 58 h 71"/>
                <a:gd name="T14" fmla="*/ 31 w 81"/>
                <a:gd name="T15" fmla="*/ 23 h 71"/>
                <a:gd name="T16" fmla="*/ 25 w 81"/>
                <a:gd name="T17" fmla="*/ 1 h 71"/>
                <a:gd name="T18" fmla="*/ 1 w 81"/>
                <a:gd name="T19" fmla="*/ 15 h 71"/>
                <a:gd name="T20" fmla="*/ 9 w 81"/>
                <a:gd name="T21" fmla="*/ 1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71">
                  <a:moveTo>
                    <a:pt x="9" y="15"/>
                  </a:moveTo>
                  <a:cubicBezTo>
                    <a:pt x="14" y="8"/>
                    <a:pt x="25" y="3"/>
                    <a:pt x="25" y="15"/>
                  </a:cubicBezTo>
                  <a:cubicBezTo>
                    <a:pt x="24" y="20"/>
                    <a:pt x="23" y="25"/>
                    <a:pt x="22" y="30"/>
                  </a:cubicBezTo>
                  <a:cubicBezTo>
                    <a:pt x="20" y="38"/>
                    <a:pt x="18" y="47"/>
                    <a:pt x="22" y="55"/>
                  </a:cubicBezTo>
                  <a:cubicBezTo>
                    <a:pt x="28" y="70"/>
                    <a:pt x="58" y="69"/>
                    <a:pt x="71" y="71"/>
                  </a:cubicBezTo>
                  <a:cubicBezTo>
                    <a:pt x="74" y="71"/>
                    <a:pt x="81" y="67"/>
                    <a:pt x="77" y="67"/>
                  </a:cubicBezTo>
                  <a:cubicBezTo>
                    <a:pt x="63" y="65"/>
                    <a:pt x="47" y="65"/>
                    <a:pt x="35" y="58"/>
                  </a:cubicBezTo>
                  <a:cubicBezTo>
                    <a:pt x="23" y="51"/>
                    <a:pt x="29" y="34"/>
                    <a:pt x="31" y="23"/>
                  </a:cubicBezTo>
                  <a:cubicBezTo>
                    <a:pt x="33" y="16"/>
                    <a:pt x="37" y="3"/>
                    <a:pt x="25" y="1"/>
                  </a:cubicBezTo>
                  <a:cubicBezTo>
                    <a:pt x="14" y="0"/>
                    <a:pt x="6" y="8"/>
                    <a:pt x="1" y="15"/>
                  </a:cubicBezTo>
                  <a:cubicBezTo>
                    <a:pt x="0" y="18"/>
                    <a:pt x="8" y="17"/>
                    <a:pt x="9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40"/>
            <p:cNvSpPr/>
            <p:nvPr>
              <p:custDataLst>
                <p:tags r:id="rId13"/>
              </p:custDataLst>
            </p:nvPr>
          </p:nvSpPr>
          <p:spPr bwMode="auto">
            <a:xfrm>
              <a:off x="2980" y="2136"/>
              <a:ext cx="66" cy="244"/>
            </a:xfrm>
            <a:custGeom>
              <a:avLst/>
              <a:gdLst>
                <a:gd name="T0" fmla="*/ 11 w 28"/>
                <a:gd name="T1" fmla="*/ 2 h 103"/>
                <a:gd name="T2" fmla="*/ 19 w 28"/>
                <a:gd name="T3" fmla="*/ 102 h 103"/>
                <a:gd name="T4" fmla="*/ 28 w 28"/>
                <a:gd name="T5" fmla="*/ 100 h 103"/>
                <a:gd name="T6" fmla="*/ 19 w 28"/>
                <a:gd name="T7" fmla="*/ 1 h 103"/>
                <a:gd name="T8" fmla="*/ 11 w 28"/>
                <a:gd name="T9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3">
                  <a:moveTo>
                    <a:pt x="11" y="2"/>
                  </a:moveTo>
                  <a:cubicBezTo>
                    <a:pt x="0" y="36"/>
                    <a:pt x="14" y="69"/>
                    <a:pt x="19" y="102"/>
                  </a:cubicBezTo>
                  <a:cubicBezTo>
                    <a:pt x="19" y="103"/>
                    <a:pt x="28" y="101"/>
                    <a:pt x="28" y="100"/>
                  </a:cubicBezTo>
                  <a:cubicBezTo>
                    <a:pt x="23" y="67"/>
                    <a:pt x="8" y="34"/>
                    <a:pt x="19" y="1"/>
                  </a:cubicBezTo>
                  <a:cubicBezTo>
                    <a:pt x="20" y="0"/>
                    <a:pt x="12" y="1"/>
                    <a:pt x="1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41"/>
            <p:cNvSpPr/>
            <p:nvPr>
              <p:custDataLst>
                <p:tags r:id="rId14"/>
              </p:custDataLst>
            </p:nvPr>
          </p:nvSpPr>
          <p:spPr bwMode="auto">
            <a:xfrm>
              <a:off x="2949" y="2229"/>
              <a:ext cx="215" cy="85"/>
            </a:xfrm>
            <a:custGeom>
              <a:avLst/>
              <a:gdLst>
                <a:gd name="T0" fmla="*/ 12 w 91"/>
                <a:gd name="T1" fmla="*/ 29 h 36"/>
                <a:gd name="T2" fmla="*/ 17 w 91"/>
                <a:gd name="T3" fmla="*/ 23 h 36"/>
                <a:gd name="T4" fmla="*/ 41 w 91"/>
                <a:gd name="T5" fmla="*/ 18 h 36"/>
                <a:gd name="T6" fmla="*/ 86 w 91"/>
                <a:gd name="T7" fmla="*/ 7 h 36"/>
                <a:gd name="T8" fmla="*/ 84 w 91"/>
                <a:gd name="T9" fmla="*/ 2 h 36"/>
                <a:gd name="T10" fmla="*/ 3 w 91"/>
                <a:gd name="T11" fmla="*/ 21 h 36"/>
                <a:gd name="T12" fmla="*/ 0 w 91"/>
                <a:gd name="T13" fmla="*/ 24 h 36"/>
                <a:gd name="T14" fmla="*/ 4 w 91"/>
                <a:gd name="T15" fmla="*/ 33 h 36"/>
                <a:gd name="T16" fmla="*/ 12 w 91"/>
                <a:gd name="T17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36">
                  <a:moveTo>
                    <a:pt x="12" y="29"/>
                  </a:moveTo>
                  <a:cubicBezTo>
                    <a:pt x="7" y="25"/>
                    <a:pt x="11" y="25"/>
                    <a:pt x="17" y="23"/>
                  </a:cubicBezTo>
                  <a:cubicBezTo>
                    <a:pt x="25" y="21"/>
                    <a:pt x="33" y="20"/>
                    <a:pt x="41" y="18"/>
                  </a:cubicBezTo>
                  <a:cubicBezTo>
                    <a:pt x="56" y="15"/>
                    <a:pt x="71" y="12"/>
                    <a:pt x="86" y="7"/>
                  </a:cubicBezTo>
                  <a:cubicBezTo>
                    <a:pt x="91" y="6"/>
                    <a:pt x="89" y="0"/>
                    <a:pt x="84" y="2"/>
                  </a:cubicBezTo>
                  <a:cubicBezTo>
                    <a:pt x="58" y="10"/>
                    <a:pt x="30" y="14"/>
                    <a:pt x="3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28"/>
                    <a:pt x="1" y="30"/>
                    <a:pt x="4" y="33"/>
                  </a:cubicBezTo>
                  <a:cubicBezTo>
                    <a:pt x="7" y="36"/>
                    <a:pt x="15" y="32"/>
                    <a:pt x="12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42"/>
            <p:cNvSpPr/>
            <p:nvPr>
              <p:custDataLst>
                <p:tags r:id="rId15"/>
              </p:custDataLst>
            </p:nvPr>
          </p:nvSpPr>
          <p:spPr bwMode="auto">
            <a:xfrm>
              <a:off x="3143" y="2160"/>
              <a:ext cx="227" cy="483"/>
            </a:xfrm>
            <a:custGeom>
              <a:avLst/>
              <a:gdLst>
                <a:gd name="T0" fmla="*/ 11 w 96"/>
                <a:gd name="T1" fmla="*/ 4 h 204"/>
                <a:gd name="T2" fmla="*/ 43 w 96"/>
                <a:gd name="T3" fmla="*/ 28 h 204"/>
                <a:gd name="T4" fmla="*/ 80 w 96"/>
                <a:gd name="T5" fmla="*/ 28 h 204"/>
                <a:gd name="T6" fmla="*/ 82 w 96"/>
                <a:gd name="T7" fmla="*/ 78 h 204"/>
                <a:gd name="T8" fmla="*/ 65 w 96"/>
                <a:gd name="T9" fmla="*/ 164 h 204"/>
                <a:gd name="T10" fmla="*/ 24 w 96"/>
                <a:gd name="T11" fmla="*/ 185 h 204"/>
                <a:gd name="T12" fmla="*/ 13 w 96"/>
                <a:gd name="T13" fmla="*/ 144 h 204"/>
                <a:gd name="T14" fmla="*/ 59 w 96"/>
                <a:gd name="T15" fmla="*/ 83 h 204"/>
                <a:gd name="T16" fmla="*/ 51 w 96"/>
                <a:gd name="T17" fmla="*/ 83 h 204"/>
                <a:gd name="T18" fmla="*/ 5 w 96"/>
                <a:gd name="T19" fmla="*/ 145 h 204"/>
                <a:gd name="T20" fmla="*/ 30 w 96"/>
                <a:gd name="T21" fmla="*/ 196 h 204"/>
                <a:gd name="T22" fmla="*/ 81 w 96"/>
                <a:gd name="T23" fmla="*/ 132 h 204"/>
                <a:gd name="T24" fmla="*/ 91 w 96"/>
                <a:gd name="T25" fmla="*/ 69 h 204"/>
                <a:gd name="T26" fmla="*/ 86 w 96"/>
                <a:gd name="T27" fmla="*/ 22 h 204"/>
                <a:gd name="T28" fmla="*/ 19 w 96"/>
                <a:gd name="T29" fmla="*/ 3 h 204"/>
                <a:gd name="T30" fmla="*/ 11 w 96"/>
                <a:gd name="T31" fmla="*/ 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" h="204">
                  <a:moveTo>
                    <a:pt x="11" y="4"/>
                  </a:moveTo>
                  <a:cubicBezTo>
                    <a:pt x="3" y="30"/>
                    <a:pt x="20" y="34"/>
                    <a:pt x="43" y="28"/>
                  </a:cubicBezTo>
                  <a:cubicBezTo>
                    <a:pt x="55" y="25"/>
                    <a:pt x="73" y="14"/>
                    <a:pt x="80" y="28"/>
                  </a:cubicBezTo>
                  <a:cubicBezTo>
                    <a:pt x="87" y="43"/>
                    <a:pt x="84" y="63"/>
                    <a:pt x="82" y="78"/>
                  </a:cubicBezTo>
                  <a:cubicBezTo>
                    <a:pt x="79" y="106"/>
                    <a:pt x="76" y="138"/>
                    <a:pt x="65" y="164"/>
                  </a:cubicBezTo>
                  <a:cubicBezTo>
                    <a:pt x="60" y="178"/>
                    <a:pt x="41" y="202"/>
                    <a:pt x="24" y="185"/>
                  </a:cubicBezTo>
                  <a:cubicBezTo>
                    <a:pt x="14" y="175"/>
                    <a:pt x="12" y="157"/>
                    <a:pt x="13" y="144"/>
                  </a:cubicBezTo>
                  <a:cubicBezTo>
                    <a:pt x="17" y="120"/>
                    <a:pt x="43" y="101"/>
                    <a:pt x="59" y="83"/>
                  </a:cubicBezTo>
                  <a:cubicBezTo>
                    <a:pt x="62" y="80"/>
                    <a:pt x="53" y="81"/>
                    <a:pt x="51" y="83"/>
                  </a:cubicBezTo>
                  <a:cubicBezTo>
                    <a:pt x="34" y="102"/>
                    <a:pt x="12" y="120"/>
                    <a:pt x="5" y="145"/>
                  </a:cubicBezTo>
                  <a:cubicBezTo>
                    <a:pt x="0" y="163"/>
                    <a:pt x="10" y="191"/>
                    <a:pt x="30" y="196"/>
                  </a:cubicBezTo>
                  <a:cubicBezTo>
                    <a:pt x="65" y="204"/>
                    <a:pt x="77" y="154"/>
                    <a:pt x="81" y="132"/>
                  </a:cubicBezTo>
                  <a:cubicBezTo>
                    <a:pt x="86" y="111"/>
                    <a:pt x="90" y="90"/>
                    <a:pt x="91" y="69"/>
                  </a:cubicBezTo>
                  <a:cubicBezTo>
                    <a:pt x="93" y="55"/>
                    <a:pt x="96" y="33"/>
                    <a:pt x="86" y="22"/>
                  </a:cubicBezTo>
                  <a:cubicBezTo>
                    <a:pt x="68" y="0"/>
                    <a:pt x="4" y="54"/>
                    <a:pt x="19" y="3"/>
                  </a:cubicBezTo>
                  <a:cubicBezTo>
                    <a:pt x="20" y="0"/>
                    <a:pt x="11" y="1"/>
                    <a:pt x="1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43"/>
            <p:cNvSpPr/>
            <p:nvPr>
              <p:custDataLst>
                <p:tags r:id="rId16"/>
              </p:custDataLst>
            </p:nvPr>
          </p:nvSpPr>
          <p:spPr bwMode="auto">
            <a:xfrm>
              <a:off x="3411" y="2044"/>
              <a:ext cx="184" cy="168"/>
            </a:xfrm>
            <a:custGeom>
              <a:avLst/>
              <a:gdLst>
                <a:gd name="T0" fmla="*/ 5 w 78"/>
                <a:gd name="T1" fmla="*/ 5 h 71"/>
                <a:gd name="T2" fmla="*/ 17 w 78"/>
                <a:gd name="T3" fmla="*/ 29 h 71"/>
                <a:gd name="T4" fmla="*/ 23 w 78"/>
                <a:gd name="T5" fmla="*/ 54 h 71"/>
                <a:gd name="T6" fmla="*/ 71 w 78"/>
                <a:gd name="T7" fmla="*/ 66 h 71"/>
                <a:gd name="T8" fmla="*/ 72 w 78"/>
                <a:gd name="T9" fmla="*/ 61 h 71"/>
                <a:gd name="T10" fmla="*/ 37 w 78"/>
                <a:gd name="T11" fmla="*/ 58 h 71"/>
                <a:gd name="T12" fmla="*/ 26 w 78"/>
                <a:gd name="T13" fmla="*/ 31 h 71"/>
                <a:gd name="T14" fmla="*/ 9 w 78"/>
                <a:gd name="T15" fmla="*/ 0 h 71"/>
                <a:gd name="T16" fmla="*/ 5 w 78"/>
                <a:gd name="T17" fmla="*/ 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71">
                  <a:moveTo>
                    <a:pt x="5" y="5"/>
                  </a:moveTo>
                  <a:cubicBezTo>
                    <a:pt x="17" y="6"/>
                    <a:pt x="17" y="21"/>
                    <a:pt x="17" y="29"/>
                  </a:cubicBezTo>
                  <a:cubicBezTo>
                    <a:pt x="18" y="38"/>
                    <a:pt x="18" y="46"/>
                    <a:pt x="23" y="54"/>
                  </a:cubicBezTo>
                  <a:cubicBezTo>
                    <a:pt x="33" y="71"/>
                    <a:pt x="55" y="68"/>
                    <a:pt x="71" y="66"/>
                  </a:cubicBezTo>
                  <a:cubicBezTo>
                    <a:pt x="75" y="65"/>
                    <a:pt x="78" y="61"/>
                    <a:pt x="72" y="61"/>
                  </a:cubicBezTo>
                  <a:cubicBezTo>
                    <a:pt x="60" y="63"/>
                    <a:pt x="47" y="66"/>
                    <a:pt x="37" y="58"/>
                  </a:cubicBezTo>
                  <a:cubicBezTo>
                    <a:pt x="28" y="52"/>
                    <a:pt x="26" y="41"/>
                    <a:pt x="26" y="31"/>
                  </a:cubicBezTo>
                  <a:cubicBezTo>
                    <a:pt x="26" y="18"/>
                    <a:pt x="26" y="2"/>
                    <a:pt x="9" y="0"/>
                  </a:cubicBezTo>
                  <a:cubicBezTo>
                    <a:pt x="6" y="0"/>
                    <a:pt x="0" y="4"/>
                    <a:pt x="5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44"/>
            <p:cNvSpPr/>
            <p:nvPr>
              <p:custDataLst>
                <p:tags r:id="rId17"/>
              </p:custDataLst>
            </p:nvPr>
          </p:nvSpPr>
          <p:spPr bwMode="auto">
            <a:xfrm>
              <a:off x="3626" y="2262"/>
              <a:ext cx="199" cy="16"/>
            </a:xfrm>
            <a:custGeom>
              <a:avLst/>
              <a:gdLst>
                <a:gd name="T0" fmla="*/ 9 w 84"/>
                <a:gd name="T1" fmla="*/ 5 h 7"/>
                <a:gd name="T2" fmla="*/ 45 w 84"/>
                <a:gd name="T3" fmla="*/ 5 h 7"/>
                <a:gd name="T4" fmla="*/ 75 w 84"/>
                <a:gd name="T5" fmla="*/ 7 h 7"/>
                <a:gd name="T6" fmla="*/ 80 w 84"/>
                <a:gd name="T7" fmla="*/ 4 h 7"/>
                <a:gd name="T8" fmla="*/ 28 w 84"/>
                <a:gd name="T9" fmla="*/ 1 h 7"/>
                <a:gd name="T10" fmla="*/ 1 w 84"/>
                <a:gd name="T11" fmla="*/ 6 h 7"/>
                <a:gd name="T12" fmla="*/ 9 w 84"/>
                <a:gd name="T1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">
                  <a:moveTo>
                    <a:pt x="9" y="5"/>
                  </a:moveTo>
                  <a:cubicBezTo>
                    <a:pt x="13" y="0"/>
                    <a:pt x="39" y="5"/>
                    <a:pt x="45" y="5"/>
                  </a:cubicBezTo>
                  <a:cubicBezTo>
                    <a:pt x="55" y="6"/>
                    <a:pt x="65" y="7"/>
                    <a:pt x="75" y="7"/>
                  </a:cubicBezTo>
                  <a:cubicBezTo>
                    <a:pt x="77" y="7"/>
                    <a:pt x="84" y="4"/>
                    <a:pt x="80" y="4"/>
                  </a:cubicBezTo>
                  <a:cubicBezTo>
                    <a:pt x="63" y="4"/>
                    <a:pt x="46" y="1"/>
                    <a:pt x="28" y="1"/>
                  </a:cubicBezTo>
                  <a:cubicBezTo>
                    <a:pt x="21" y="1"/>
                    <a:pt x="6" y="0"/>
                    <a:pt x="1" y="6"/>
                  </a:cubicBezTo>
                  <a:cubicBezTo>
                    <a:pt x="0" y="7"/>
                    <a:pt x="8" y="7"/>
                    <a:pt x="9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45"/>
            <p:cNvSpPr/>
            <p:nvPr>
              <p:custDataLst>
                <p:tags r:id="rId18"/>
              </p:custDataLst>
            </p:nvPr>
          </p:nvSpPr>
          <p:spPr bwMode="auto">
            <a:xfrm>
              <a:off x="3960" y="2120"/>
              <a:ext cx="104" cy="310"/>
            </a:xfrm>
            <a:custGeom>
              <a:avLst/>
              <a:gdLst>
                <a:gd name="T0" fmla="*/ 9 w 44"/>
                <a:gd name="T1" fmla="*/ 66 h 131"/>
                <a:gd name="T2" fmla="*/ 18 w 44"/>
                <a:gd name="T3" fmla="*/ 5 h 131"/>
                <a:gd name="T4" fmla="*/ 9 w 44"/>
                <a:gd name="T5" fmla="*/ 6 h 131"/>
                <a:gd name="T6" fmla="*/ 22 w 44"/>
                <a:gd name="T7" fmla="*/ 76 h 131"/>
                <a:gd name="T8" fmla="*/ 34 w 44"/>
                <a:gd name="T9" fmla="*/ 128 h 131"/>
                <a:gd name="T10" fmla="*/ 41 w 44"/>
                <a:gd name="T11" fmla="*/ 125 h 131"/>
                <a:gd name="T12" fmla="*/ 30 w 44"/>
                <a:gd name="T13" fmla="*/ 69 h 131"/>
                <a:gd name="T14" fmla="*/ 18 w 44"/>
                <a:gd name="T15" fmla="*/ 4 h 131"/>
                <a:gd name="T16" fmla="*/ 9 w 44"/>
                <a:gd name="T17" fmla="*/ 5 h 131"/>
                <a:gd name="T18" fmla="*/ 1 w 44"/>
                <a:gd name="T19" fmla="*/ 65 h 131"/>
                <a:gd name="T20" fmla="*/ 9 w 44"/>
                <a:gd name="T21" fmla="*/ 6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131">
                  <a:moveTo>
                    <a:pt x="9" y="66"/>
                  </a:moveTo>
                  <a:cubicBezTo>
                    <a:pt x="17" y="46"/>
                    <a:pt x="18" y="26"/>
                    <a:pt x="18" y="5"/>
                  </a:cubicBezTo>
                  <a:cubicBezTo>
                    <a:pt x="15" y="5"/>
                    <a:pt x="12" y="6"/>
                    <a:pt x="9" y="6"/>
                  </a:cubicBezTo>
                  <a:cubicBezTo>
                    <a:pt x="16" y="29"/>
                    <a:pt x="18" y="53"/>
                    <a:pt x="22" y="76"/>
                  </a:cubicBezTo>
                  <a:cubicBezTo>
                    <a:pt x="25" y="95"/>
                    <a:pt x="23" y="112"/>
                    <a:pt x="34" y="128"/>
                  </a:cubicBezTo>
                  <a:cubicBezTo>
                    <a:pt x="36" y="131"/>
                    <a:pt x="44" y="128"/>
                    <a:pt x="41" y="125"/>
                  </a:cubicBezTo>
                  <a:cubicBezTo>
                    <a:pt x="30" y="108"/>
                    <a:pt x="33" y="88"/>
                    <a:pt x="30" y="69"/>
                  </a:cubicBezTo>
                  <a:cubicBezTo>
                    <a:pt x="26" y="47"/>
                    <a:pt x="24" y="25"/>
                    <a:pt x="18" y="4"/>
                  </a:cubicBezTo>
                  <a:cubicBezTo>
                    <a:pt x="16" y="0"/>
                    <a:pt x="9" y="2"/>
                    <a:pt x="9" y="5"/>
                  </a:cubicBezTo>
                  <a:cubicBezTo>
                    <a:pt x="9" y="26"/>
                    <a:pt x="9" y="46"/>
                    <a:pt x="1" y="65"/>
                  </a:cubicBezTo>
                  <a:cubicBezTo>
                    <a:pt x="0" y="70"/>
                    <a:pt x="8" y="70"/>
                    <a:pt x="9" y="6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46"/>
            <p:cNvSpPr/>
            <p:nvPr>
              <p:custDataLst>
                <p:tags r:id="rId19"/>
              </p:custDataLst>
            </p:nvPr>
          </p:nvSpPr>
          <p:spPr bwMode="auto">
            <a:xfrm>
              <a:off x="4177" y="2174"/>
              <a:ext cx="239" cy="64"/>
            </a:xfrm>
            <a:custGeom>
              <a:avLst/>
              <a:gdLst>
                <a:gd name="T0" fmla="*/ 11 w 101"/>
                <a:gd name="T1" fmla="*/ 8 h 27"/>
                <a:gd name="T2" fmla="*/ 8 w 101"/>
                <a:gd name="T3" fmla="*/ 10 h 27"/>
                <a:gd name="T4" fmla="*/ 7 w 101"/>
                <a:gd name="T5" fmla="*/ 14 h 27"/>
                <a:gd name="T6" fmla="*/ 91 w 101"/>
                <a:gd name="T7" fmla="*/ 25 h 27"/>
                <a:gd name="T8" fmla="*/ 99 w 101"/>
                <a:gd name="T9" fmla="*/ 22 h 27"/>
                <a:gd name="T10" fmla="*/ 6 w 101"/>
                <a:gd name="T11" fmla="*/ 10 h 27"/>
                <a:gd name="T12" fmla="*/ 5 w 101"/>
                <a:gd name="T13" fmla="*/ 15 h 27"/>
                <a:gd name="T14" fmla="*/ 18 w 101"/>
                <a:gd name="T15" fmla="*/ 9 h 27"/>
                <a:gd name="T16" fmla="*/ 11 w 101"/>
                <a:gd name="T17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27">
                  <a:moveTo>
                    <a:pt x="11" y="8"/>
                  </a:moveTo>
                  <a:cubicBezTo>
                    <a:pt x="10" y="9"/>
                    <a:pt x="9" y="9"/>
                    <a:pt x="8" y="10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32" y="7"/>
                    <a:pt x="72" y="5"/>
                    <a:pt x="91" y="25"/>
                  </a:cubicBezTo>
                  <a:cubicBezTo>
                    <a:pt x="93" y="27"/>
                    <a:pt x="101" y="24"/>
                    <a:pt x="99" y="22"/>
                  </a:cubicBezTo>
                  <a:cubicBezTo>
                    <a:pt x="78" y="0"/>
                    <a:pt x="33" y="2"/>
                    <a:pt x="6" y="10"/>
                  </a:cubicBezTo>
                  <a:cubicBezTo>
                    <a:pt x="3" y="11"/>
                    <a:pt x="0" y="15"/>
                    <a:pt x="5" y="15"/>
                  </a:cubicBezTo>
                  <a:cubicBezTo>
                    <a:pt x="10" y="14"/>
                    <a:pt x="13" y="13"/>
                    <a:pt x="18" y="9"/>
                  </a:cubicBezTo>
                  <a:cubicBezTo>
                    <a:pt x="21" y="6"/>
                    <a:pt x="13" y="6"/>
                    <a:pt x="11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47"/>
            <p:cNvSpPr/>
            <p:nvPr>
              <p:custDataLst>
                <p:tags r:id="rId20"/>
              </p:custDataLst>
            </p:nvPr>
          </p:nvSpPr>
          <p:spPr bwMode="auto">
            <a:xfrm>
              <a:off x="4222" y="2286"/>
              <a:ext cx="223" cy="45"/>
            </a:xfrm>
            <a:custGeom>
              <a:avLst/>
              <a:gdLst>
                <a:gd name="T0" fmla="*/ 5 w 94"/>
                <a:gd name="T1" fmla="*/ 10 h 19"/>
                <a:gd name="T2" fmla="*/ 89 w 94"/>
                <a:gd name="T3" fmla="*/ 6 h 19"/>
                <a:gd name="T4" fmla="*/ 87 w 94"/>
                <a:gd name="T5" fmla="*/ 0 h 19"/>
                <a:gd name="T6" fmla="*/ 10 w 94"/>
                <a:gd name="T7" fmla="*/ 4 h 19"/>
                <a:gd name="T8" fmla="*/ 5 w 94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9">
                  <a:moveTo>
                    <a:pt x="5" y="10"/>
                  </a:moveTo>
                  <a:cubicBezTo>
                    <a:pt x="32" y="19"/>
                    <a:pt x="62" y="11"/>
                    <a:pt x="89" y="6"/>
                  </a:cubicBezTo>
                  <a:cubicBezTo>
                    <a:pt x="94" y="5"/>
                    <a:pt x="93" y="0"/>
                    <a:pt x="87" y="0"/>
                  </a:cubicBezTo>
                  <a:cubicBezTo>
                    <a:pt x="63" y="4"/>
                    <a:pt x="34" y="12"/>
                    <a:pt x="10" y="4"/>
                  </a:cubicBezTo>
                  <a:cubicBezTo>
                    <a:pt x="6" y="3"/>
                    <a:pt x="0" y="8"/>
                    <a:pt x="5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48"/>
            <p:cNvSpPr/>
            <p:nvPr>
              <p:custDataLst>
                <p:tags r:id="rId21"/>
              </p:custDataLst>
            </p:nvPr>
          </p:nvSpPr>
          <p:spPr bwMode="auto">
            <a:xfrm>
              <a:off x="4561" y="2108"/>
              <a:ext cx="229" cy="317"/>
            </a:xfrm>
            <a:custGeom>
              <a:avLst/>
              <a:gdLst>
                <a:gd name="T0" fmla="*/ 11 w 97"/>
                <a:gd name="T1" fmla="*/ 0 h 134"/>
                <a:gd name="T2" fmla="*/ 7 w 97"/>
                <a:gd name="T3" fmla="*/ 0 h 134"/>
                <a:gd name="T4" fmla="*/ 5 w 97"/>
                <a:gd name="T5" fmla="*/ 5 h 134"/>
                <a:gd name="T6" fmla="*/ 24 w 97"/>
                <a:gd name="T7" fmla="*/ 102 h 134"/>
                <a:gd name="T8" fmla="*/ 94 w 97"/>
                <a:gd name="T9" fmla="*/ 110 h 134"/>
                <a:gd name="T10" fmla="*/ 87 w 97"/>
                <a:gd name="T11" fmla="*/ 108 h 134"/>
                <a:gd name="T12" fmla="*/ 37 w 97"/>
                <a:gd name="T13" fmla="*/ 110 h 134"/>
                <a:gd name="T14" fmla="*/ 35 w 97"/>
                <a:gd name="T15" fmla="*/ 84 h 134"/>
                <a:gd name="T16" fmla="*/ 48 w 97"/>
                <a:gd name="T17" fmla="*/ 37 h 134"/>
                <a:gd name="T18" fmla="*/ 8 w 97"/>
                <a:gd name="T19" fmla="*/ 0 h 134"/>
                <a:gd name="T20" fmla="*/ 6 w 97"/>
                <a:gd name="T21" fmla="*/ 5 h 134"/>
                <a:gd name="T22" fmla="*/ 8 w 97"/>
                <a:gd name="T23" fmla="*/ 5 h 134"/>
                <a:gd name="T24" fmla="*/ 11 w 97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34">
                  <a:moveTo>
                    <a:pt x="11" y="0"/>
                  </a:moveTo>
                  <a:cubicBezTo>
                    <a:pt x="10" y="0"/>
                    <a:pt x="8" y="0"/>
                    <a:pt x="7" y="0"/>
                  </a:cubicBezTo>
                  <a:cubicBezTo>
                    <a:pt x="4" y="0"/>
                    <a:pt x="0" y="4"/>
                    <a:pt x="5" y="5"/>
                  </a:cubicBezTo>
                  <a:cubicBezTo>
                    <a:pt x="68" y="10"/>
                    <a:pt x="23" y="68"/>
                    <a:pt x="24" y="102"/>
                  </a:cubicBezTo>
                  <a:cubicBezTo>
                    <a:pt x="26" y="134"/>
                    <a:pt x="79" y="126"/>
                    <a:pt x="94" y="110"/>
                  </a:cubicBezTo>
                  <a:cubicBezTo>
                    <a:pt x="97" y="106"/>
                    <a:pt x="89" y="105"/>
                    <a:pt x="87" y="108"/>
                  </a:cubicBezTo>
                  <a:cubicBezTo>
                    <a:pt x="75" y="122"/>
                    <a:pt x="51" y="123"/>
                    <a:pt x="37" y="110"/>
                  </a:cubicBezTo>
                  <a:cubicBezTo>
                    <a:pt x="30" y="104"/>
                    <a:pt x="33" y="92"/>
                    <a:pt x="35" y="84"/>
                  </a:cubicBezTo>
                  <a:cubicBezTo>
                    <a:pt x="39" y="68"/>
                    <a:pt x="45" y="53"/>
                    <a:pt x="48" y="37"/>
                  </a:cubicBezTo>
                  <a:cubicBezTo>
                    <a:pt x="52" y="11"/>
                    <a:pt x="31" y="2"/>
                    <a:pt x="8" y="0"/>
                  </a:cubicBezTo>
                  <a:cubicBezTo>
                    <a:pt x="7" y="1"/>
                    <a:pt x="7" y="3"/>
                    <a:pt x="6" y="5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12" y="5"/>
                    <a:pt x="17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49"/>
            <p:cNvSpPr/>
            <p:nvPr>
              <p:custDataLst>
                <p:tags r:id="rId22"/>
              </p:custDataLst>
            </p:nvPr>
          </p:nvSpPr>
          <p:spPr bwMode="auto">
            <a:xfrm>
              <a:off x="4584" y="2236"/>
              <a:ext cx="152" cy="38"/>
            </a:xfrm>
            <a:custGeom>
              <a:avLst/>
              <a:gdLst>
                <a:gd name="T0" fmla="*/ 8 w 64"/>
                <a:gd name="T1" fmla="*/ 12 h 16"/>
                <a:gd name="T2" fmla="*/ 8 w 64"/>
                <a:gd name="T3" fmla="*/ 8 h 16"/>
                <a:gd name="T4" fmla="*/ 5 w 64"/>
                <a:gd name="T5" fmla="*/ 10 h 16"/>
                <a:gd name="T6" fmla="*/ 55 w 64"/>
                <a:gd name="T7" fmla="*/ 7 h 16"/>
                <a:gd name="T8" fmla="*/ 58 w 64"/>
                <a:gd name="T9" fmla="*/ 3 h 16"/>
                <a:gd name="T10" fmla="*/ 2 w 64"/>
                <a:gd name="T11" fmla="*/ 8 h 16"/>
                <a:gd name="T12" fmla="*/ 0 w 64"/>
                <a:gd name="T13" fmla="*/ 10 h 16"/>
                <a:gd name="T14" fmla="*/ 0 w 64"/>
                <a:gd name="T15" fmla="*/ 14 h 16"/>
                <a:gd name="T16" fmla="*/ 8 w 64"/>
                <a:gd name="T1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6">
                  <a:moveTo>
                    <a:pt x="8" y="12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7" y="9"/>
                    <a:pt x="6" y="10"/>
                    <a:pt x="5" y="10"/>
                  </a:cubicBezTo>
                  <a:cubicBezTo>
                    <a:pt x="21" y="4"/>
                    <a:pt x="38" y="7"/>
                    <a:pt x="55" y="7"/>
                  </a:cubicBezTo>
                  <a:cubicBezTo>
                    <a:pt x="57" y="7"/>
                    <a:pt x="64" y="3"/>
                    <a:pt x="58" y="3"/>
                  </a:cubicBezTo>
                  <a:cubicBezTo>
                    <a:pt x="39" y="3"/>
                    <a:pt x="20" y="0"/>
                    <a:pt x="2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8" y="15"/>
                    <a:pt x="8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50"/>
            <p:cNvSpPr/>
            <p:nvPr>
              <p:custDataLst>
                <p:tags r:id="rId23"/>
              </p:custDataLst>
            </p:nvPr>
          </p:nvSpPr>
          <p:spPr bwMode="auto">
            <a:xfrm>
              <a:off x="2599" y="2783"/>
              <a:ext cx="182" cy="282"/>
            </a:xfrm>
            <a:custGeom>
              <a:avLst/>
              <a:gdLst>
                <a:gd name="T0" fmla="*/ 67 w 77"/>
                <a:gd name="T1" fmla="*/ 3 h 119"/>
                <a:gd name="T2" fmla="*/ 34 w 77"/>
                <a:gd name="T3" fmla="*/ 66 h 119"/>
                <a:gd name="T4" fmla="*/ 7 w 77"/>
                <a:gd name="T5" fmla="*/ 115 h 119"/>
                <a:gd name="T6" fmla="*/ 6 w 77"/>
                <a:gd name="T7" fmla="*/ 118 h 119"/>
                <a:gd name="T8" fmla="*/ 35 w 77"/>
                <a:gd name="T9" fmla="*/ 87 h 119"/>
                <a:gd name="T10" fmla="*/ 75 w 77"/>
                <a:gd name="T11" fmla="*/ 2 h 119"/>
                <a:gd name="T12" fmla="*/ 67 w 77"/>
                <a:gd name="T13" fmla="*/ 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9">
                  <a:moveTo>
                    <a:pt x="67" y="3"/>
                  </a:moveTo>
                  <a:cubicBezTo>
                    <a:pt x="52" y="22"/>
                    <a:pt x="41" y="43"/>
                    <a:pt x="34" y="66"/>
                  </a:cubicBezTo>
                  <a:cubicBezTo>
                    <a:pt x="30" y="79"/>
                    <a:pt x="25" y="113"/>
                    <a:pt x="7" y="115"/>
                  </a:cubicBezTo>
                  <a:cubicBezTo>
                    <a:pt x="4" y="116"/>
                    <a:pt x="0" y="119"/>
                    <a:pt x="6" y="118"/>
                  </a:cubicBezTo>
                  <a:cubicBezTo>
                    <a:pt x="23" y="116"/>
                    <a:pt x="30" y="102"/>
                    <a:pt x="35" y="87"/>
                  </a:cubicBezTo>
                  <a:cubicBezTo>
                    <a:pt x="47" y="57"/>
                    <a:pt x="54" y="29"/>
                    <a:pt x="75" y="2"/>
                  </a:cubicBezTo>
                  <a:cubicBezTo>
                    <a:pt x="77" y="0"/>
                    <a:pt x="69" y="1"/>
                    <a:pt x="67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51"/>
            <p:cNvSpPr/>
            <p:nvPr>
              <p:custDataLst>
                <p:tags r:id="rId24"/>
              </p:custDataLst>
            </p:nvPr>
          </p:nvSpPr>
          <p:spPr bwMode="auto">
            <a:xfrm>
              <a:off x="2568" y="2871"/>
              <a:ext cx="253" cy="120"/>
            </a:xfrm>
            <a:custGeom>
              <a:avLst/>
              <a:gdLst>
                <a:gd name="T0" fmla="*/ 10 w 107"/>
                <a:gd name="T1" fmla="*/ 8 h 51"/>
                <a:gd name="T2" fmla="*/ 58 w 107"/>
                <a:gd name="T3" fmla="*/ 31 h 51"/>
                <a:gd name="T4" fmla="*/ 97 w 107"/>
                <a:gd name="T5" fmla="*/ 51 h 51"/>
                <a:gd name="T6" fmla="*/ 104 w 107"/>
                <a:gd name="T7" fmla="*/ 48 h 51"/>
                <a:gd name="T8" fmla="*/ 41 w 107"/>
                <a:gd name="T9" fmla="*/ 13 h 51"/>
                <a:gd name="T10" fmla="*/ 5 w 107"/>
                <a:gd name="T11" fmla="*/ 7 h 51"/>
                <a:gd name="T12" fmla="*/ 10 w 107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51">
                  <a:moveTo>
                    <a:pt x="10" y="8"/>
                  </a:moveTo>
                  <a:cubicBezTo>
                    <a:pt x="21" y="2"/>
                    <a:pt x="49" y="26"/>
                    <a:pt x="58" y="31"/>
                  </a:cubicBezTo>
                  <a:cubicBezTo>
                    <a:pt x="70" y="39"/>
                    <a:pt x="83" y="48"/>
                    <a:pt x="97" y="51"/>
                  </a:cubicBezTo>
                  <a:cubicBezTo>
                    <a:pt x="99" y="51"/>
                    <a:pt x="107" y="48"/>
                    <a:pt x="104" y="48"/>
                  </a:cubicBezTo>
                  <a:cubicBezTo>
                    <a:pt x="81" y="43"/>
                    <a:pt x="61" y="24"/>
                    <a:pt x="41" y="13"/>
                  </a:cubicBezTo>
                  <a:cubicBezTo>
                    <a:pt x="30" y="7"/>
                    <a:pt x="17" y="0"/>
                    <a:pt x="5" y="7"/>
                  </a:cubicBezTo>
                  <a:cubicBezTo>
                    <a:pt x="0" y="9"/>
                    <a:pt x="8" y="9"/>
                    <a:pt x="10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52"/>
            <p:cNvSpPr/>
            <p:nvPr>
              <p:custDataLst>
                <p:tags r:id="rId25"/>
              </p:custDataLst>
            </p:nvPr>
          </p:nvSpPr>
          <p:spPr bwMode="auto">
            <a:xfrm>
              <a:off x="2838" y="2653"/>
              <a:ext cx="156" cy="201"/>
            </a:xfrm>
            <a:custGeom>
              <a:avLst/>
              <a:gdLst>
                <a:gd name="T0" fmla="*/ 11 w 66"/>
                <a:gd name="T1" fmla="*/ 16 h 85"/>
                <a:gd name="T2" fmla="*/ 27 w 66"/>
                <a:gd name="T3" fmla="*/ 14 h 85"/>
                <a:gd name="T4" fmla="*/ 27 w 66"/>
                <a:gd name="T5" fmla="*/ 31 h 85"/>
                <a:gd name="T6" fmla="*/ 26 w 66"/>
                <a:gd name="T7" fmla="*/ 55 h 85"/>
                <a:gd name="T8" fmla="*/ 56 w 66"/>
                <a:gd name="T9" fmla="*/ 83 h 85"/>
                <a:gd name="T10" fmla="*/ 62 w 66"/>
                <a:gd name="T11" fmla="*/ 78 h 85"/>
                <a:gd name="T12" fmla="*/ 35 w 66"/>
                <a:gd name="T13" fmla="*/ 55 h 85"/>
                <a:gd name="T14" fmla="*/ 36 w 66"/>
                <a:gd name="T15" fmla="*/ 19 h 85"/>
                <a:gd name="T16" fmla="*/ 24 w 66"/>
                <a:gd name="T17" fmla="*/ 1 h 85"/>
                <a:gd name="T18" fmla="*/ 3 w 66"/>
                <a:gd name="T19" fmla="*/ 15 h 85"/>
                <a:gd name="T20" fmla="*/ 11 w 66"/>
                <a:gd name="T21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85">
                  <a:moveTo>
                    <a:pt x="11" y="16"/>
                  </a:moveTo>
                  <a:cubicBezTo>
                    <a:pt x="14" y="11"/>
                    <a:pt x="24" y="3"/>
                    <a:pt x="27" y="14"/>
                  </a:cubicBezTo>
                  <a:cubicBezTo>
                    <a:pt x="28" y="19"/>
                    <a:pt x="28" y="25"/>
                    <a:pt x="27" y="31"/>
                  </a:cubicBezTo>
                  <a:cubicBezTo>
                    <a:pt x="27" y="39"/>
                    <a:pt x="25" y="47"/>
                    <a:pt x="26" y="55"/>
                  </a:cubicBezTo>
                  <a:cubicBezTo>
                    <a:pt x="28" y="68"/>
                    <a:pt x="46" y="75"/>
                    <a:pt x="56" y="83"/>
                  </a:cubicBezTo>
                  <a:cubicBezTo>
                    <a:pt x="59" y="85"/>
                    <a:pt x="66" y="81"/>
                    <a:pt x="62" y="78"/>
                  </a:cubicBezTo>
                  <a:cubicBezTo>
                    <a:pt x="53" y="72"/>
                    <a:pt x="40" y="66"/>
                    <a:pt x="35" y="55"/>
                  </a:cubicBezTo>
                  <a:cubicBezTo>
                    <a:pt x="31" y="44"/>
                    <a:pt x="37" y="30"/>
                    <a:pt x="36" y="19"/>
                  </a:cubicBezTo>
                  <a:cubicBezTo>
                    <a:pt x="35" y="11"/>
                    <a:pt x="34" y="2"/>
                    <a:pt x="24" y="1"/>
                  </a:cubicBezTo>
                  <a:cubicBezTo>
                    <a:pt x="14" y="0"/>
                    <a:pt x="7" y="8"/>
                    <a:pt x="3" y="15"/>
                  </a:cubicBezTo>
                  <a:cubicBezTo>
                    <a:pt x="0" y="19"/>
                    <a:pt x="9" y="19"/>
                    <a:pt x="11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53"/>
            <p:cNvSpPr/>
            <p:nvPr>
              <p:custDataLst>
                <p:tags r:id="rId26"/>
              </p:custDataLst>
            </p:nvPr>
          </p:nvSpPr>
          <p:spPr bwMode="auto">
            <a:xfrm>
              <a:off x="3013" y="2823"/>
              <a:ext cx="69" cy="246"/>
            </a:xfrm>
            <a:custGeom>
              <a:avLst/>
              <a:gdLst>
                <a:gd name="T0" fmla="*/ 1 w 29"/>
                <a:gd name="T1" fmla="*/ 6 h 104"/>
                <a:gd name="T2" fmla="*/ 17 w 29"/>
                <a:gd name="T3" fmla="*/ 100 h 104"/>
                <a:gd name="T4" fmla="*/ 26 w 29"/>
                <a:gd name="T5" fmla="*/ 99 h 104"/>
                <a:gd name="T6" fmla="*/ 10 w 29"/>
                <a:gd name="T7" fmla="*/ 4 h 104"/>
                <a:gd name="T8" fmla="*/ 1 w 29"/>
                <a:gd name="T9" fmla="*/ 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4">
                  <a:moveTo>
                    <a:pt x="1" y="6"/>
                  </a:moveTo>
                  <a:cubicBezTo>
                    <a:pt x="11" y="35"/>
                    <a:pt x="21" y="69"/>
                    <a:pt x="17" y="100"/>
                  </a:cubicBezTo>
                  <a:cubicBezTo>
                    <a:pt x="17" y="104"/>
                    <a:pt x="25" y="102"/>
                    <a:pt x="26" y="99"/>
                  </a:cubicBezTo>
                  <a:cubicBezTo>
                    <a:pt x="29" y="67"/>
                    <a:pt x="20" y="34"/>
                    <a:pt x="10" y="4"/>
                  </a:cubicBezTo>
                  <a:cubicBezTo>
                    <a:pt x="8" y="0"/>
                    <a:pt x="0" y="3"/>
                    <a:pt x="1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54"/>
            <p:cNvSpPr/>
            <p:nvPr>
              <p:custDataLst>
                <p:tags r:id="rId27"/>
              </p:custDataLst>
            </p:nvPr>
          </p:nvSpPr>
          <p:spPr bwMode="auto">
            <a:xfrm>
              <a:off x="2942" y="2918"/>
              <a:ext cx="187" cy="66"/>
            </a:xfrm>
            <a:custGeom>
              <a:avLst/>
              <a:gdLst>
                <a:gd name="T0" fmla="*/ 10 w 79"/>
                <a:gd name="T1" fmla="*/ 26 h 28"/>
                <a:gd name="T2" fmla="*/ 70 w 79"/>
                <a:gd name="T3" fmla="*/ 5 h 28"/>
                <a:gd name="T4" fmla="*/ 73 w 79"/>
                <a:gd name="T5" fmla="*/ 0 h 28"/>
                <a:gd name="T6" fmla="*/ 4 w 79"/>
                <a:gd name="T7" fmla="*/ 25 h 28"/>
                <a:gd name="T8" fmla="*/ 10 w 79"/>
                <a:gd name="T9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28">
                  <a:moveTo>
                    <a:pt x="10" y="26"/>
                  </a:moveTo>
                  <a:cubicBezTo>
                    <a:pt x="26" y="12"/>
                    <a:pt x="49" y="6"/>
                    <a:pt x="70" y="5"/>
                  </a:cubicBezTo>
                  <a:cubicBezTo>
                    <a:pt x="74" y="5"/>
                    <a:pt x="79" y="0"/>
                    <a:pt x="73" y="0"/>
                  </a:cubicBezTo>
                  <a:cubicBezTo>
                    <a:pt x="48" y="1"/>
                    <a:pt x="22" y="8"/>
                    <a:pt x="4" y="25"/>
                  </a:cubicBezTo>
                  <a:cubicBezTo>
                    <a:pt x="0" y="28"/>
                    <a:pt x="8" y="28"/>
                    <a:pt x="10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55"/>
            <p:cNvSpPr/>
            <p:nvPr>
              <p:custDataLst>
                <p:tags r:id="rId28"/>
              </p:custDataLst>
            </p:nvPr>
          </p:nvSpPr>
          <p:spPr bwMode="auto">
            <a:xfrm>
              <a:off x="3155" y="2790"/>
              <a:ext cx="144" cy="234"/>
            </a:xfrm>
            <a:custGeom>
              <a:avLst/>
              <a:gdLst>
                <a:gd name="T0" fmla="*/ 10 w 61"/>
                <a:gd name="T1" fmla="*/ 23 h 99"/>
                <a:gd name="T2" fmla="*/ 16 w 61"/>
                <a:gd name="T3" fmla="*/ 13 h 99"/>
                <a:gd name="T4" fmla="*/ 34 w 61"/>
                <a:gd name="T5" fmla="*/ 22 h 99"/>
                <a:gd name="T6" fmla="*/ 29 w 61"/>
                <a:gd name="T7" fmla="*/ 40 h 99"/>
                <a:gd name="T8" fmla="*/ 13 w 61"/>
                <a:gd name="T9" fmla="*/ 74 h 99"/>
                <a:gd name="T10" fmla="*/ 54 w 61"/>
                <a:gd name="T11" fmla="*/ 94 h 99"/>
                <a:gd name="T12" fmla="*/ 55 w 61"/>
                <a:gd name="T13" fmla="*/ 88 h 99"/>
                <a:gd name="T14" fmla="*/ 30 w 61"/>
                <a:gd name="T15" fmla="*/ 89 h 99"/>
                <a:gd name="T16" fmla="*/ 26 w 61"/>
                <a:gd name="T17" fmla="*/ 63 h 99"/>
                <a:gd name="T18" fmla="*/ 42 w 61"/>
                <a:gd name="T19" fmla="*/ 25 h 99"/>
                <a:gd name="T20" fmla="*/ 27 w 61"/>
                <a:gd name="T21" fmla="*/ 4 h 99"/>
                <a:gd name="T22" fmla="*/ 2 w 61"/>
                <a:gd name="T23" fmla="*/ 22 h 99"/>
                <a:gd name="T24" fmla="*/ 10 w 61"/>
                <a:gd name="T25" fmla="*/ 2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9">
                  <a:moveTo>
                    <a:pt x="10" y="23"/>
                  </a:moveTo>
                  <a:cubicBezTo>
                    <a:pt x="11" y="19"/>
                    <a:pt x="13" y="16"/>
                    <a:pt x="16" y="13"/>
                  </a:cubicBezTo>
                  <a:cubicBezTo>
                    <a:pt x="25" y="0"/>
                    <a:pt x="34" y="15"/>
                    <a:pt x="34" y="22"/>
                  </a:cubicBezTo>
                  <a:cubicBezTo>
                    <a:pt x="34" y="28"/>
                    <a:pt x="31" y="35"/>
                    <a:pt x="29" y="40"/>
                  </a:cubicBezTo>
                  <a:cubicBezTo>
                    <a:pt x="25" y="52"/>
                    <a:pt x="17" y="62"/>
                    <a:pt x="13" y="74"/>
                  </a:cubicBezTo>
                  <a:cubicBezTo>
                    <a:pt x="5" y="99"/>
                    <a:pt x="37" y="94"/>
                    <a:pt x="54" y="94"/>
                  </a:cubicBezTo>
                  <a:cubicBezTo>
                    <a:pt x="59" y="93"/>
                    <a:pt x="61" y="88"/>
                    <a:pt x="55" y="88"/>
                  </a:cubicBezTo>
                  <a:cubicBezTo>
                    <a:pt x="47" y="89"/>
                    <a:pt x="38" y="89"/>
                    <a:pt x="30" y="89"/>
                  </a:cubicBezTo>
                  <a:cubicBezTo>
                    <a:pt x="13" y="88"/>
                    <a:pt x="22" y="71"/>
                    <a:pt x="26" y="63"/>
                  </a:cubicBezTo>
                  <a:cubicBezTo>
                    <a:pt x="33" y="50"/>
                    <a:pt x="39" y="39"/>
                    <a:pt x="42" y="25"/>
                  </a:cubicBezTo>
                  <a:cubicBezTo>
                    <a:pt x="44" y="14"/>
                    <a:pt x="40" y="5"/>
                    <a:pt x="27" y="4"/>
                  </a:cubicBezTo>
                  <a:cubicBezTo>
                    <a:pt x="14" y="3"/>
                    <a:pt x="6" y="12"/>
                    <a:pt x="2" y="22"/>
                  </a:cubicBezTo>
                  <a:cubicBezTo>
                    <a:pt x="0" y="26"/>
                    <a:pt x="9" y="26"/>
                    <a:pt x="10" y="2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56"/>
            <p:cNvSpPr/>
            <p:nvPr>
              <p:custDataLst>
                <p:tags r:id="rId29"/>
              </p:custDataLst>
            </p:nvPr>
          </p:nvSpPr>
          <p:spPr bwMode="auto">
            <a:xfrm>
              <a:off x="3380" y="2766"/>
              <a:ext cx="165" cy="434"/>
            </a:xfrm>
            <a:custGeom>
              <a:avLst/>
              <a:gdLst>
                <a:gd name="T0" fmla="*/ 20 w 70"/>
                <a:gd name="T1" fmla="*/ 2 h 183"/>
                <a:gd name="T2" fmla="*/ 16 w 70"/>
                <a:gd name="T3" fmla="*/ 36 h 183"/>
                <a:gd name="T4" fmla="*/ 47 w 70"/>
                <a:gd name="T5" fmla="*/ 29 h 183"/>
                <a:gd name="T6" fmla="*/ 40 w 70"/>
                <a:gd name="T7" fmla="*/ 30 h 183"/>
                <a:gd name="T8" fmla="*/ 51 w 70"/>
                <a:gd name="T9" fmla="*/ 59 h 183"/>
                <a:gd name="T10" fmla="*/ 58 w 70"/>
                <a:gd name="T11" fmla="*/ 109 h 183"/>
                <a:gd name="T12" fmla="*/ 56 w 70"/>
                <a:gd name="T13" fmla="*/ 153 h 183"/>
                <a:gd name="T14" fmla="*/ 29 w 70"/>
                <a:gd name="T15" fmla="*/ 147 h 183"/>
                <a:gd name="T16" fmla="*/ 20 w 70"/>
                <a:gd name="T17" fmla="*/ 116 h 183"/>
                <a:gd name="T18" fmla="*/ 12 w 70"/>
                <a:gd name="T19" fmla="*/ 117 h 183"/>
                <a:gd name="T20" fmla="*/ 66 w 70"/>
                <a:gd name="T21" fmla="*/ 144 h 183"/>
                <a:gd name="T22" fmla="*/ 63 w 70"/>
                <a:gd name="T23" fmla="*/ 77 h 183"/>
                <a:gd name="T24" fmla="*/ 48 w 70"/>
                <a:gd name="T25" fmla="*/ 27 h 183"/>
                <a:gd name="T26" fmla="*/ 41 w 70"/>
                <a:gd name="T27" fmla="*/ 28 h 183"/>
                <a:gd name="T28" fmla="*/ 28 w 70"/>
                <a:gd name="T29" fmla="*/ 2 h 183"/>
                <a:gd name="T30" fmla="*/ 20 w 70"/>
                <a:gd name="T3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183">
                  <a:moveTo>
                    <a:pt x="20" y="2"/>
                  </a:moveTo>
                  <a:cubicBezTo>
                    <a:pt x="10" y="11"/>
                    <a:pt x="5" y="26"/>
                    <a:pt x="16" y="36"/>
                  </a:cubicBezTo>
                  <a:cubicBezTo>
                    <a:pt x="25" y="43"/>
                    <a:pt x="41" y="34"/>
                    <a:pt x="47" y="29"/>
                  </a:cubicBezTo>
                  <a:cubicBezTo>
                    <a:pt x="45" y="29"/>
                    <a:pt x="43" y="30"/>
                    <a:pt x="40" y="30"/>
                  </a:cubicBezTo>
                  <a:cubicBezTo>
                    <a:pt x="48" y="34"/>
                    <a:pt x="50" y="52"/>
                    <a:pt x="51" y="59"/>
                  </a:cubicBezTo>
                  <a:cubicBezTo>
                    <a:pt x="55" y="75"/>
                    <a:pt x="57" y="92"/>
                    <a:pt x="58" y="109"/>
                  </a:cubicBezTo>
                  <a:cubicBezTo>
                    <a:pt x="59" y="123"/>
                    <a:pt x="60" y="139"/>
                    <a:pt x="56" y="153"/>
                  </a:cubicBezTo>
                  <a:cubicBezTo>
                    <a:pt x="52" y="166"/>
                    <a:pt x="35" y="153"/>
                    <a:pt x="29" y="147"/>
                  </a:cubicBezTo>
                  <a:cubicBezTo>
                    <a:pt x="22" y="139"/>
                    <a:pt x="16" y="126"/>
                    <a:pt x="20" y="116"/>
                  </a:cubicBezTo>
                  <a:cubicBezTo>
                    <a:pt x="21" y="114"/>
                    <a:pt x="13" y="115"/>
                    <a:pt x="12" y="117"/>
                  </a:cubicBezTo>
                  <a:cubicBezTo>
                    <a:pt x="0" y="149"/>
                    <a:pt x="59" y="183"/>
                    <a:pt x="66" y="144"/>
                  </a:cubicBezTo>
                  <a:cubicBezTo>
                    <a:pt x="70" y="122"/>
                    <a:pt x="67" y="98"/>
                    <a:pt x="63" y="77"/>
                  </a:cubicBezTo>
                  <a:cubicBezTo>
                    <a:pt x="62" y="66"/>
                    <a:pt x="60" y="34"/>
                    <a:pt x="48" y="27"/>
                  </a:cubicBezTo>
                  <a:cubicBezTo>
                    <a:pt x="46" y="26"/>
                    <a:pt x="43" y="27"/>
                    <a:pt x="41" y="28"/>
                  </a:cubicBezTo>
                  <a:cubicBezTo>
                    <a:pt x="14" y="47"/>
                    <a:pt x="16" y="13"/>
                    <a:pt x="28" y="2"/>
                  </a:cubicBezTo>
                  <a:cubicBezTo>
                    <a:pt x="30" y="0"/>
                    <a:pt x="22" y="1"/>
                    <a:pt x="2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57"/>
            <p:cNvSpPr/>
            <p:nvPr>
              <p:custDataLst>
                <p:tags r:id="rId30"/>
              </p:custDataLst>
            </p:nvPr>
          </p:nvSpPr>
          <p:spPr bwMode="auto">
            <a:xfrm>
              <a:off x="3486" y="2707"/>
              <a:ext cx="185" cy="190"/>
            </a:xfrm>
            <a:custGeom>
              <a:avLst/>
              <a:gdLst>
                <a:gd name="T0" fmla="*/ 9 w 78"/>
                <a:gd name="T1" fmla="*/ 26 h 80"/>
                <a:gd name="T2" fmla="*/ 39 w 78"/>
                <a:gd name="T3" fmla="*/ 57 h 80"/>
                <a:gd name="T4" fmla="*/ 73 w 78"/>
                <a:gd name="T5" fmla="*/ 76 h 80"/>
                <a:gd name="T6" fmla="*/ 71 w 78"/>
                <a:gd name="T7" fmla="*/ 70 h 80"/>
                <a:gd name="T8" fmla="*/ 5 w 78"/>
                <a:gd name="T9" fmla="*/ 21 h 80"/>
                <a:gd name="T10" fmla="*/ 9 w 78"/>
                <a:gd name="T11" fmla="*/ 2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80">
                  <a:moveTo>
                    <a:pt x="9" y="26"/>
                  </a:moveTo>
                  <a:cubicBezTo>
                    <a:pt x="28" y="17"/>
                    <a:pt x="33" y="46"/>
                    <a:pt x="39" y="57"/>
                  </a:cubicBezTo>
                  <a:cubicBezTo>
                    <a:pt x="45" y="71"/>
                    <a:pt x="56" y="80"/>
                    <a:pt x="73" y="76"/>
                  </a:cubicBezTo>
                  <a:cubicBezTo>
                    <a:pt x="78" y="74"/>
                    <a:pt x="76" y="69"/>
                    <a:pt x="71" y="70"/>
                  </a:cubicBezTo>
                  <a:cubicBezTo>
                    <a:pt x="35" y="79"/>
                    <a:pt x="48" y="0"/>
                    <a:pt x="5" y="21"/>
                  </a:cubicBezTo>
                  <a:cubicBezTo>
                    <a:pt x="0" y="23"/>
                    <a:pt x="5" y="28"/>
                    <a:pt x="9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58"/>
            <p:cNvSpPr/>
            <p:nvPr>
              <p:custDataLst>
                <p:tags r:id="rId31"/>
              </p:custDataLst>
            </p:nvPr>
          </p:nvSpPr>
          <p:spPr bwMode="auto">
            <a:xfrm>
              <a:off x="3721" y="2871"/>
              <a:ext cx="172" cy="52"/>
            </a:xfrm>
            <a:custGeom>
              <a:avLst/>
              <a:gdLst>
                <a:gd name="T0" fmla="*/ 9 w 73"/>
                <a:gd name="T1" fmla="*/ 18 h 22"/>
                <a:gd name="T2" fmla="*/ 64 w 73"/>
                <a:gd name="T3" fmla="*/ 9 h 22"/>
                <a:gd name="T4" fmla="*/ 68 w 73"/>
                <a:gd name="T5" fmla="*/ 6 h 22"/>
                <a:gd name="T6" fmla="*/ 1 w 73"/>
                <a:gd name="T7" fmla="*/ 20 h 22"/>
                <a:gd name="T8" fmla="*/ 9 w 7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2">
                  <a:moveTo>
                    <a:pt x="9" y="18"/>
                  </a:moveTo>
                  <a:cubicBezTo>
                    <a:pt x="15" y="4"/>
                    <a:pt x="51" y="9"/>
                    <a:pt x="64" y="9"/>
                  </a:cubicBezTo>
                  <a:cubicBezTo>
                    <a:pt x="67" y="9"/>
                    <a:pt x="73" y="6"/>
                    <a:pt x="68" y="6"/>
                  </a:cubicBezTo>
                  <a:cubicBezTo>
                    <a:pt x="51" y="5"/>
                    <a:pt x="8" y="0"/>
                    <a:pt x="1" y="20"/>
                  </a:cubicBezTo>
                  <a:cubicBezTo>
                    <a:pt x="0" y="22"/>
                    <a:pt x="9" y="21"/>
                    <a:pt x="9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59"/>
            <p:cNvSpPr/>
            <p:nvPr>
              <p:custDataLst>
                <p:tags r:id="rId32"/>
              </p:custDataLst>
            </p:nvPr>
          </p:nvSpPr>
          <p:spPr bwMode="auto">
            <a:xfrm>
              <a:off x="3945" y="2728"/>
              <a:ext cx="197" cy="287"/>
            </a:xfrm>
            <a:custGeom>
              <a:avLst/>
              <a:gdLst>
                <a:gd name="T0" fmla="*/ 11 w 83"/>
                <a:gd name="T1" fmla="*/ 19 h 121"/>
                <a:gd name="T2" fmla="*/ 27 w 83"/>
                <a:gd name="T3" fmla="*/ 45 h 121"/>
                <a:gd name="T4" fmla="*/ 38 w 83"/>
                <a:gd name="T5" fmla="*/ 64 h 121"/>
                <a:gd name="T6" fmla="*/ 56 w 83"/>
                <a:gd name="T7" fmla="*/ 80 h 121"/>
                <a:gd name="T8" fmla="*/ 63 w 83"/>
                <a:gd name="T9" fmla="*/ 87 h 121"/>
                <a:gd name="T10" fmla="*/ 54 w 83"/>
                <a:gd name="T11" fmla="*/ 112 h 121"/>
                <a:gd name="T12" fmla="*/ 39 w 83"/>
                <a:gd name="T13" fmla="*/ 114 h 121"/>
                <a:gd name="T14" fmla="*/ 40 w 83"/>
                <a:gd name="T15" fmla="*/ 120 h 121"/>
                <a:gd name="T16" fmla="*/ 78 w 83"/>
                <a:gd name="T17" fmla="*/ 101 h 121"/>
                <a:gd name="T18" fmla="*/ 51 w 83"/>
                <a:gd name="T19" fmla="*/ 66 h 121"/>
                <a:gd name="T20" fmla="*/ 37 w 83"/>
                <a:gd name="T21" fmla="*/ 32 h 121"/>
                <a:gd name="T22" fmla="*/ 29 w 83"/>
                <a:gd name="T23" fmla="*/ 10 h 121"/>
                <a:gd name="T24" fmla="*/ 4 w 83"/>
                <a:gd name="T25" fmla="*/ 17 h 121"/>
                <a:gd name="T26" fmla="*/ 11 w 83"/>
                <a:gd name="T27" fmla="*/ 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21">
                  <a:moveTo>
                    <a:pt x="11" y="19"/>
                  </a:moveTo>
                  <a:cubicBezTo>
                    <a:pt x="29" y="0"/>
                    <a:pt x="28" y="38"/>
                    <a:pt x="27" y="45"/>
                  </a:cubicBezTo>
                  <a:cubicBezTo>
                    <a:pt x="26" y="51"/>
                    <a:pt x="34" y="60"/>
                    <a:pt x="38" y="64"/>
                  </a:cubicBezTo>
                  <a:cubicBezTo>
                    <a:pt x="43" y="70"/>
                    <a:pt x="50" y="75"/>
                    <a:pt x="56" y="80"/>
                  </a:cubicBezTo>
                  <a:cubicBezTo>
                    <a:pt x="59" y="83"/>
                    <a:pt x="61" y="85"/>
                    <a:pt x="63" y="87"/>
                  </a:cubicBezTo>
                  <a:cubicBezTo>
                    <a:pt x="72" y="94"/>
                    <a:pt x="68" y="103"/>
                    <a:pt x="54" y="112"/>
                  </a:cubicBezTo>
                  <a:cubicBezTo>
                    <a:pt x="49" y="112"/>
                    <a:pt x="44" y="113"/>
                    <a:pt x="39" y="114"/>
                  </a:cubicBezTo>
                  <a:cubicBezTo>
                    <a:pt x="34" y="116"/>
                    <a:pt x="35" y="121"/>
                    <a:pt x="40" y="120"/>
                  </a:cubicBezTo>
                  <a:cubicBezTo>
                    <a:pt x="56" y="115"/>
                    <a:pt x="70" y="118"/>
                    <a:pt x="78" y="101"/>
                  </a:cubicBezTo>
                  <a:cubicBezTo>
                    <a:pt x="83" y="88"/>
                    <a:pt x="59" y="73"/>
                    <a:pt x="51" y="66"/>
                  </a:cubicBezTo>
                  <a:cubicBezTo>
                    <a:pt x="39" y="55"/>
                    <a:pt x="36" y="47"/>
                    <a:pt x="37" y="32"/>
                  </a:cubicBezTo>
                  <a:cubicBezTo>
                    <a:pt x="38" y="24"/>
                    <a:pt x="34" y="16"/>
                    <a:pt x="29" y="10"/>
                  </a:cubicBezTo>
                  <a:cubicBezTo>
                    <a:pt x="21" y="1"/>
                    <a:pt x="9" y="11"/>
                    <a:pt x="4" y="17"/>
                  </a:cubicBezTo>
                  <a:cubicBezTo>
                    <a:pt x="0" y="21"/>
                    <a:pt x="8" y="22"/>
                    <a:pt x="11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60"/>
            <p:cNvSpPr/>
            <p:nvPr>
              <p:custDataLst>
                <p:tags r:id="rId33"/>
              </p:custDataLst>
            </p:nvPr>
          </p:nvSpPr>
          <p:spPr bwMode="auto">
            <a:xfrm>
              <a:off x="4165" y="2790"/>
              <a:ext cx="213" cy="62"/>
            </a:xfrm>
            <a:custGeom>
              <a:avLst/>
              <a:gdLst>
                <a:gd name="T0" fmla="*/ 9 w 90"/>
                <a:gd name="T1" fmla="*/ 24 h 26"/>
                <a:gd name="T2" fmla="*/ 80 w 90"/>
                <a:gd name="T3" fmla="*/ 20 h 26"/>
                <a:gd name="T4" fmla="*/ 88 w 90"/>
                <a:gd name="T5" fmla="*/ 17 h 26"/>
                <a:gd name="T6" fmla="*/ 5 w 90"/>
                <a:gd name="T7" fmla="*/ 21 h 26"/>
                <a:gd name="T8" fmla="*/ 9 w 90"/>
                <a:gd name="T9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6">
                  <a:moveTo>
                    <a:pt x="9" y="24"/>
                  </a:moveTo>
                  <a:cubicBezTo>
                    <a:pt x="28" y="16"/>
                    <a:pt x="62" y="6"/>
                    <a:pt x="80" y="20"/>
                  </a:cubicBezTo>
                  <a:cubicBezTo>
                    <a:pt x="82" y="22"/>
                    <a:pt x="90" y="19"/>
                    <a:pt x="88" y="17"/>
                  </a:cubicBezTo>
                  <a:cubicBezTo>
                    <a:pt x="67" y="0"/>
                    <a:pt x="28" y="11"/>
                    <a:pt x="5" y="21"/>
                  </a:cubicBezTo>
                  <a:cubicBezTo>
                    <a:pt x="0" y="23"/>
                    <a:pt x="5" y="26"/>
                    <a:pt x="9" y="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61"/>
            <p:cNvSpPr/>
            <p:nvPr>
              <p:custDataLst>
                <p:tags r:id="rId34"/>
              </p:custDataLst>
            </p:nvPr>
          </p:nvSpPr>
          <p:spPr bwMode="auto">
            <a:xfrm>
              <a:off x="4217" y="2899"/>
              <a:ext cx="173" cy="33"/>
            </a:xfrm>
            <a:custGeom>
              <a:avLst/>
              <a:gdLst>
                <a:gd name="T0" fmla="*/ 1 w 73"/>
                <a:gd name="T1" fmla="*/ 5 h 14"/>
                <a:gd name="T2" fmla="*/ 64 w 73"/>
                <a:gd name="T3" fmla="*/ 5 h 14"/>
                <a:gd name="T4" fmla="*/ 68 w 73"/>
                <a:gd name="T5" fmla="*/ 1 h 14"/>
                <a:gd name="T6" fmla="*/ 9 w 73"/>
                <a:gd name="T7" fmla="*/ 2 h 14"/>
                <a:gd name="T8" fmla="*/ 1 w 73"/>
                <a:gd name="T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4">
                  <a:moveTo>
                    <a:pt x="1" y="5"/>
                  </a:moveTo>
                  <a:cubicBezTo>
                    <a:pt x="19" y="14"/>
                    <a:pt x="45" y="5"/>
                    <a:pt x="64" y="5"/>
                  </a:cubicBezTo>
                  <a:cubicBezTo>
                    <a:pt x="67" y="5"/>
                    <a:pt x="73" y="1"/>
                    <a:pt x="68" y="1"/>
                  </a:cubicBezTo>
                  <a:cubicBezTo>
                    <a:pt x="50" y="2"/>
                    <a:pt x="26" y="10"/>
                    <a:pt x="9" y="2"/>
                  </a:cubicBezTo>
                  <a:cubicBezTo>
                    <a:pt x="7" y="0"/>
                    <a:pt x="0" y="4"/>
                    <a:pt x="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62"/>
            <p:cNvSpPr/>
            <p:nvPr>
              <p:custDataLst>
                <p:tags r:id="rId35"/>
              </p:custDataLst>
            </p:nvPr>
          </p:nvSpPr>
          <p:spPr bwMode="auto">
            <a:xfrm>
              <a:off x="4459" y="2740"/>
              <a:ext cx="234" cy="292"/>
            </a:xfrm>
            <a:custGeom>
              <a:avLst/>
              <a:gdLst>
                <a:gd name="T0" fmla="*/ 13 w 99"/>
                <a:gd name="T1" fmla="*/ 31 h 123"/>
                <a:gd name="T2" fmla="*/ 36 w 99"/>
                <a:gd name="T3" fmla="*/ 25 h 123"/>
                <a:gd name="T4" fmla="*/ 37 w 99"/>
                <a:gd name="T5" fmla="*/ 39 h 123"/>
                <a:gd name="T6" fmla="*/ 33 w 99"/>
                <a:gd name="T7" fmla="*/ 56 h 123"/>
                <a:gd name="T8" fmla="*/ 29 w 99"/>
                <a:gd name="T9" fmla="*/ 95 h 123"/>
                <a:gd name="T10" fmla="*/ 94 w 99"/>
                <a:gd name="T11" fmla="*/ 103 h 123"/>
                <a:gd name="T12" fmla="*/ 92 w 99"/>
                <a:gd name="T13" fmla="*/ 98 h 123"/>
                <a:gd name="T14" fmla="*/ 51 w 99"/>
                <a:gd name="T15" fmla="*/ 106 h 123"/>
                <a:gd name="T16" fmla="*/ 38 w 99"/>
                <a:gd name="T17" fmla="*/ 72 h 123"/>
                <a:gd name="T18" fmla="*/ 46 w 99"/>
                <a:gd name="T19" fmla="*/ 26 h 123"/>
                <a:gd name="T20" fmla="*/ 4 w 99"/>
                <a:gd name="T21" fmla="*/ 33 h 123"/>
                <a:gd name="T22" fmla="*/ 13 w 99"/>
                <a:gd name="T23" fmla="*/ 3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123">
                  <a:moveTo>
                    <a:pt x="13" y="31"/>
                  </a:moveTo>
                  <a:cubicBezTo>
                    <a:pt x="25" y="16"/>
                    <a:pt x="33" y="14"/>
                    <a:pt x="36" y="25"/>
                  </a:cubicBezTo>
                  <a:cubicBezTo>
                    <a:pt x="38" y="29"/>
                    <a:pt x="37" y="35"/>
                    <a:pt x="37" y="39"/>
                  </a:cubicBezTo>
                  <a:cubicBezTo>
                    <a:pt x="37" y="45"/>
                    <a:pt x="35" y="51"/>
                    <a:pt x="33" y="56"/>
                  </a:cubicBezTo>
                  <a:cubicBezTo>
                    <a:pt x="29" y="69"/>
                    <a:pt x="26" y="82"/>
                    <a:pt x="29" y="95"/>
                  </a:cubicBezTo>
                  <a:cubicBezTo>
                    <a:pt x="35" y="123"/>
                    <a:pt x="77" y="109"/>
                    <a:pt x="94" y="103"/>
                  </a:cubicBezTo>
                  <a:cubicBezTo>
                    <a:pt x="99" y="102"/>
                    <a:pt x="98" y="96"/>
                    <a:pt x="92" y="98"/>
                  </a:cubicBezTo>
                  <a:cubicBezTo>
                    <a:pt x="80" y="102"/>
                    <a:pt x="65" y="108"/>
                    <a:pt x="51" y="106"/>
                  </a:cubicBezTo>
                  <a:cubicBezTo>
                    <a:pt x="34" y="102"/>
                    <a:pt x="36" y="84"/>
                    <a:pt x="38" y="72"/>
                  </a:cubicBezTo>
                  <a:cubicBezTo>
                    <a:pt x="41" y="56"/>
                    <a:pt x="47" y="42"/>
                    <a:pt x="46" y="26"/>
                  </a:cubicBezTo>
                  <a:cubicBezTo>
                    <a:pt x="43" y="0"/>
                    <a:pt x="0" y="7"/>
                    <a:pt x="4" y="33"/>
                  </a:cubicBezTo>
                  <a:cubicBezTo>
                    <a:pt x="5" y="37"/>
                    <a:pt x="13" y="35"/>
                    <a:pt x="13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63"/>
            <p:cNvSpPr/>
            <p:nvPr>
              <p:custDataLst>
                <p:tags r:id="rId36"/>
              </p:custDataLst>
            </p:nvPr>
          </p:nvSpPr>
          <p:spPr bwMode="auto">
            <a:xfrm>
              <a:off x="4646" y="2747"/>
              <a:ext cx="236" cy="247"/>
            </a:xfrm>
            <a:custGeom>
              <a:avLst/>
              <a:gdLst>
                <a:gd name="T0" fmla="*/ 10 w 100"/>
                <a:gd name="T1" fmla="*/ 17 h 104"/>
                <a:gd name="T2" fmla="*/ 38 w 100"/>
                <a:gd name="T3" fmla="*/ 34 h 104"/>
                <a:gd name="T4" fmla="*/ 47 w 100"/>
                <a:gd name="T5" fmla="*/ 70 h 104"/>
                <a:gd name="T6" fmla="*/ 99 w 100"/>
                <a:gd name="T7" fmla="*/ 82 h 104"/>
                <a:gd name="T8" fmla="*/ 91 w 100"/>
                <a:gd name="T9" fmla="*/ 83 h 104"/>
                <a:gd name="T10" fmla="*/ 54 w 100"/>
                <a:gd name="T11" fmla="*/ 63 h 104"/>
                <a:gd name="T12" fmla="*/ 44 w 100"/>
                <a:gd name="T13" fmla="*/ 24 h 104"/>
                <a:gd name="T14" fmla="*/ 2 w 100"/>
                <a:gd name="T15" fmla="*/ 18 h 104"/>
                <a:gd name="T16" fmla="*/ 10 w 100"/>
                <a:gd name="T17" fmla="*/ 1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10" y="17"/>
                  </a:moveTo>
                  <a:cubicBezTo>
                    <a:pt x="28" y="0"/>
                    <a:pt x="34" y="19"/>
                    <a:pt x="38" y="34"/>
                  </a:cubicBezTo>
                  <a:cubicBezTo>
                    <a:pt x="41" y="46"/>
                    <a:pt x="42" y="59"/>
                    <a:pt x="47" y="70"/>
                  </a:cubicBezTo>
                  <a:cubicBezTo>
                    <a:pt x="54" y="83"/>
                    <a:pt x="92" y="104"/>
                    <a:pt x="99" y="82"/>
                  </a:cubicBezTo>
                  <a:cubicBezTo>
                    <a:pt x="100" y="80"/>
                    <a:pt x="92" y="81"/>
                    <a:pt x="91" y="83"/>
                  </a:cubicBezTo>
                  <a:cubicBezTo>
                    <a:pt x="86" y="98"/>
                    <a:pt x="56" y="71"/>
                    <a:pt x="54" y="63"/>
                  </a:cubicBezTo>
                  <a:cubicBezTo>
                    <a:pt x="49" y="51"/>
                    <a:pt x="48" y="37"/>
                    <a:pt x="44" y="24"/>
                  </a:cubicBezTo>
                  <a:cubicBezTo>
                    <a:pt x="37" y="0"/>
                    <a:pt x="18" y="2"/>
                    <a:pt x="2" y="18"/>
                  </a:cubicBezTo>
                  <a:cubicBezTo>
                    <a:pt x="0" y="20"/>
                    <a:pt x="9" y="19"/>
                    <a:pt x="10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64"/>
            <p:cNvSpPr/>
            <p:nvPr>
              <p:custDataLst>
                <p:tags r:id="rId37"/>
              </p:custDataLst>
            </p:nvPr>
          </p:nvSpPr>
          <p:spPr bwMode="auto">
            <a:xfrm>
              <a:off x="4674" y="2816"/>
              <a:ext cx="211" cy="55"/>
            </a:xfrm>
            <a:custGeom>
              <a:avLst/>
              <a:gdLst>
                <a:gd name="T0" fmla="*/ 6 w 89"/>
                <a:gd name="T1" fmla="*/ 22 h 23"/>
                <a:gd name="T2" fmla="*/ 83 w 89"/>
                <a:gd name="T3" fmla="*/ 6 h 23"/>
                <a:gd name="T4" fmla="*/ 83 w 89"/>
                <a:gd name="T5" fmla="*/ 1 h 23"/>
                <a:gd name="T6" fmla="*/ 7 w 89"/>
                <a:gd name="T7" fmla="*/ 16 h 23"/>
                <a:gd name="T8" fmla="*/ 6 w 89"/>
                <a:gd name="T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3">
                  <a:moveTo>
                    <a:pt x="6" y="22"/>
                  </a:moveTo>
                  <a:cubicBezTo>
                    <a:pt x="32" y="17"/>
                    <a:pt x="57" y="10"/>
                    <a:pt x="83" y="6"/>
                  </a:cubicBezTo>
                  <a:cubicBezTo>
                    <a:pt x="87" y="6"/>
                    <a:pt x="89" y="0"/>
                    <a:pt x="83" y="1"/>
                  </a:cubicBezTo>
                  <a:cubicBezTo>
                    <a:pt x="58" y="5"/>
                    <a:pt x="32" y="12"/>
                    <a:pt x="7" y="16"/>
                  </a:cubicBezTo>
                  <a:cubicBezTo>
                    <a:pt x="2" y="17"/>
                    <a:pt x="0" y="23"/>
                    <a:pt x="6" y="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65"/>
            <p:cNvSpPr/>
            <p:nvPr>
              <p:custDataLst>
                <p:tags r:id="rId38"/>
              </p:custDataLst>
            </p:nvPr>
          </p:nvSpPr>
          <p:spPr bwMode="auto">
            <a:xfrm>
              <a:off x="2365" y="2792"/>
              <a:ext cx="196" cy="320"/>
            </a:xfrm>
            <a:custGeom>
              <a:avLst/>
              <a:gdLst>
                <a:gd name="T0" fmla="*/ 9 w 83"/>
                <a:gd name="T1" fmla="*/ 25 h 135"/>
                <a:gd name="T2" fmla="*/ 39 w 83"/>
                <a:gd name="T3" fmla="*/ 19 h 135"/>
                <a:gd name="T4" fmla="*/ 32 w 83"/>
                <a:gd name="T5" fmla="*/ 41 h 135"/>
                <a:gd name="T6" fmla="*/ 40 w 83"/>
                <a:gd name="T7" fmla="*/ 72 h 135"/>
                <a:gd name="T8" fmla="*/ 72 w 83"/>
                <a:gd name="T9" fmla="*/ 102 h 135"/>
                <a:gd name="T10" fmla="*/ 19 w 83"/>
                <a:gd name="T11" fmla="*/ 131 h 135"/>
                <a:gd name="T12" fmla="*/ 22 w 83"/>
                <a:gd name="T13" fmla="*/ 133 h 135"/>
                <a:gd name="T14" fmla="*/ 62 w 83"/>
                <a:gd name="T15" fmla="*/ 129 h 135"/>
                <a:gd name="T16" fmla="*/ 80 w 83"/>
                <a:gd name="T17" fmla="*/ 103 h 135"/>
                <a:gd name="T18" fmla="*/ 39 w 83"/>
                <a:gd name="T19" fmla="*/ 59 h 135"/>
                <a:gd name="T20" fmla="*/ 40 w 83"/>
                <a:gd name="T21" fmla="*/ 3 h 135"/>
                <a:gd name="T22" fmla="*/ 0 w 83"/>
                <a:gd name="T23" fmla="*/ 26 h 135"/>
                <a:gd name="T24" fmla="*/ 9 w 83"/>
                <a:gd name="T25" fmla="*/ 2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135">
                  <a:moveTo>
                    <a:pt x="9" y="25"/>
                  </a:moveTo>
                  <a:cubicBezTo>
                    <a:pt x="12" y="12"/>
                    <a:pt x="42" y="0"/>
                    <a:pt x="39" y="19"/>
                  </a:cubicBezTo>
                  <a:cubicBezTo>
                    <a:pt x="38" y="27"/>
                    <a:pt x="35" y="34"/>
                    <a:pt x="32" y="41"/>
                  </a:cubicBezTo>
                  <a:cubicBezTo>
                    <a:pt x="28" y="53"/>
                    <a:pt x="29" y="63"/>
                    <a:pt x="40" y="72"/>
                  </a:cubicBezTo>
                  <a:cubicBezTo>
                    <a:pt x="51" y="82"/>
                    <a:pt x="67" y="87"/>
                    <a:pt x="72" y="102"/>
                  </a:cubicBezTo>
                  <a:cubicBezTo>
                    <a:pt x="79" y="127"/>
                    <a:pt x="36" y="125"/>
                    <a:pt x="19" y="131"/>
                  </a:cubicBezTo>
                  <a:cubicBezTo>
                    <a:pt x="14" y="133"/>
                    <a:pt x="19" y="134"/>
                    <a:pt x="22" y="133"/>
                  </a:cubicBezTo>
                  <a:cubicBezTo>
                    <a:pt x="35" y="129"/>
                    <a:pt x="50" y="135"/>
                    <a:pt x="62" y="129"/>
                  </a:cubicBezTo>
                  <a:cubicBezTo>
                    <a:pt x="72" y="124"/>
                    <a:pt x="79" y="113"/>
                    <a:pt x="80" y="103"/>
                  </a:cubicBezTo>
                  <a:cubicBezTo>
                    <a:pt x="83" y="84"/>
                    <a:pt x="48" y="73"/>
                    <a:pt x="39" y="59"/>
                  </a:cubicBezTo>
                  <a:cubicBezTo>
                    <a:pt x="33" y="49"/>
                    <a:pt x="61" y="5"/>
                    <a:pt x="40" y="3"/>
                  </a:cubicBezTo>
                  <a:cubicBezTo>
                    <a:pt x="25" y="2"/>
                    <a:pt x="4" y="11"/>
                    <a:pt x="0" y="26"/>
                  </a:cubicBezTo>
                  <a:cubicBezTo>
                    <a:pt x="0" y="28"/>
                    <a:pt x="8" y="27"/>
                    <a:pt x="9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66"/>
            <p:cNvSpPr/>
            <p:nvPr>
              <p:custDataLst>
                <p:tags r:id="rId39"/>
              </p:custDataLst>
            </p:nvPr>
          </p:nvSpPr>
          <p:spPr bwMode="auto">
            <a:xfrm>
              <a:off x="1882" y="2608"/>
              <a:ext cx="135" cy="132"/>
            </a:xfrm>
            <a:custGeom>
              <a:avLst/>
              <a:gdLst>
                <a:gd name="T0" fmla="*/ 48 w 57"/>
                <a:gd name="T1" fmla="*/ 2 h 56"/>
                <a:gd name="T2" fmla="*/ 5 w 57"/>
                <a:gd name="T3" fmla="*/ 54 h 56"/>
                <a:gd name="T4" fmla="*/ 10 w 57"/>
                <a:gd name="T5" fmla="*/ 55 h 56"/>
                <a:gd name="T6" fmla="*/ 56 w 57"/>
                <a:gd name="T7" fmla="*/ 1 h 56"/>
                <a:gd name="T8" fmla="*/ 48 w 57"/>
                <a:gd name="T9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6">
                  <a:moveTo>
                    <a:pt x="48" y="2"/>
                  </a:moveTo>
                  <a:cubicBezTo>
                    <a:pt x="40" y="22"/>
                    <a:pt x="27" y="45"/>
                    <a:pt x="5" y="54"/>
                  </a:cubicBezTo>
                  <a:cubicBezTo>
                    <a:pt x="0" y="56"/>
                    <a:pt x="8" y="56"/>
                    <a:pt x="10" y="55"/>
                  </a:cubicBezTo>
                  <a:cubicBezTo>
                    <a:pt x="33" y="45"/>
                    <a:pt x="47" y="22"/>
                    <a:pt x="56" y="1"/>
                  </a:cubicBezTo>
                  <a:cubicBezTo>
                    <a:pt x="57" y="0"/>
                    <a:pt x="49" y="0"/>
                    <a:pt x="4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67"/>
            <p:cNvSpPr/>
            <p:nvPr>
              <p:custDataLst>
                <p:tags r:id="rId40"/>
              </p:custDataLst>
            </p:nvPr>
          </p:nvSpPr>
          <p:spPr bwMode="auto">
            <a:xfrm>
              <a:off x="1898" y="2622"/>
              <a:ext cx="138" cy="95"/>
            </a:xfrm>
            <a:custGeom>
              <a:avLst/>
              <a:gdLst>
                <a:gd name="T0" fmla="*/ 1 w 58"/>
                <a:gd name="T1" fmla="*/ 4 h 40"/>
                <a:gd name="T2" fmla="*/ 49 w 58"/>
                <a:gd name="T3" fmla="*/ 39 h 40"/>
                <a:gd name="T4" fmla="*/ 57 w 58"/>
                <a:gd name="T5" fmla="*/ 36 h 40"/>
                <a:gd name="T6" fmla="*/ 9 w 58"/>
                <a:gd name="T7" fmla="*/ 2 h 40"/>
                <a:gd name="T8" fmla="*/ 1 w 58"/>
                <a:gd name="T9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0">
                  <a:moveTo>
                    <a:pt x="1" y="4"/>
                  </a:moveTo>
                  <a:cubicBezTo>
                    <a:pt x="17" y="16"/>
                    <a:pt x="35" y="25"/>
                    <a:pt x="49" y="39"/>
                  </a:cubicBezTo>
                  <a:cubicBezTo>
                    <a:pt x="51" y="40"/>
                    <a:pt x="58" y="37"/>
                    <a:pt x="57" y="36"/>
                  </a:cubicBezTo>
                  <a:cubicBezTo>
                    <a:pt x="43" y="23"/>
                    <a:pt x="25" y="13"/>
                    <a:pt x="9" y="2"/>
                  </a:cubicBezTo>
                  <a:cubicBezTo>
                    <a:pt x="7" y="0"/>
                    <a:pt x="0" y="4"/>
                    <a:pt x="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68"/>
            <p:cNvSpPr/>
            <p:nvPr>
              <p:custDataLst>
                <p:tags r:id="rId41"/>
              </p:custDataLst>
            </p:nvPr>
          </p:nvSpPr>
          <p:spPr bwMode="auto">
            <a:xfrm>
              <a:off x="2017" y="2638"/>
              <a:ext cx="120" cy="31"/>
            </a:xfrm>
            <a:custGeom>
              <a:avLst/>
              <a:gdLst>
                <a:gd name="T0" fmla="*/ 5 w 51"/>
                <a:gd name="T1" fmla="*/ 10 h 13"/>
                <a:gd name="T2" fmla="*/ 45 w 51"/>
                <a:gd name="T3" fmla="*/ 6 h 13"/>
                <a:gd name="T4" fmla="*/ 42 w 51"/>
                <a:gd name="T5" fmla="*/ 2 h 13"/>
                <a:gd name="T6" fmla="*/ 10 w 51"/>
                <a:gd name="T7" fmla="*/ 5 h 13"/>
                <a:gd name="T8" fmla="*/ 5 w 51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3">
                  <a:moveTo>
                    <a:pt x="5" y="10"/>
                  </a:moveTo>
                  <a:cubicBezTo>
                    <a:pt x="18" y="13"/>
                    <a:pt x="33" y="11"/>
                    <a:pt x="45" y="6"/>
                  </a:cubicBezTo>
                  <a:cubicBezTo>
                    <a:pt x="51" y="3"/>
                    <a:pt x="46" y="0"/>
                    <a:pt x="42" y="2"/>
                  </a:cubicBezTo>
                  <a:cubicBezTo>
                    <a:pt x="32" y="6"/>
                    <a:pt x="20" y="8"/>
                    <a:pt x="10" y="5"/>
                  </a:cubicBezTo>
                  <a:cubicBezTo>
                    <a:pt x="7" y="4"/>
                    <a:pt x="0" y="8"/>
                    <a:pt x="5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69"/>
            <p:cNvSpPr/>
            <p:nvPr>
              <p:custDataLst>
                <p:tags r:id="rId42"/>
              </p:custDataLst>
            </p:nvPr>
          </p:nvSpPr>
          <p:spPr bwMode="auto">
            <a:xfrm>
              <a:off x="2064" y="2601"/>
              <a:ext cx="111" cy="125"/>
            </a:xfrm>
            <a:custGeom>
              <a:avLst/>
              <a:gdLst>
                <a:gd name="T0" fmla="*/ 24 w 47"/>
                <a:gd name="T1" fmla="*/ 6 h 53"/>
                <a:gd name="T2" fmla="*/ 30 w 47"/>
                <a:gd name="T3" fmla="*/ 33 h 53"/>
                <a:gd name="T4" fmla="*/ 4 w 47"/>
                <a:gd name="T5" fmla="*/ 49 h 53"/>
                <a:gd name="T6" fmla="*/ 11 w 47"/>
                <a:gd name="T7" fmla="*/ 51 h 53"/>
                <a:gd name="T8" fmla="*/ 41 w 47"/>
                <a:gd name="T9" fmla="*/ 28 h 53"/>
                <a:gd name="T10" fmla="*/ 32 w 47"/>
                <a:gd name="T11" fmla="*/ 3 h 53"/>
                <a:gd name="T12" fmla="*/ 24 w 47"/>
                <a:gd name="T13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53">
                  <a:moveTo>
                    <a:pt x="24" y="6"/>
                  </a:moveTo>
                  <a:cubicBezTo>
                    <a:pt x="31" y="15"/>
                    <a:pt x="41" y="22"/>
                    <a:pt x="30" y="33"/>
                  </a:cubicBezTo>
                  <a:cubicBezTo>
                    <a:pt x="23" y="40"/>
                    <a:pt x="12" y="43"/>
                    <a:pt x="4" y="49"/>
                  </a:cubicBezTo>
                  <a:cubicBezTo>
                    <a:pt x="0" y="52"/>
                    <a:pt x="9" y="53"/>
                    <a:pt x="11" y="51"/>
                  </a:cubicBezTo>
                  <a:cubicBezTo>
                    <a:pt x="21" y="43"/>
                    <a:pt x="35" y="41"/>
                    <a:pt x="41" y="28"/>
                  </a:cubicBezTo>
                  <a:cubicBezTo>
                    <a:pt x="47" y="17"/>
                    <a:pt x="38" y="12"/>
                    <a:pt x="32" y="3"/>
                  </a:cubicBezTo>
                  <a:cubicBezTo>
                    <a:pt x="30" y="0"/>
                    <a:pt x="22" y="3"/>
                    <a:pt x="24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70"/>
            <p:cNvSpPr/>
            <p:nvPr>
              <p:custDataLst>
                <p:tags r:id="rId43"/>
              </p:custDataLst>
            </p:nvPr>
          </p:nvSpPr>
          <p:spPr bwMode="auto">
            <a:xfrm>
              <a:off x="2180" y="2582"/>
              <a:ext cx="118" cy="132"/>
            </a:xfrm>
            <a:custGeom>
              <a:avLst/>
              <a:gdLst>
                <a:gd name="T0" fmla="*/ 12 w 50"/>
                <a:gd name="T1" fmla="*/ 11 h 56"/>
                <a:gd name="T2" fmla="*/ 8 w 50"/>
                <a:gd name="T3" fmla="*/ 44 h 56"/>
                <a:gd name="T4" fmla="*/ 43 w 50"/>
                <a:gd name="T5" fmla="*/ 39 h 56"/>
                <a:gd name="T6" fmla="*/ 38 w 50"/>
                <a:gd name="T7" fmla="*/ 4 h 56"/>
                <a:gd name="T8" fmla="*/ 23 w 50"/>
                <a:gd name="T9" fmla="*/ 2 h 56"/>
                <a:gd name="T10" fmla="*/ 11 w 50"/>
                <a:gd name="T11" fmla="*/ 17 h 56"/>
                <a:gd name="T12" fmla="*/ 19 w 50"/>
                <a:gd name="T13" fmla="*/ 16 h 56"/>
                <a:gd name="T14" fmla="*/ 27 w 50"/>
                <a:gd name="T15" fmla="*/ 6 h 56"/>
                <a:gd name="T16" fmla="*/ 34 w 50"/>
                <a:gd name="T17" fmla="*/ 12 h 56"/>
                <a:gd name="T18" fmla="*/ 35 w 50"/>
                <a:gd name="T19" fmla="*/ 38 h 56"/>
                <a:gd name="T20" fmla="*/ 23 w 50"/>
                <a:gd name="T21" fmla="*/ 45 h 56"/>
                <a:gd name="T22" fmla="*/ 14 w 50"/>
                <a:gd name="T23" fmla="*/ 38 h 56"/>
                <a:gd name="T24" fmla="*/ 18 w 50"/>
                <a:gd name="T25" fmla="*/ 14 h 56"/>
                <a:gd name="T26" fmla="*/ 12 w 50"/>
                <a:gd name="T27" fmla="*/ 1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56">
                  <a:moveTo>
                    <a:pt x="12" y="11"/>
                  </a:moveTo>
                  <a:cubicBezTo>
                    <a:pt x="0" y="18"/>
                    <a:pt x="0" y="34"/>
                    <a:pt x="8" y="44"/>
                  </a:cubicBezTo>
                  <a:cubicBezTo>
                    <a:pt x="18" y="56"/>
                    <a:pt x="35" y="50"/>
                    <a:pt x="43" y="39"/>
                  </a:cubicBezTo>
                  <a:cubicBezTo>
                    <a:pt x="50" y="29"/>
                    <a:pt x="47" y="13"/>
                    <a:pt x="38" y="4"/>
                  </a:cubicBezTo>
                  <a:cubicBezTo>
                    <a:pt x="34" y="1"/>
                    <a:pt x="28" y="0"/>
                    <a:pt x="23" y="2"/>
                  </a:cubicBezTo>
                  <a:cubicBezTo>
                    <a:pt x="16" y="4"/>
                    <a:pt x="13" y="11"/>
                    <a:pt x="11" y="17"/>
                  </a:cubicBezTo>
                  <a:cubicBezTo>
                    <a:pt x="10" y="20"/>
                    <a:pt x="18" y="19"/>
                    <a:pt x="19" y="16"/>
                  </a:cubicBezTo>
                  <a:cubicBezTo>
                    <a:pt x="20" y="14"/>
                    <a:pt x="23" y="6"/>
                    <a:pt x="27" y="6"/>
                  </a:cubicBezTo>
                  <a:cubicBezTo>
                    <a:pt x="30" y="6"/>
                    <a:pt x="32" y="10"/>
                    <a:pt x="34" y="12"/>
                  </a:cubicBezTo>
                  <a:cubicBezTo>
                    <a:pt x="39" y="20"/>
                    <a:pt x="39" y="30"/>
                    <a:pt x="35" y="38"/>
                  </a:cubicBezTo>
                  <a:cubicBezTo>
                    <a:pt x="33" y="41"/>
                    <a:pt x="29" y="46"/>
                    <a:pt x="23" y="45"/>
                  </a:cubicBezTo>
                  <a:cubicBezTo>
                    <a:pt x="19" y="45"/>
                    <a:pt x="16" y="41"/>
                    <a:pt x="14" y="38"/>
                  </a:cubicBezTo>
                  <a:cubicBezTo>
                    <a:pt x="9" y="31"/>
                    <a:pt x="9" y="19"/>
                    <a:pt x="18" y="14"/>
                  </a:cubicBezTo>
                  <a:cubicBezTo>
                    <a:pt x="23" y="11"/>
                    <a:pt x="15" y="9"/>
                    <a:pt x="12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71"/>
            <p:cNvSpPr/>
            <p:nvPr>
              <p:custDataLst>
                <p:tags r:id="rId44"/>
              </p:custDataLst>
            </p:nvPr>
          </p:nvSpPr>
          <p:spPr bwMode="auto">
            <a:xfrm>
              <a:off x="2502" y="3257"/>
              <a:ext cx="170" cy="163"/>
            </a:xfrm>
            <a:custGeom>
              <a:avLst/>
              <a:gdLst>
                <a:gd name="T0" fmla="*/ 6 w 72"/>
                <a:gd name="T1" fmla="*/ 6 h 69"/>
                <a:gd name="T2" fmla="*/ 61 w 72"/>
                <a:gd name="T3" fmla="*/ 67 h 69"/>
                <a:gd name="T4" fmla="*/ 68 w 72"/>
                <a:gd name="T5" fmla="*/ 62 h 69"/>
                <a:gd name="T6" fmla="*/ 10 w 72"/>
                <a:gd name="T7" fmla="*/ 1 h 69"/>
                <a:gd name="T8" fmla="*/ 6 w 72"/>
                <a:gd name="T9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9">
                  <a:moveTo>
                    <a:pt x="6" y="6"/>
                  </a:moveTo>
                  <a:cubicBezTo>
                    <a:pt x="32" y="16"/>
                    <a:pt x="40" y="50"/>
                    <a:pt x="61" y="67"/>
                  </a:cubicBezTo>
                  <a:cubicBezTo>
                    <a:pt x="64" y="69"/>
                    <a:pt x="72" y="65"/>
                    <a:pt x="68" y="62"/>
                  </a:cubicBezTo>
                  <a:cubicBezTo>
                    <a:pt x="46" y="45"/>
                    <a:pt x="39" y="11"/>
                    <a:pt x="10" y="1"/>
                  </a:cubicBezTo>
                  <a:cubicBezTo>
                    <a:pt x="7" y="0"/>
                    <a:pt x="0" y="5"/>
                    <a:pt x="6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72"/>
            <p:cNvSpPr/>
            <p:nvPr>
              <p:custDataLst>
                <p:tags r:id="rId45"/>
              </p:custDataLst>
            </p:nvPr>
          </p:nvSpPr>
          <p:spPr bwMode="auto">
            <a:xfrm>
              <a:off x="3091" y="3271"/>
              <a:ext cx="147" cy="225"/>
            </a:xfrm>
            <a:custGeom>
              <a:avLst/>
              <a:gdLst>
                <a:gd name="T0" fmla="*/ 14 w 62"/>
                <a:gd name="T1" fmla="*/ 16 h 95"/>
                <a:gd name="T2" fmla="*/ 10 w 62"/>
                <a:gd name="T3" fmla="*/ 11 h 95"/>
                <a:gd name="T4" fmla="*/ 14 w 62"/>
                <a:gd name="T5" fmla="*/ 8 h 95"/>
                <a:gd name="T6" fmla="*/ 31 w 62"/>
                <a:gd name="T7" fmla="*/ 11 h 95"/>
                <a:gd name="T8" fmla="*/ 30 w 62"/>
                <a:gd name="T9" fmla="*/ 35 h 95"/>
                <a:gd name="T10" fmla="*/ 35 w 62"/>
                <a:gd name="T11" fmla="*/ 56 h 95"/>
                <a:gd name="T12" fmla="*/ 42 w 62"/>
                <a:gd name="T13" fmla="*/ 66 h 95"/>
                <a:gd name="T14" fmla="*/ 16 w 62"/>
                <a:gd name="T15" fmla="*/ 87 h 95"/>
                <a:gd name="T16" fmla="*/ 11 w 62"/>
                <a:gd name="T17" fmla="*/ 91 h 95"/>
                <a:gd name="T18" fmla="*/ 45 w 62"/>
                <a:gd name="T19" fmla="*/ 78 h 95"/>
                <a:gd name="T20" fmla="*/ 37 w 62"/>
                <a:gd name="T21" fmla="*/ 38 h 95"/>
                <a:gd name="T22" fmla="*/ 29 w 62"/>
                <a:gd name="T23" fmla="*/ 1 h 95"/>
                <a:gd name="T24" fmla="*/ 1 w 62"/>
                <a:gd name="T25" fmla="*/ 13 h 95"/>
                <a:gd name="T26" fmla="*/ 4 w 62"/>
                <a:gd name="T27" fmla="*/ 15 h 95"/>
                <a:gd name="T28" fmla="*/ 5 w 62"/>
                <a:gd name="T29" fmla="*/ 18 h 95"/>
                <a:gd name="T30" fmla="*/ 14 w 62"/>
                <a:gd name="T31" fmla="*/ 1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95">
                  <a:moveTo>
                    <a:pt x="14" y="16"/>
                  </a:moveTo>
                  <a:cubicBezTo>
                    <a:pt x="14" y="13"/>
                    <a:pt x="13" y="11"/>
                    <a:pt x="10" y="11"/>
                  </a:cubicBezTo>
                  <a:cubicBezTo>
                    <a:pt x="11" y="10"/>
                    <a:pt x="13" y="9"/>
                    <a:pt x="14" y="8"/>
                  </a:cubicBezTo>
                  <a:cubicBezTo>
                    <a:pt x="22" y="5"/>
                    <a:pt x="28" y="6"/>
                    <a:pt x="31" y="11"/>
                  </a:cubicBezTo>
                  <a:cubicBezTo>
                    <a:pt x="38" y="17"/>
                    <a:pt x="32" y="28"/>
                    <a:pt x="30" y="35"/>
                  </a:cubicBezTo>
                  <a:cubicBezTo>
                    <a:pt x="27" y="43"/>
                    <a:pt x="30" y="49"/>
                    <a:pt x="35" y="56"/>
                  </a:cubicBezTo>
                  <a:cubicBezTo>
                    <a:pt x="37" y="60"/>
                    <a:pt x="40" y="62"/>
                    <a:pt x="42" y="66"/>
                  </a:cubicBezTo>
                  <a:cubicBezTo>
                    <a:pt x="47" y="76"/>
                    <a:pt x="25" y="89"/>
                    <a:pt x="16" y="87"/>
                  </a:cubicBezTo>
                  <a:cubicBezTo>
                    <a:pt x="14" y="86"/>
                    <a:pt x="6" y="90"/>
                    <a:pt x="11" y="91"/>
                  </a:cubicBezTo>
                  <a:cubicBezTo>
                    <a:pt x="24" y="95"/>
                    <a:pt x="36" y="86"/>
                    <a:pt x="45" y="78"/>
                  </a:cubicBezTo>
                  <a:cubicBezTo>
                    <a:pt x="62" y="64"/>
                    <a:pt x="36" y="53"/>
                    <a:pt x="37" y="38"/>
                  </a:cubicBezTo>
                  <a:cubicBezTo>
                    <a:pt x="38" y="27"/>
                    <a:pt x="51" y="4"/>
                    <a:pt x="29" y="1"/>
                  </a:cubicBezTo>
                  <a:cubicBezTo>
                    <a:pt x="18" y="0"/>
                    <a:pt x="8" y="4"/>
                    <a:pt x="1" y="13"/>
                  </a:cubicBezTo>
                  <a:cubicBezTo>
                    <a:pt x="0" y="14"/>
                    <a:pt x="3" y="15"/>
                    <a:pt x="4" y="15"/>
                  </a:cubicBezTo>
                  <a:cubicBezTo>
                    <a:pt x="4" y="16"/>
                    <a:pt x="5" y="17"/>
                    <a:pt x="5" y="18"/>
                  </a:cubicBezTo>
                  <a:cubicBezTo>
                    <a:pt x="5" y="20"/>
                    <a:pt x="14" y="19"/>
                    <a:pt x="14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73"/>
            <p:cNvSpPr/>
            <p:nvPr>
              <p:custDataLst>
                <p:tags r:id="rId46"/>
              </p:custDataLst>
            </p:nvPr>
          </p:nvSpPr>
          <p:spPr bwMode="auto">
            <a:xfrm>
              <a:off x="3652" y="3193"/>
              <a:ext cx="393" cy="319"/>
            </a:xfrm>
            <a:custGeom>
              <a:avLst/>
              <a:gdLst>
                <a:gd name="T0" fmla="*/ 11 w 166"/>
                <a:gd name="T1" fmla="*/ 96 h 135"/>
                <a:gd name="T2" fmla="*/ 47 w 166"/>
                <a:gd name="T3" fmla="*/ 4 h 135"/>
                <a:gd name="T4" fmla="*/ 39 w 166"/>
                <a:gd name="T5" fmla="*/ 4 h 135"/>
                <a:gd name="T6" fmla="*/ 39 w 166"/>
                <a:gd name="T7" fmla="*/ 113 h 135"/>
                <a:gd name="T8" fmla="*/ 104 w 166"/>
                <a:gd name="T9" fmla="*/ 80 h 135"/>
                <a:gd name="T10" fmla="*/ 95 w 166"/>
                <a:gd name="T11" fmla="*/ 81 h 135"/>
                <a:gd name="T12" fmla="*/ 116 w 166"/>
                <a:gd name="T13" fmla="*/ 93 h 135"/>
                <a:gd name="T14" fmla="*/ 136 w 166"/>
                <a:gd name="T15" fmla="*/ 78 h 135"/>
                <a:gd name="T16" fmla="*/ 156 w 166"/>
                <a:gd name="T17" fmla="*/ 100 h 135"/>
                <a:gd name="T18" fmla="*/ 165 w 166"/>
                <a:gd name="T19" fmla="*/ 98 h 135"/>
                <a:gd name="T20" fmla="*/ 145 w 166"/>
                <a:gd name="T21" fmla="*/ 66 h 135"/>
                <a:gd name="T22" fmla="*/ 104 w 166"/>
                <a:gd name="T23" fmla="*/ 80 h 135"/>
                <a:gd name="T24" fmla="*/ 96 w 166"/>
                <a:gd name="T25" fmla="*/ 80 h 135"/>
                <a:gd name="T26" fmla="*/ 76 w 166"/>
                <a:gd name="T27" fmla="*/ 104 h 135"/>
                <a:gd name="T28" fmla="*/ 34 w 166"/>
                <a:gd name="T29" fmla="*/ 85 h 135"/>
                <a:gd name="T30" fmla="*/ 47 w 166"/>
                <a:gd name="T31" fmla="*/ 4 h 135"/>
                <a:gd name="T32" fmla="*/ 39 w 166"/>
                <a:gd name="T33" fmla="*/ 5 h 135"/>
                <a:gd name="T34" fmla="*/ 3 w 166"/>
                <a:gd name="T35" fmla="*/ 95 h 135"/>
                <a:gd name="T36" fmla="*/ 11 w 166"/>
                <a:gd name="T37" fmla="*/ 9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135">
                  <a:moveTo>
                    <a:pt x="11" y="96"/>
                  </a:moveTo>
                  <a:cubicBezTo>
                    <a:pt x="31" y="68"/>
                    <a:pt x="43" y="37"/>
                    <a:pt x="47" y="4"/>
                  </a:cubicBezTo>
                  <a:cubicBezTo>
                    <a:pt x="48" y="0"/>
                    <a:pt x="40" y="2"/>
                    <a:pt x="39" y="4"/>
                  </a:cubicBezTo>
                  <a:cubicBezTo>
                    <a:pt x="26" y="35"/>
                    <a:pt x="11" y="85"/>
                    <a:pt x="39" y="113"/>
                  </a:cubicBezTo>
                  <a:cubicBezTo>
                    <a:pt x="63" y="135"/>
                    <a:pt x="92" y="96"/>
                    <a:pt x="104" y="80"/>
                  </a:cubicBezTo>
                  <a:cubicBezTo>
                    <a:pt x="101" y="81"/>
                    <a:pt x="98" y="81"/>
                    <a:pt x="95" y="81"/>
                  </a:cubicBezTo>
                  <a:cubicBezTo>
                    <a:pt x="94" y="96"/>
                    <a:pt x="102" y="100"/>
                    <a:pt x="116" y="93"/>
                  </a:cubicBezTo>
                  <a:cubicBezTo>
                    <a:pt x="123" y="89"/>
                    <a:pt x="131" y="83"/>
                    <a:pt x="136" y="78"/>
                  </a:cubicBezTo>
                  <a:cubicBezTo>
                    <a:pt x="152" y="63"/>
                    <a:pt x="153" y="92"/>
                    <a:pt x="156" y="100"/>
                  </a:cubicBezTo>
                  <a:cubicBezTo>
                    <a:pt x="157" y="104"/>
                    <a:pt x="166" y="101"/>
                    <a:pt x="165" y="98"/>
                  </a:cubicBezTo>
                  <a:cubicBezTo>
                    <a:pt x="159" y="85"/>
                    <a:pt x="163" y="68"/>
                    <a:pt x="145" y="66"/>
                  </a:cubicBezTo>
                  <a:cubicBezTo>
                    <a:pt x="135" y="64"/>
                    <a:pt x="102" y="108"/>
                    <a:pt x="104" y="80"/>
                  </a:cubicBezTo>
                  <a:cubicBezTo>
                    <a:pt x="104" y="76"/>
                    <a:pt x="97" y="78"/>
                    <a:pt x="96" y="80"/>
                  </a:cubicBezTo>
                  <a:cubicBezTo>
                    <a:pt x="89" y="88"/>
                    <a:pt x="83" y="96"/>
                    <a:pt x="76" y="104"/>
                  </a:cubicBezTo>
                  <a:cubicBezTo>
                    <a:pt x="55" y="125"/>
                    <a:pt x="38" y="104"/>
                    <a:pt x="34" y="85"/>
                  </a:cubicBezTo>
                  <a:cubicBezTo>
                    <a:pt x="28" y="59"/>
                    <a:pt x="37" y="28"/>
                    <a:pt x="47" y="4"/>
                  </a:cubicBezTo>
                  <a:cubicBezTo>
                    <a:pt x="44" y="4"/>
                    <a:pt x="42" y="4"/>
                    <a:pt x="39" y="5"/>
                  </a:cubicBezTo>
                  <a:cubicBezTo>
                    <a:pt x="34" y="38"/>
                    <a:pt x="23" y="68"/>
                    <a:pt x="3" y="95"/>
                  </a:cubicBezTo>
                  <a:cubicBezTo>
                    <a:pt x="0" y="99"/>
                    <a:pt x="9" y="98"/>
                    <a:pt x="11" y="9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74"/>
            <p:cNvSpPr/>
            <p:nvPr>
              <p:custDataLst>
                <p:tags r:id="rId47"/>
              </p:custDataLst>
            </p:nvPr>
          </p:nvSpPr>
          <p:spPr bwMode="auto">
            <a:xfrm>
              <a:off x="4042" y="3285"/>
              <a:ext cx="131" cy="133"/>
            </a:xfrm>
            <a:custGeom>
              <a:avLst/>
              <a:gdLst>
                <a:gd name="T0" fmla="*/ 44 w 55"/>
                <a:gd name="T1" fmla="*/ 2 h 56"/>
                <a:gd name="T2" fmla="*/ 4 w 55"/>
                <a:gd name="T3" fmla="*/ 52 h 56"/>
                <a:gd name="T4" fmla="*/ 11 w 55"/>
                <a:gd name="T5" fmla="*/ 53 h 56"/>
                <a:gd name="T6" fmla="*/ 51 w 55"/>
                <a:gd name="T7" fmla="*/ 4 h 56"/>
                <a:gd name="T8" fmla="*/ 44 w 55"/>
                <a:gd name="T9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6">
                  <a:moveTo>
                    <a:pt x="44" y="2"/>
                  </a:moveTo>
                  <a:cubicBezTo>
                    <a:pt x="27" y="16"/>
                    <a:pt x="19" y="37"/>
                    <a:pt x="4" y="52"/>
                  </a:cubicBezTo>
                  <a:cubicBezTo>
                    <a:pt x="0" y="55"/>
                    <a:pt x="9" y="56"/>
                    <a:pt x="11" y="53"/>
                  </a:cubicBezTo>
                  <a:cubicBezTo>
                    <a:pt x="26" y="38"/>
                    <a:pt x="34" y="18"/>
                    <a:pt x="51" y="4"/>
                  </a:cubicBezTo>
                  <a:cubicBezTo>
                    <a:pt x="55" y="1"/>
                    <a:pt x="47" y="0"/>
                    <a:pt x="44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75"/>
            <p:cNvSpPr/>
            <p:nvPr>
              <p:custDataLst>
                <p:tags r:id="rId48"/>
              </p:custDataLst>
            </p:nvPr>
          </p:nvSpPr>
          <p:spPr bwMode="auto">
            <a:xfrm>
              <a:off x="4920" y="2020"/>
              <a:ext cx="346" cy="929"/>
            </a:xfrm>
            <a:custGeom>
              <a:avLst/>
              <a:gdLst>
                <a:gd name="T0" fmla="*/ 11 w 146"/>
                <a:gd name="T1" fmla="*/ 29 h 392"/>
                <a:gd name="T2" fmla="*/ 62 w 146"/>
                <a:gd name="T3" fmla="*/ 50 h 392"/>
                <a:gd name="T4" fmla="*/ 66 w 146"/>
                <a:gd name="T5" fmla="*/ 88 h 392"/>
                <a:gd name="T6" fmla="*/ 82 w 146"/>
                <a:gd name="T7" fmla="*/ 158 h 392"/>
                <a:gd name="T8" fmla="*/ 137 w 146"/>
                <a:gd name="T9" fmla="*/ 180 h 392"/>
                <a:gd name="T10" fmla="*/ 128 w 146"/>
                <a:gd name="T11" fmla="*/ 181 h 392"/>
                <a:gd name="T12" fmla="*/ 133 w 146"/>
                <a:gd name="T13" fmla="*/ 299 h 392"/>
                <a:gd name="T14" fmla="*/ 131 w 146"/>
                <a:gd name="T15" fmla="*/ 362 h 392"/>
                <a:gd name="T16" fmla="*/ 94 w 146"/>
                <a:gd name="T17" fmla="*/ 388 h 392"/>
                <a:gd name="T18" fmla="*/ 99 w 146"/>
                <a:gd name="T19" fmla="*/ 391 h 392"/>
                <a:gd name="T20" fmla="*/ 145 w 146"/>
                <a:gd name="T21" fmla="*/ 331 h 392"/>
                <a:gd name="T22" fmla="*/ 137 w 146"/>
                <a:gd name="T23" fmla="*/ 180 h 392"/>
                <a:gd name="T24" fmla="*/ 128 w 146"/>
                <a:gd name="T25" fmla="*/ 181 h 392"/>
                <a:gd name="T26" fmla="*/ 104 w 146"/>
                <a:gd name="T27" fmla="*/ 174 h 392"/>
                <a:gd name="T28" fmla="*/ 82 w 146"/>
                <a:gd name="T29" fmla="*/ 133 h 392"/>
                <a:gd name="T30" fmla="*/ 73 w 146"/>
                <a:gd name="T31" fmla="*/ 64 h 392"/>
                <a:gd name="T32" fmla="*/ 48 w 146"/>
                <a:gd name="T33" fmla="*/ 16 h 392"/>
                <a:gd name="T34" fmla="*/ 4 w 146"/>
                <a:gd name="T35" fmla="*/ 27 h 392"/>
                <a:gd name="T36" fmla="*/ 11 w 146"/>
                <a:gd name="T37" fmla="*/ 2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392">
                  <a:moveTo>
                    <a:pt x="11" y="29"/>
                  </a:moveTo>
                  <a:cubicBezTo>
                    <a:pt x="45" y="0"/>
                    <a:pt x="58" y="30"/>
                    <a:pt x="62" y="50"/>
                  </a:cubicBezTo>
                  <a:cubicBezTo>
                    <a:pt x="65" y="63"/>
                    <a:pt x="65" y="75"/>
                    <a:pt x="66" y="88"/>
                  </a:cubicBezTo>
                  <a:cubicBezTo>
                    <a:pt x="68" y="111"/>
                    <a:pt x="72" y="136"/>
                    <a:pt x="82" y="158"/>
                  </a:cubicBezTo>
                  <a:cubicBezTo>
                    <a:pt x="88" y="171"/>
                    <a:pt x="133" y="218"/>
                    <a:pt x="137" y="180"/>
                  </a:cubicBezTo>
                  <a:cubicBezTo>
                    <a:pt x="137" y="176"/>
                    <a:pt x="129" y="178"/>
                    <a:pt x="128" y="181"/>
                  </a:cubicBezTo>
                  <a:cubicBezTo>
                    <a:pt x="117" y="220"/>
                    <a:pt x="127" y="260"/>
                    <a:pt x="133" y="299"/>
                  </a:cubicBezTo>
                  <a:cubicBezTo>
                    <a:pt x="137" y="319"/>
                    <a:pt x="140" y="342"/>
                    <a:pt x="131" y="362"/>
                  </a:cubicBezTo>
                  <a:cubicBezTo>
                    <a:pt x="124" y="375"/>
                    <a:pt x="106" y="381"/>
                    <a:pt x="94" y="388"/>
                  </a:cubicBezTo>
                  <a:cubicBezTo>
                    <a:pt x="89" y="391"/>
                    <a:pt x="96" y="392"/>
                    <a:pt x="99" y="391"/>
                  </a:cubicBezTo>
                  <a:cubicBezTo>
                    <a:pt x="127" y="376"/>
                    <a:pt x="146" y="365"/>
                    <a:pt x="145" y="331"/>
                  </a:cubicBezTo>
                  <a:cubicBezTo>
                    <a:pt x="144" y="280"/>
                    <a:pt x="122" y="230"/>
                    <a:pt x="137" y="180"/>
                  </a:cubicBezTo>
                  <a:cubicBezTo>
                    <a:pt x="134" y="180"/>
                    <a:pt x="131" y="180"/>
                    <a:pt x="128" y="181"/>
                  </a:cubicBezTo>
                  <a:cubicBezTo>
                    <a:pt x="127" y="197"/>
                    <a:pt x="109" y="180"/>
                    <a:pt x="104" y="174"/>
                  </a:cubicBezTo>
                  <a:cubicBezTo>
                    <a:pt x="92" y="164"/>
                    <a:pt x="86" y="148"/>
                    <a:pt x="82" y="133"/>
                  </a:cubicBezTo>
                  <a:cubicBezTo>
                    <a:pt x="76" y="111"/>
                    <a:pt x="75" y="87"/>
                    <a:pt x="73" y="64"/>
                  </a:cubicBezTo>
                  <a:cubicBezTo>
                    <a:pt x="71" y="46"/>
                    <a:pt x="68" y="23"/>
                    <a:pt x="48" y="16"/>
                  </a:cubicBezTo>
                  <a:cubicBezTo>
                    <a:pt x="32" y="10"/>
                    <a:pt x="16" y="18"/>
                    <a:pt x="4" y="27"/>
                  </a:cubicBezTo>
                  <a:cubicBezTo>
                    <a:pt x="0" y="30"/>
                    <a:pt x="8" y="30"/>
                    <a:pt x="11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76"/>
            <p:cNvSpPr/>
            <p:nvPr>
              <p:custDataLst>
                <p:tags r:id="rId49"/>
              </p:custDataLst>
            </p:nvPr>
          </p:nvSpPr>
          <p:spPr bwMode="auto">
            <a:xfrm>
              <a:off x="2384" y="1386"/>
              <a:ext cx="1112" cy="504"/>
            </a:xfrm>
            <a:custGeom>
              <a:avLst/>
              <a:gdLst>
                <a:gd name="T0" fmla="*/ 175 w 470"/>
                <a:gd name="T1" fmla="*/ 75 h 213"/>
                <a:gd name="T2" fmla="*/ 70 w 470"/>
                <a:gd name="T3" fmla="*/ 184 h 213"/>
                <a:gd name="T4" fmla="*/ 203 w 470"/>
                <a:gd name="T5" fmla="*/ 210 h 213"/>
                <a:gd name="T6" fmla="*/ 349 w 470"/>
                <a:gd name="T7" fmla="*/ 175 h 213"/>
                <a:gd name="T8" fmla="*/ 448 w 470"/>
                <a:gd name="T9" fmla="*/ 109 h 213"/>
                <a:gd name="T10" fmla="*/ 428 w 470"/>
                <a:gd name="T11" fmla="*/ 17 h 213"/>
                <a:gd name="T12" fmla="*/ 306 w 470"/>
                <a:gd name="T13" fmla="*/ 11 h 213"/>
                <a:gd name="T14" fmla="*/ 161 w 470"/>
                <a:gd name="T15" fmla="*/ 46 h 213"/>
                <a:gd name="T16" fmla="*/ 166 w 470"/>
                <a:gd name="T17" fmla="*/ 47 h 213"/>
                <a:gd name="T18" fmla="*/ 294 w 470"/>
                <a:gd name="T19" fmla="*/ 16 h 213"/>
                <a:gd name="T20" fmla="*/ 401 w 470"/>
                <a:gd name="T21" fmla="*/ 13 h 213"/>
                <a:gd name="T22" fmla="*/ 453 w 470"/>
                <a:gd name="T23" fmla="*/ 82 h 213"/>
                <a:gd name="T24" fmla="*/ 376 w 470"/>
                <a:gd name="T25" fmla="*/ 160 h 213"/>
                <a:gd name="T26" fmla="*/ 266 w 470"/>
                <a:gd name="T27" fmla="*/ 196 h 213"/>
                <a:gd name="T28" fmla="*/ 137 w 470"/>
                <a:gd name="T29" fmla="*/ 204 h 213"/>
                <a:gd name="T30" fmla="*/ 56 w 470"/>
                <a:gd name="T31" fmla="*/ 135 h 213"/>
                <a:gd name="T32" fmla="*/ 168 w 470"/>
                <a:gd name="T33" fmla="*/ 79 h 213"/>
                <a:gd name="T34" fmla="*/ 175 w 470"/>
                <a:gd name="T35" fmla="*/ 7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0" h="213">
                  <a:moveTo>
                    <a:pt x="175" y="75"/>
                  </a:moveTo>
                  <a:cubicBezTo>
                    <a:pt x="112" y="53"/>
                    <a:pt x="0" y="127"/>
                    <a:pt x="70" y="184"/>
                  </a:cubicBezTo>
                  <a:cubicBezTo>
                    <a:pt x="105" y="213"/>
                    <a:pt x="160" y="213"/>
                    <a:pt x="203" y="210"/>
                  </a:cubicBezTo>
                  <a:cubicBezTo>
                    <a:pt x="253" y="205"/>
                    <a:pt x="303" y="192"/>
                    <a:pt x="349" y="175"/>
                  </a:cubicBezTo>
                  <a:cubicBezTo>
                    <a:pt x="385" y="162"/>
                    <a:pt x="427" y="142"/>
                    <a:pt x="448" y="109"/>
                  </a:cubicBezTo>
                  <a:cubicBezTo>
                    <a:pt x="469" y="76"/>
                    <a:pt x="470" y="37"/>
                    <a:pt x="428" y="17"/>
                  </a:cubicBezTo>
                  <a:cubicBezTo>
                    <a:pt x="391" y="0"/>
                    <a:pt x="346" y="5"/>
                    <a:pt x="306" y="11"/>
                  </a:cubicBezTo>
                  <a:cubicBezTo>
                    <a:pt x="256" y="18"/>
                    <a:pt x="206" y="23"/>
                    <a:pt x="161" y="46"/>
                  </a:cubicBezTo>
                  <a:cubicBezTo>
                    <a:pt x="156" y="48"/>
                    <a:pt x="163" y="48"/>
                    <a:pt x="166" y="47"/>
                  </a:cubicBezTo>
                  <a:cubicBezTo>
                    <a:pt x="206" y="27"/>
                    <a:pt x="249" y="24"/>
                    <a:pt x="294" y="16"/>
                  </a:cubicBezTo>
                  <a:cubicBezTo>
                    <a:pt x="329" y="10"/>
                    <a:pt x="366" y="6"/>
                    <a:pt x="401" y="13"/>
                  </a:cubicBezTo>
                  <a:cubicBezTo>
                    <a:pt x="437" y="21"/>
                    <a:pt x="460" y="47"/>
                    <a:pt x="453" y="82"/>
                  </a:cubicBezTo>
                  <a:cubicBezTo>
                    <a:pt x="445" y="119"/>
                    <a:pt x="409" y="143"/>
                    <a:pt x="376" y="160"/>
                  </a:cubicBezTo>
                  <a:cubicBezTo>
                    <a:pt x="341" y="177"/>
                    <a:pt x="304" y="187"/>
                    <a:pt x="266" y="196"/>
                  </a:cubicBezTo>
                  <a:cubicBezTo>
                    <a:pt x="224" y="205"/>
                    <a:pt x="180" y="211"/>
                    <a:pt x="137" y="204"/>
                  </a:cubicBezTo>
                  <a:cubicBezTo>
                    <a:pt x="100" y="199"/>
                    <a:pt x="51" y="177"/>
                    <a:pt x="56" y="135"/>
                  </a:cubicBezTo>
                  <a:cubicBezTo>
                    <a:pt x="60" y="93"/>
                    <a:pt x="130" y="65"/>
                    <a:pt x="168" y="79"/>
                  </a:cubicBezTo>
                  <a:cubicBezTo>
                    <a:pt x="170" y="79"/>
                    <a:pt x="178" y="76"/>
                    <a:pt x="175" y="7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77"/>
            <p:cNvSpPr/>
            <p:nvPr>
              <p:custDataLst>
                <p:tags r:id="rId50"/>
              </p:custDataLst>
            </p:nvPr>
          </p:nvSpPr>
          <p:spPr bwMode="auto">
            <a:xfrm>
              <a:off x="2911" y="846"/>
              <a:ext cx="100" cy="679"/>
            </a:xfrm>
            <a:custGeom>
              <a:avLst/>
              <a:gdLst>
                <a:gd name="T0" fmla="*/ 1 w 42"/>
                <a:gd name="T1" fmla="*/ 5 h 287"/>
                <a:gd name="T2" fmla="*/ 17 w 42"/>
                <a:gd name="T3" fmla="*/ 136 h 287"/>
                <a:gd name="T4" fmla="*/ 33 w 42"/>
                <a:gd name="T5" fmla="*/ 283 h 287"/>
                <a:gd name="T6" fmla="*/ 41 w 42"/>
                <a:gd name="T7" fmla="*/ 281 h 287"/>
                <a:gd name="T8" fmla="*/ 27 w 42"/>
                <a:gd name="T9" fmla="*/ 149 h 287"/>
                <a:gd name="T10" fmla="*/ 9 w 42"/>
                <a:gd name="T11" fmla="*/ 4 h 287"/>
                <a:gd name="T12" fmla="*/ 1 w 42"/>
                <a:gd name="T13" fmla="*/ 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87">
                  <a:moveTo>
                    <a:pt x="1" y="5"/>
                  </a:moveTo>
                  <a:cubicBezTo>
                    <a:pt x="1" y="49"/>
                    <a:pt x="11" y="92"/>
                    <a:pt x="17" y="136"/>
                  </a:cubicBezTo>
                  <a:cubicBezTo>
                    <a:pt x="22" y="185"/>
                    <a:pt x="26" y="234"/>
                    <a:pt x="33" y="283"/>
                  </a:cubicBezTo>
                  <a:cubicBezTo>
                    <a:pt x="33" y="287"/>
                    <a:pt x="42" y="285"/>
                    <a:pt x="41" y="281"/>
                  </a:cubicBezTo>
                  <a:cubicBezTo>
                    <a:pt x="36" y="237"/>
                    <a:pt x="32" y="193"/>
                    <a:pt x="27" y="149"/>
                  </a:cubicBezTo>
                  <a:cubicBezTo>
                    <a:pt x="22" y="101"/>
                    <a:pt x="10" y="53"/>
                    <a:pt x="9" y="4"/>
                  </a:cubicBezTo>
                  <a:cubicBezTo>
                    <a:pt x="9" y="0"/>
                    <a:pt x="0" y="1"/>
                    <a:pt x="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78"/>
            <p:cNvSpPr/>
            <p:nvPr>
              <p:custDataLst>
                <p:tags r:id="rId51"/>
              </p:custDataLst>
            </p:nvPr>
          </p:nvSpPr>
          <p:spPr bwMode="auto">
            <a:xfrm>
              <a:off x="2556" y="834"/>
              <a:ext cx="360" cy="739"/>
            </a:xfrm>
            <a:custGeom>
              <a:avLst/>
              <a:gdLst>
                <a:gd name="T0" fmla="*/ 143 w 152"/>
                <a:gd name="T1" fmla="*/ 2 h 312"/>
                <a:gd name="T2" fmla="*/ 1 w 152"/>
                <a:gd name="T3" fmla="*/ 311 h 312"/>
                <a:gd name="T4" fmla="*/ 9 w 152"/>
                <a:gd name="T5" fmla="*/ 309 h 312"/>
                <a:gd name="T6" fmla="*/ 151 w 152"/>
                <a:gd name="T7" fmla="*/ 1 h 312"/>
                <a:gd name="T8" fmla="*/ 143 w 152"/>
                <a:gd name="T9" fmla="*/ 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312">
                  <a:moveTo>
                    <a:pt x="143" y="2"/>
                  </a:moveTo>
                  <a:cubicBezTo>
                    <a:pt x="87" y="101"/>
                    <a:pt x="54" y="210"/>
                    <a:pt x="1" y="311"/>
                  </a:cubicBezTo>
                  <a:cubicBezTo>
                    <a:pt x="0" y="312"/>
                    <a:pt x="8" y="311"/>
                    <a:pt x="9" y="309"/>
                  </a:cubicBezTo>
                  <a:cubicBezTo>
                    <a:pt x="62" y="209"/>
                    <a:pt x="95" y="100"/>
                    <a:pt x="151" y="1"/>
                  </a:cubicBezTo>
                  <a:cubicBezTo>
                    <a:pt x="152" y="0"/>
                    <a:pt x="144" y="0"/>
                    <a:pt x="143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79"/>
            <p:cNvSpPr/>
            <p:nvPr>
              <p:custDataLst>
                <p:tags r:id="rId52"/>
              </p:custDataLst>
            </p:nvPr>
          </p:nvSpPr>
          <p:spPr bwMode="auto">
            <a:xfrm>
              <a:off x="2899" y="801"/>
              <a:ext cx="554" cy="776"/>
            </a:xfrm>
            <a:custGeom>
              <a:avLst/>
              <a:gdLst>
                <a:gd name="T0" fmla="*/ 2 w 234"/>
                <a:gd name="T1" fmla="*/ 6 h 328"/>
                <a:gd name="T2" fmla="*/ 224 w 234"/>
                <a:gd name="T3" fmla="*/ 326 h 328"/>
                <a:gd name="T4" fmla="*/ 232 w 234"/>
                <a:gd name="T5" fmla="*/ 322 h 328"/>
                <a:gd name="T6" fmla="*/ 10 w 234"/>
                <a:gd name="T7" fmla="*/ 3 h 328"/>
                <a:gd name="T8" fmla="*/ 2 w 234"/>
                <a:gd name="T9" fmla="*/ 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328">
                  <a:moveTo>
                    <a:pt x="2" y="6"/>
                  </a:moveTo>
                  <a:cubicBezTo>
                    <a:pt x="70" y="116"/>
                    <a:pt x="144" y="223"/>
                    <a:pt x="224" y="326"/>
                  </a:cubicBezTo>
                  <a:cubicBezTo>
                    <a:pt x="226" y="328"/>
                    <a:pt x="234" y="325"/>
                    <a:pt x="232" y="322"/>
                  </a:cubicBezTo>
                  <a:cubicBezTo>
                    <a:pt x="151" y="220"/>
                    <a:pt x="78" y="112"/>
                    <a:pt x="10" y="3"/>
                  </a:cubicBezTo>
                  <a:cubicBezTo>
                    <a:pt x="8" y="0"/>
                    <a:pt x="0" y="3"/>
                    <a:pt x="2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80"/>
            <p:cNvSpPr/>
            <p:nvPr>
              <p:custDataLst>
                <p:tags r:id="rId53"/>
              </p:custDataLst>
            </p:nvPr>
          </p:nvSpPr>
          <p:spPr bwMode="auto">
            <a:xfrm>
              <a:off x="2880" y="874"/>
              <a:ext cx="43" cy="123"/>
            </a:xfrm>
            <a:custGeom>
              <a:avLst/>
              <a:gdLst>
                <a:gd name="T0" fmla="*/ 1 w 18"/>
                <a:gd name="T1" fmla="*/ 5 h 52"/>
                <a:gd name="T2" fmla="*/ 1 w 18"/>
                <a:gd name="T3" fmla="*/ 50 h 52"/>
                <a:gd name="T4" fmla="*/ 10 w 18"/>
                <a:gd name="T5" fmla="*/ 49 h 52"/>
                <a:gd name="T6" fmla="*/ 10 w 18"/>
                <a:gd name="T7" fmla="*/ 3 h 52"/>
                <a:gd name="T8" fmla="*/ 1 w 18"/>
                <a:gd name="T9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2">
                  <a:moveTo>
                    <a:pt x="1" y="5"/>
                  </a:moveTo>
                  <a:cubicBezTo>
                    <a:pt x="10" y="18"/>
                    <a:pt x="6" y="36"/>
                    <a:pt x="1" y="50"/>
                  </a:cubicBezTo>
                  <a:cubicBezTo>
                    <a:pt x="1" y="52"/>
                    <a:pt x="9" y="51"/>
                    <a:pt x="10" y="49"/>
                  </a:cubicBezTo>
                  <a:cubicBezTo>
                    <a:pt x="15" y="35"/>
                    <a:pt x="18" y="16"/>
                    <a:pt x="10" y="3"/>
                  </a:cubicBezTo>
                  <a:cubicBezTo>
                    <a:pt x="8" y="0"/>
                    <a:pt x="0" y="3"/>
                    <a:pt x="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81"/>
            <p:cNvSpPr/>
            <p:nvPr>
              <p:custDataLst>
                <p:tags r:id="rId54"/>
              </p:custDataLst>
            </p:nvPr>
          </p:nvSpPr>
          <p:spPr bwMode="auto">
            <a:xfrm>
              <a:off x="2864" y="1236"/>
              <a:ext cx="21" cy="60"/>
            </a:xfrm>
            <a:custGeom>
              <a:avLst/>
              <a:gdLst>
                <a:gd name="T0" fmla="*/ 0 w 9"/>
                <a:gd name="T1" fmla="*/ 4 h 25"/>
                <a:gd name="T2" fmla="*/ 0 w 9"/>
                <a:gd name="T3" fmla="*/ 23 h 25"/>
                <a:gd name="T4" fmla="*/ 9 w 9"/>
                <a:gd name="T5" fmla="*/ 21 h 25"/>
                <a:gd name="T6" fmla="*/ 9 w 9"/>
                <a:gd name="T7" fmla="*/ 2 h 25"/>
                <a:gd name="T8" fmla="*/ 0 w 9"/>
                <a:gd name="T9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5">
                  <a:moveTo>
                    <a:pt x="0" y="4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9" y="23"/>
                    <a:pt x="9" y="2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0" y="1"/>
                    <a:pt x="0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82"/>
            <p:cNvSpPr/>
            <p:nvPr>
              <p:custDataLst>
                <p:tags r:id="rId55"/>
              </p:custDataLst>
            </p:nvPr>
          </p:nvSpPr>
          <p:spPr bwMode="auto">
            <a:xfrm>
              <a:off x="2836" y="1454"/>
              <a:ext cx="30" cy="64"/>
            </a:xfrm>
            <a:custGeom>
              <a:avLst/>
              <a:gdLst>
                <a:gd name="T0" fmla="*/ 4 w 13"/>
                <a:gd name="T1" fmla="*/ 3 h 27"/>
                <a:gd name="T2" fmla="*/ 0 w 13"/>
                <a:gd name="T3" fmla="*/ 26 h 27"/>
                <a:gd name="T4" fmla="*/ 9 w 13"/>
                <a:gd name="T5" fmla="*/ 24 h 27"/>
                <a:gd name="T6" fmla="*/ 13 w 13"/>
                <a:gd name="T7" fmla="*/ 1 h 27"/>
                <a:gd name="T8" fmla="*/ 4 w 13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4" y="3"/>
                  </a:moveTo>
                  <a:cubicBezTo>
                    <a:pt x="4" y="11"/>
                    <a:pt x="1" y="18"/>
                    <a:pt x="0" y="26"/>
                  </a:cubicBezTo>
                  <a:cubicBezTo>
                    <a:pt x="0" y="27"/>
                    <a:pt x="9" y="26"/>
                    <a:pt x="9" y="24"/>
                  </a:cubicBezTo>
                  <a:cubicBezTo>
                    <a:pt x="9" y="16"/>
                    <a:pt x="12" y="9"/>
                    <a:pt x="13" y="1"/>
                  </a:cubicBezTo>
                  <a:cubicBezTo>
                    <a:pt x="13" y="0"/>
                    <a:pt x="4" y="1"/>
                    <a:pt x="4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83"/>
            <p:cNvSpPr/>
            <p:nvPr>
              <p:custDataLst>
                <p:tags r:id="rId56"/>
              </p:custDataLst>
            </p:nvPr>
          </p:nvSpPr>
          <p:spPr bwMode="auto">
            <a:xfrm>
              <a:off x="2826" y="1632"/>
              <a:ext cx="31" cy="78"/>
            </a:xfrm>
            <a:custGeom>
              <a:avLst/>
              <a:gdLst>
                <a:gd name="T0" fmla="*/ 4 w 13"/>
                <a:gd name="T1" fmla="*/ 4 h 33"/>
                <a:gd name="T2" fmla="*/ 0 w 13"/>
                <a:gd name="T3" fmla="*/ 31 h 33"/>
                <a:gd name="T4" fmla="*/ 9 w 13"/>
                <a:gd name="T5" fmla="*/ 29 h 33"/>
                <a:gd name="T6" fmla="*/ 13 w 13"/>
                <a:gd name="T7" fmla="*/ 2 h 33"/>
                <a:gd name="T8" fmla="*/ 4 w 13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3">
                  <a:moveTo>
                    <a:pt x="4" y="4"/>
                  </a:moveTo>
                  <a:cubicBezTo>
                    <a:pt x="4" y="13"/>
                    <a:pt x="0" y="22"/>
                    <a:pt x="0" y="31"/>
                  </a:cubicBezTo>
                  <a:cubicBezTo>
                    <a:pt x="0" y="33"/>
                    <a:pt x="9" y="32"/>
                    <a:pt x="9" y="29"/>
                  </a:cubicBezTo>
                  <a:cubicBezTo>
                    <a:pt x="9" y="20"/>
                    <a:pt x="12" y="11"/>
                    <a:pt x="13" y="2"/>
                  </a:cubicBezTo>
                  <a:cubicBezTo>
                    <a:pt x="13" y="0"/>
                    <a:pt x="4" y="2"/>
                    <a:pt x="4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84"/>
            <p:cNvSpPr/>
            <p:nvPr>
              <p:custDataLst>
                <p:tags r:id="rId57"/>
              </p:custDataLst>
            </p:nvPr>
          </p:nvSpPr>
          <p:spPr bwMode="auto">
            <a:xfrm>
              <a:off x="2779" y="1847"/>
              <a:ext cx="19" cy="52"/>
            </a:xfrm>
            <a:custGeom>
              <a:avLst/>
              <a:gdLst>
                <a:gd name="T0" fmla="*/ 0 w 8"/>
                <a:gd name="T1" fmla="*/ 5 h 22"/>
                <a:gd name="T2" fmla="*/ 0 w 8"/>
                <a:gd name="T3" fmla="*/ 20 h 22"/>
                <a:gd name="T4" fmla="*/ 8 w 8"/>
                <a:gd name="T5" fmla="*/ 18 h 22"/>
                <a:gd name="T6" fmla="*/ 8 w 8"/>
                <a:gd name="T7" fmla="*/ 3 h 22"/>
                <a:gd name="T8" fmla="*/ 0 w 8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2">
                  <a:moveTo>
                    <a:pt x="0" y="5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8" y="21"/>
                    <a:pt x="8" y="18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0"/>
                    <a:pt x="0" y="2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85"/>
            <p:cNvSpPr/>
            <p:nvPr>
              <p:custDataLst>
                <p:tags r:id="rId58"/>
              </p:custDataLst>
            </p:nvPr>
          </p:nvSpPr>
          <p:spPr bwMode="auto">
            <a:xfrm>
              <a:off x="3820" y="1165"/>
              <a:ext cx="227" cy="320"/>
            </a:xfrm>
            <a:custGeom>
              <a:avLst/>
              <a:gdLst>
                <a:gd name="T0" fmla="*/ 9 w 96"/>
                <a:gd name="T1" fmla="*/ 29 h 135"/>
                <a:gd name="T2" fmla="*/ 13 w 96"/>
                <a:gd name="T3" fmla="*/ 7 h 135"/>
                <a:gd name="T4" fmla="*/ 4 w 96"/>
                <a:gd name="T5" fmla="*/ 7 h 135"/>
                <a:gd name="T6" fmla="*/ 23 w 96"/>
                <a:gd name="T7" fmla="*/ 77 h 135"/>
                <a:gd name="T8" fmla="*/ 41 w 96"/>
                <a:gd name="T9" fmla="*/ 133 h 135"/>
                <a:gd name="T10" fmla="*/ 48 w 96"/>
                <a:gd name="T11" fmla="*/ 133 h 135"/>
                <a:gd name="T12" fmla="*/ 68 w 96"/>
                <a:gd name="T13" fmla="*/ 67 h 135"/>
                <a:gd name="T14" fmla="*/ 72 w 96"/>
                <a:gd name="T15" fmla="*/ 37 h 135"/>
                <a:gd name="T16" fmla="*/ 77 w 96"/>
                <a:gd name="T17" fmla="*/ 16 h 135"/>
                <a:gd name="T18" fmla="*/ 86 w 96"/>
                <a:gd name="T19" fmla="*/ 19 h 135"/>
                <a:gd name="T20" fmla="*/ 93 w 96"/>
                <a:gd name="T21" fmla="*/ 16 h 135"/>
                <a:gd name="T22" fmla="*/ 77 w 96"/>
                <a:gd name="T23" fmla="*/ 5 h 135"/>
                <a:gd name="T24" fmla="*/ 64 w 96"/>
                <a:gd name="T25" fmla="*/ 33 h 135"/>
                <a:gd name="T26" fmla="*/ 58 w 96"/>
                <a:gd name="T27" fmla="*/ 76 h 135"/>
                <a:gd name="T28" fmla="*/ 42 w 96"/>
                <a:gd name="T29" fmla="*/ 131 h 135"/>
                <a:gd name="T30" fmla="*/ 49 w 96"/>
                <a:gd name="T31" fmla="*/ 130 h 135"/>
                <a:gd name="T32" fmla="*/ 31 w 96"/>
                <a:gd name="T33" fmla="*/ 75 h 135"/>
                <a:gd name="T34" fmla="*/ 13 w 96"/>
                <a:gd name="T35" fmla="*/ 5 h 135"/>
                <a:gd name="T36" fmla="*/ 5 w 96"/>
                <a:gd name="T37" fmla="*/ 6 h 135"/>
                <a:gd name="T38" fmla="*/ 0 w 96"/>
                <a:gd name="T39" fmla="*/ 29 h 135"/>
                <a:gd name="T40" fmla="*/ 9 w 96"/>
                <a:gd name="T41" fmla="*/ 2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35">
                  <a:moveTo>
                    <a:pt x="9" y="29"/>
                  </a:moveTo>
                  <a:cubicBezTo>
                    <a:pt x="9" y="21"/>
                    <a:pt x="9" y="14"/>
                    <a:pt x="13" y="7"/>
                  </a:cubicBezTo>
                  <a:cubicBezTo>
                    <a:pt x="10" y="7"/>
                    <a:pt x="7" y="7"/>
                    <a:pt x="4" y="7"/>
                  </a:cubicBezTo>
                  <a:cubicBezTo>
                    <a:pt x="15" y="29"/>
                    <a:pt x="20" y="54"/>
                    <a:pt x="23" y="77"/>
                  </a:cubicBezTo>
                  <a:cubicBezTo>
                    <a:pt x="25" y="95"/>
                    <a:pt x="26" y="120"/>
                    <a:pt x="41" y="133"/>
                  </a:cubicBezTo>
                  <a:cubicBezTo>
                    <a:pt x="43" y="135"/>
                    <a:pt x="47" y="134"/>
                    <a:pt x="48" y="133"/>
                  </a:cubicBezTo>
                  <a:cubicBezTo>
                    <a:pt x="66" y="117"/>
                    <a:pt x="65" y="88"/>
                    <a:pt x="68" y="67"/>
                  </a:cubicBezTo>
                  <a:cubicBezTo>
                    <a:pt x="69" y="57"/>
                    <a:pt x="70" y="47"/>
                    <a:pt x="72" y="37"/>
                  </a:cubicBezTo>
                  <a:cubicBezTo>
                    <a:pt x="73" y="29"/>
                    <a:pt x="75" y="22"/>
                    <a:pt x="77" y="16"/>
                  </a:cubicBezTo>
                  <a:cubicBezTo>
                    <a:pt x="81" y="7"/>
                    <a:pt x="83" y="16"/>
                    <a:pt x="86" y="19"/>
                  </a:cubicBezTo>
                  <a:cubicBezTo>
                    <a:pt x="87" y="22"/>
                    <a:pt x="96" y="19"/>
                    <a:pt x="93" y="16"/>
                  </a:cubicBezTo>
                  <a:cubicBezTo>
                    <a:pt x="89" y="9"/>
                    <a:pt x="87" y="0"/>
                    <a:pt x="77" y="5"/>
                  </a:cubicBezTo>
                  <a:cubicBezTo>
                    <a:pt x="68" y="10"/>
                    <a:pt x="66" y="24"/>
                    <a:pt x="64" y="33"/>
                  </a:cubicBezTo>
                  <a:cubicBezTo>
                    <a:pt x="61" y="47"/>
                    <a:pt x="60" y="62"/>
                    <a:pt x="58" y="76"/>
                  </a:cubicBezTo>
                  <a:cubicBezTo>
                    <a:pt x="56" y="94"/>
                    <a:pt x="56" y="118"/>
                    <a:pt x="42" y="131"/>
                  </a:cubicBezTo>
                  <a:cubicBezTo>
                    <a:pt x="44" y="131"/>
                    <a:pt x="46" y="130"/>
                    <a:pt x="49" y="130"/>
                  </a:cubicBezTo>
                  <a:cubicBezTo>
                    <a:pt x="34" y="117"/>
                    <a:pt x="34" y="93"/>
                    <a:pt x="31" y="75"/>
                  </a:cubicBezTo>
                  <a:cubicBezTo>
                    <a:pt x="29" y="52"/>
                    <a:pt x="23" y="27"/>
                    <a:pt x="13" y="5"/>
                  </a:cubicBezTo>
                  <a:cubicBezTo>
                    <a:pt x="12" y="3"/>
                    <a:pt x="6" y="3"/>
                    <a:pt x="5" y="6"/>
                  </a:cubicBezTo>
                  <a:cubicBezTo>
                    <a:pt x="1" y="14"/>
                    <a:pt x="0" y="21"/>
                    <a:pt x="0" y="29"/>
                  </a:cubicBezTo>
                  <a:cubicBezTo>
                    <a:pt x="0" y="33"/>
                    <a:pt x="9" y="32"/>
                    <a:pt x="9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86"/>
            <p:cNvSpPr/>
            <p:nvPr>
              <p:custDataLst>
                <p:tags r:id="rId59"/>
              </p:custDataLst>
            </p:nvPr>
          </p:nvSpPr>
          <p:spPr bwMode="auto">
            <a:xfrm>
              <a:off x="4099" y="1203"/>
              <a:ext cx="180" cy="26"/>
            </a:xfrm>
            <a:custGeom>
              <a:avLst/>
              <a:gdLst>
                <a:gd name="T0" fmla="*/ 6 w 76"/>
                <a:gd name="T1" fmla="*/ 11 h 11"/>
                <a:gd name="T2" fmla="*/ 66 w 76"/>
                <a:gd name="T3" fmla="*/ 7 h 11"/>
                <a:gd name="T4" fmla="*/ 71 w 76"/>
                <a:gd name="T5" fmla="*/ 4 h 11"/>
                <a:gd name="T6" fmla="*/ 10 w 76"/>
                <a:gd name="T7" fmla="*/ 7 h 11"/>
                <a:gd name="T8" fmla="*/ 6 w 7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">
                  <a:moveTo>
                    <a:pt x="6" y="11"/>
                  </a:moveTo>
                  <a:cubicBezTo>
                    <a:pt x="26" y="11"/>
                    <a:pt x="46" y="4"/>
                    <a:pt x="66" y="7"/>
                  </a:cubicBezTo>
                  <a:cubicBezTo>
                    <a:pt x="68" y="8"/>
                    <a:pt x="76" y="4"/>
                    <a:pt x="71" y="4"/>
                  </a:cubicBezTo>
                  <a:cubicBezTo>
                    <a:pt x="50" y="0"/>
                    <a:pt x="30" y="7"/>
                    <a:pt x="10" y="7"/>
                  </a:cubicBezTo>
                  <a:cubicBezTo>
                    <a:pt x="7" y="7"/>
                    <a:pt x="0" y="11"/>
                    <a:pt x="6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87"/>
            <p:cNvSpPr/>
            <p:nvPr>
              <p:custDataLst>
                <p:tags r:id="rId60"/>
              </p:custDataLst>
            </p:nvPr>
          </p:nvSpPr>
          <p:spPr bwMode="auto">
            <a:xfrm>
              <a:off x="4156" y="1265"/>
              <a:ext cx="130" cy="50"/>
            </a:xfrm>
            <a:custGeom>
              <a:avLst/>
              <a:gdLst>
                <a:gd name="T0" fmla="*/ 0 w 55"/>
                <a:gd name="T1" fmla="*/ 3 h 21"/>
                <a:gd name="T2" fmla="*/ 46 w 55"/>
                <a:gd name="T3" fmla="*/ 19 h 21"/>
                <a:gd name="T4" fmla="*/ 51 w 55"/>
                <a:gd name="T5" fmla="*/ 16 h 21"/>
                <a:gd name="T6" fmla="*/ 8 w 55"/>
                <a:gd name="T7" fmla="*/ 1 h 21"/>
                <a:gd name="T8" fmla="*/ 0 w 55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1">
                  <a:moveTo>
                    <a:pt x="0" y="3"/>
                  </a:moveTo>
                  <a:cubicBezTo>
                    <a:pt x="1" y="21"/>
                    <a:pt x="33" y="19"/>
                    <a:pt x="46" y="19"/>
                  </a:cubicBezTo>
                  <a:cubicBezTo>
                    <a:pt x="47" y="19"/>
                    <a:pt x="55" y="16"/>
                    <a:pt x="51" y="16"/>
                  </a:cubicBezTo>
                  <a:cubicBezTo>
                    <a:pt x="39" y="16"/>
                    <a:pt x="9" y="17"/>
                    <a:pt x="8" y="1"/>
                  </a:cubicBezTo>
                  <a:cubicBezTo>
                    <a:pt x="8" y="0"/>
                    <a:pt x="0" y="1"/>
                    <a:pt x="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88"/>
            <p:cNvSpPr/>
            <p:nvPr>
              <p:custDataLst>
                <p:tags r:id="rId61"/>
              </p:custDataLst>
            </p:nvPr>
          </p:nvSpPr>
          <p:spPr bwMode="auto">
            <a:xfrm>
              <a:off x="4442" y="1113"/>
              <a:ext cx="59" cy="206"/>
            </a:xfrm>
            <a:custGeom>
              <a:avLst/>
              <a:gdLst>
                <a:gd name="T0" fmla="*/ 8 w 25"/>
                <a:gd name="T1" fmla="*/ 85 h 87"/>
                <a:gd name="T2" fmla="*/ 25 w 25"/>
                <a:gd name="T3" fmla="*/ 1 h 87"/>
                <a:gd name="T4" fmla="*/ 16 w 25"/>
                <a:gd name="T5" fmla="*/ 3 h 87"/>
                <a:gd name="T6" fmla="*/ 8 w 25"/>
                <a:gd name="T7" fmla="*/ 86 h 87"/>
                <a:gd name="T8" fmla="*/ 17 w 25"/>
                <a:gd name="T9" fmla="*/ 84 h 87"/>
                <a:gd name="T10" fmla="*/ 25 w 25"/>
                <a:gd name="T11" fmla="*/ 1 h 87"/>
                <a:gd name="T12" fmla="*/ 16 w 25"/>
                <a:gd name="T13" fmla="*/ 2 h 87"/>
                <a:gd name="T14" fmla="*/ 0 w 25"/>
                <a:gd name="T15" fmla="*/ 86 h 87"/>
                <a:gd name="T16" fmla="*/ 8 w 25"/>
                <a:gd name="T17" fmla="*/ 8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87">
                  <a:moveTo>
                    <a:pt x="8" y="85"/>
                  </a:moveTo>
                  <a:cubicBezTo>
                    <a:pt x="16" y="57"/>
                    <a:pt x="17" y="28"/>
                    <a:pt x="25" y="1"/>
                  </a:cubicBezTo>
                  <a:cubicBezTo>
                    <a:pt x="22" y="1"/>
                    <a:pt x="19" y="2"/>
                    <a:pt x="16" y="3"/>
                  </a:cubicBezTo>
                  <a:cubicBezTo>
                    <a:pt x="12" y="31"/>
                    <a:pt x="8" y="58"/>
                    <a:pt x="8" y="86"/>
                  </a:cubicBezTo>
                  <a:cubicBezTo>
                    <a:pt x="8" y="87"/>
                    <a:pt x="16" y="86"/>
                    <a:pt x="17" y="84"/>
                  </a:cubicBezTo>
                  <a:cubicBezTo>
                    <a:pt x="17" y="56"/>
                    <a:pt x="20" y="28"/>
                    <a:pt x="25" y="1"/>
                  </a:cubicBezTo>
                  <a:cubicBezTo>
                    <a:pt x="25" y="0"/>
                    <a:pt x="17" y="1"/>
                    <a:pt x="16" y="2"/>
                  </a:cubicBezTo>
                  <a:cubicBezTo>
                    <a:pt x="8" y="30"/>
                    <a:pt x="8" y="59"/>
                    <a:pt x="0" y="86"/>
                  </a:cubicBezTo>
                  <a:cubicBezTo>
                    <a:pt x="0" y="87"/>
                    <a:pt x="8" y="86"/>
                    <a:pt x="8" y="8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89"/>
            <p:cNvSpPr/>
            <p:nvPr>
              <p:custDataLst>
                <p:tags r:id="rId62"/>
              </p:custDataLst>
            </p:nvPr>
          </p:nvSpPr>
          <p:spPr bwMode="auto">
            <a:xfrm>
              <a:off x="4516" y="1191"/>
              <a:ext cx="123" cy="313"/>
            </a:xfrm>
            <a:custGeom>
              <a:avLst/>
              <a:gdLst>
                <a:gd name="T0" fmla="*/ 42 w 52"/>
                <a:gd name="T1" fmla="*/ 3 h 132"/>
                <a:gd name="T2" fmla="*/ 21 w 52"/>
                <a:gd name="T3" fmla="*/ 53 h 132"/>
                <a:gd name="T4" fmla="*/ 1 w 52"/>
                <a:gd name="T5" fmla="*/ 129 h 132"/>
                <a:gd name="T6" fmla="*/ 10 w 52"/>
                <a:gd name="T7" fmla="*/ 128 h 132"/>
                <a:gd name="T8" fmla="*/ 28 w 52"/>
                <a:gd name="T9" fmla="*/ 59 h 132"/>
                <a:gd name="T10" fmla="*/ 50 w 52"/>
                <a:gd name="T11" fmla="*/ 3 h 132"/>
                <a:gd name="T12" fmla="*/ 42 w 52"/>
                <a:gd name="T13" fmla="*/ 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32">
                  <a:moveTo>
                    <a:pt x="42" y="3"/>
                  </a:moveTo>
                  <a:cubicBezTo>
                    <a:pt x="29" y="17"/>
                    <a:pt x="26" y="35"/>
                    <a:pt x="21" y="53"/>
                  </a:cubicBezTo>
                  <a:cubicBezTo>
                    <a:pt x="15" y="78"/>
                    <a:pt x="10" y="104"/>
                    <a:pt x="1" y="129"/>
                  </a:cubicBezTo>
                  <a:cubicBezTo>
                    <a:pt x="0" y="132"/>
                    <a:pt x="9" y="131"/>
                    <a:pt x="10" y="128"/>
                  </a:cubicBezTo>
                  <a:cubicBezTo>
                    <a:pt x="17" y="105"/>
                    <a:pt x="22" y="82"/>
                    <a:pt x="28" y="59"/>
                  </a:cubicBezTo>
                  <a:cubicBezTo>
                    <a:pt x="33" y="40"/>
                    <a:pt x="36" y="18"/>
                    <a:pt x="50" y="3"/>
                  </a:cubicBezTo>
                  <a:cubicBezTo>
                    <a:pt x="52" y="0"/>
                    <a:pt x="44" y="1"/>
                    <a:pt x="42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90"/>
            <p:cNvSpPr/>
            <p:nvPr>
              <p:custDataLst>
                <p:tags r:id="rId63"/>
              </p:custDataLst>
            </p:nvPr>
          </p:nvSpPr>
          <p:spPr bwMode="auto">
            <a:xfrm>
              <a:off x="4613" y="1267"/>
              <a:ext cx="144" cy="303"/>
            </a:xfrm>
            <a:custGeom>
              <a:avLst/>
              <a:gdLst>
                <a:gd name="T0" fmla="*/ 16 w 61"/>
                <a:gd name="T1" fmla="*/ 18 h 128"/>
                <a:gd name="T2" fmla="*/ 27 w 61"/>
                <a:gd name="T3" fmla="*/ 39 h 128"/>
                <a:gd name="T4" fmla="*/ 22 w 61"/>
                <a:gd name="T5" fmla="*/ 55 h 128"/>
                <a:gd name="T6" fmla="*/ 31 w 61"/>
                <a:gd name="T7" fmla="*/ 81 h 128"/>
                <a:gd name="T8" fmla="*/ 38 w 61"/>
                <a:gd name="T9" fmla="*/ 87 h 128"/>
                <a:gd name="T10" fmla="*/ 23 w 61"/>
                <a:gd name="T11" fmla="*/ 110 h 128"/>
                <a:gd name="T12" fmla="*/ 21 w 61"/>
                <a:gd name="T13" fmla="*/ 124 h 128"/>
                <a:gd name="T14" fmla="*/ 29 w 61"/>
                <a:gd name="T15" fmla="*/ 122 h 128"/>
                <a:gd name="T16" fmla="*/ 50 w 61"/>
                <a:gd name="T17" fmla="*/ 87 h 128"/>
                <a:gd name="T18" fmla="*/ 31 w 61"/>
                <a:gd name="T19" fmla="*/ 64 h 128"/>
                <a:gd name="T20" fmla="*/ 41 w 61"/>
                <a:gd name="T21" fmla="*/ 27 h 128"/>
                <a:gd name="T22" fmla="*/ 10 w 61"/>
                <a:gd name="T23" fmla="*/ 23 h 128"/>
                <a:gd name="T24" fmla="*/ 16 w 61"/>
                <a:gd name="T25" fmla="*/ 1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128">
                  <a:moveTo>
                    <a:pt x="16" y="18"/>
                  </a:moveTo>
                  <a:cubicBezTo>
                    <a:pt x="33" y="32"/>
                    <a:pt x="34" y="27"/>
                    <a:pt x="27" y="39"/>
                  </a:cubicBezTo>
                  <a:cubicBezTo>
                    <a:pt x="25" y="44"/>
                    <a:pt x="23" y="49"/>
                    <a:pt x="22" y="55"/>
                  </a:cubicBezTo>
                  <a:cubicBezTo>
                    <a:pt x="20" y="64"/>
                    <a:pt x="26" y="74"/>
                    <a:pt x="31" y="81"/>
                  </a:cubicBezTo>
                  <a:cubicBezTo>
                    <a:pt x="33" y="82"/>
                    <a:pt x="36" y="85"/>
                    <a:pt x="38" y="87"/>
                  </a:cubicBezTo>
                  <a:cubicBezTo>
                    <a:pt x="49" y="95"/>
                    <a:pt x="27" y="106"/>
                    <a:pt x="23" y="110"/>
                  </a:cubicBezTo>
                  <a:cubicBezTo>
                    <a:pt x="18" y="114"/>
                    <a:pt x="18" y="119"/>
                    <a:pt x="21" y="124"/>
                  </a:cubicBezTo>
                  <a:cubicBezTo>
                    <a:pt x="23" y="128"/>
                    <a:pt x="31" y="125"/>
                    <a:pt x="29" y="122"/>
                  </a:cubicBezTo>
                  <a:cubicBezTo>
                    <a:pt x="24" y="110"/>
                    <a:pt x="61" y="98"/>
                    <a:pt x="50" y="87"/>
                  </a:cubicBezTo>
                  <a:cubicBezTo>
                    <a:pt x="42" y="79"/>
                    <a:pt x="36" y="74"/>
                    <a:pt x="31" y="64"/>
                  </a:cubicBezTo>
                  <a:cubicBezTo>
                    <a:pt x="25" y="51"/>
                    <a:pt x="39" y="39"/>
                    <a:pt x="41" y="27"/>
                  </a:cubicBezTo>
                  <a:cubicBezTo>
                    <a:pt x="46" y="0"/>
                    <a:pt x="0" y="15"/>
                    <a:pt x="10" y="23"/>
                  </a:cubicBezTo>
                  <a:cubicBezTo>
                    <a:pt x="13" y="25"/>
                    <a:pt x="20" y="21"/>
                    <a:pt x="16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91"/>
            <p:cNvSpPr/>
            <p:nvPr>
              <p:custDataLst>
                <p:tags r:id="rId64"/>
              </p:custDataLst>
            </p:nvPr>
          </p:nvSpPr>
          <p:spPr bwMode="auto">
            <a:xfrm>
              <a:off x="4849" y="1189"/>
              <a:ext cx="88" cy="234"/>
            </a:xfrm>
            <a:custGeom>
              <a:avLst/>
              <a:gdLst>
                <a:gd name="T0" fmla="*/ 2 w 37"/>
                <a:gd name="T1" fmla="*/ 5 h 99"/>
                <a:gd name="T2" fmla="*/ 14 w 37"/>
                <a:gd name="T3" fmla="*/ 96 h 99"/>
                <a:gd name="T4" fmla="*/ 22 w 37"/>
                <a:gd name="T5" fmla="*/ 94 h 99"/>
                <a:gd name="T6" fmla="*/ 10 w 37"/>
                <a:gd name="T7" fmla="*/ 2 h 99"/>
                <a:gd name="T8" fmla="*/ 2 w 37"/>
                <a:gd name="T9" fmla="*/ 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9">
                  <a:moveTo>
                    <a:pt x="2" y="5"/>
                  </a:moveTo>
                  <a:cubicBezTo>
                    <a:pt x="29" y="25"/>
                    <a:pt x="6" y="69"/>
                    <a:pt x="14" y="96"/>
                  </a:cubicBezTo>
                  <a:cubicBezTo>
                    <a:pt x="15" y="99"/>
                    <a:pt x="23" y="97"/>
                    <a:pt x="22" y="94"/>
                  </a:cubicBezTo>
                  <a:cubicBezTo>
                    <a:pt x="15" y="67"/>
                    <a:pt x="37" y="22"/>
                    <a:pt x="10" y="2"/>
                  </a:cubicBezTo>
                  <a:cubicBezTo>
                    <a:pt x="7" y="0"/>
                    <a:pt x="0" y="4"/>
                    <a:pt x="2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92"/>
            <p:cNvSpPr/>
            <p:nvPr>
              <p:custDataLst>
                <p:tags r:id="rId65"/>
              </p:custDataLst>
            </p:nvPr>
          </p:nvSpPr>
          <p:spPr bwMode="auto">
            <a:xfrm>
              <a:off x="4840" y="1146"/>
              <a:ext cx="158" cy="263"/>
            </a:xfrm>
            <a:custGeom>
              <a:avLst/>
              <a:gdLst>
                <a:gd name="T0" fmla="*/ 10 w 67"/>
                <a:gd name="T1" fmla="*/ 18 h 111"/>
                <a:gd name="T2" fmla="*/ 35 w 67"/>
                <a:gd name="T3" fmla="*/ 27 h 111"/>
                <a:gd name="T4" fmla="*/ 31 w 67"/>
                <a:gd name="T5" fmla="*/ 46 h 111"/>
                <a:gd name="T6" fmla="*/ 32 w 67"/>
                <a:gd name="T7" fmla="*/ 68 h 111"/>
                <a:gd name="T8" fmla="*/ 50 w 67"/>
                <a:gd name="T9" fmla="*/ 88 h 111"/>
                <a:gd name="T10" fmla="*/ 16 w 67"/>
                <a:gd name="T11" fmla="*/ 107 h 111"/>
                <a:gd name="T12" fmla="*/ 12 w 67"/>
                <a:gd name="T13" fmla="*/ 111 h 111"/>
                <a:gd name="T14" fmla="*/ 51 w 67"/>
                <a:gd name="T15" fmla="*/ 102 h 111"/>
                <a:gd name="T16" fmla="*/ 43 w 67"/>
                <a:gd name="T17" fmla="*/ 69 h 111"/>
                <a:gd name="T18" fmla="*/ 43 w 67"/>
                <a:gd name="T19" fmla="*/ 30 h 111"/>
                <a:gd name="T20" fmla="*/ 34 w 67"/>
                <a:gd name="T21" fmla="*/ 9 h 111"/>
                <a:gd name="T22" fmla="*/ 2 w 67"/>
                <a:gd name="T23" fmla="*/ 18 h 111"/>
                <a:gd name="T24" fmla="*/ 10 w 67"/>
                <a:gd name="T25" fmla="*/ 1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11">
                  <a:moveTo>
                    <a:pt x="10" y="18"/>
                  </a:moveTo>
                  <a:cubicBezTo>
                    <a:pt x="26" y="4"/>
                    <a:pt x="33" y="17"/>
                    <a:pt x="35" y="27"/>
                  </a:cubicBezTo>
                  <a:cubicBezTo>
                    <a:pt x="35" y="33"/>
                    <a:pt x="33" y="40"/>
                    <a:pt x="31" y="46"/>
                  </a:cubicBezTo>
                  <a:cubicBezTo>
                    <a:pt x="29" y="53"/>
                    <a:pt x="28" y="61"/>
                    <a:pt x="32" y="68"/>
                  </a:cubicBezTo>
                  <a:cubicBezTo>
                    <a:pt x="36" y="76"/>
                    <a:pt x="45" y="81"/>
                    <a:pt x="50" y="88"/>
                  </a:cubicBezTo>
                  <a:cubicBezTo>
                    <a:pt x="59" y="103"/>
                    <a:pt x="24" y="107"/>
                    <a:pt x="16" y="107"/>
                  </a:cubicBezTo>
                  <a:cubicBezTo>
                    <a:pt x="13" y="108"/>
                    <a:pt x="7" y="111"/>
                    <a:pt x="12" y="111"/>
                  </a:cubicBezTo>
                  <a:cubicBezTo>
                    <a:pt x="25" y="111"/>
                    <a:pt x="41" y="109"/>
                    <a:pt x="51" y="102"/>
                  </a:cubicBezTo>
                  <a:cubicBezTo>
                    <a:pt x="67" y="90"/>
                    <a:pt x="53" y="80"/>
                    <a:pt x="43" y="69"/>
                  </a:cubicBezTo>
                  <a:cubicBezTo>
                    <a:pt x="32" y="59"/>
                    <a:pt x="41" y="42"/>
                    <a:pt x="43" y="30"/>
                  </a:cubicBezTo>
                  <a:cubicBezTo>
                    <a:pt x="44" y="21"/>
                    <a:pt x="41" y="15"/>
                    <a:pt x="34" y="9"/>
                  </a:cubicBezTo>
                  <a:cubicBezTo>
                    <a:pt x="26" y="0"/>
                    <a:pt x="8" y="13"/>
                    <a:pt x="2" y="18"/>
                  </a:cubicBezTo>
                  <a:cubicBezTo>
                    <a:pt x="0" y="20"/>
                    <a:pt x="8" y="19"/>
                    <a:pt x="10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93"/>
            <p:cNvSpPr/>
            <p:nvPr>
              <p:custDataLst>
                <p:tags r:id="rId66"/>
              </p:custDataLst>
            </p:nvPr>
          </p:nvSpPr>
          <p:spPr bwMode="auto">
            <a:xfrm>
              <a:off x="5055" y="1234"/>
              <a:ext cx="40" cy="45"/>
            </a:xfrm>
            <a:custGeom>
              <a:avLst/>
              <a:gdLst>
                <a:gd name="T0" fmla="*/ 10 w 17"/>
                <a:gd name="T1" fmla="*/ 1 h 19"/>
                <a:gd name="T2" fmla="*/ 1 w 17"/>
                <a:gd name="T3" fmla="*/ 9 h 19"/>
                <a:gd name="T4" fmla="*/ 4 w 17"/>
                <a:gd name="T5" fmla="*/ 17 h 19"/>
                <a:gd name="T6" fmla="*/ 10 w 17"/>
                <a:gd name="T7" fmla="*/ 18 h 19"/>
                <a:gd name="T8" fmla="*/ 12 w 17"/>
                <a:gd name="T9" fmla="*/ 13 h 19"/>
                <a:gd name="T10" fmla="*/ 9 w 17"/>
                <a:gd name="T11" fmla="*/ 10 h 19"/>
                <a:gd name="T12" fmla="*/ 14 w 17"/>
                <a:gd name="T13" fmla="*/ 6 h 19"/>
                <a:gd name="T14" fmla="*/ 16 w 17"/>
                <a:gd name="T15" fmla="*/ 2 h 19"/>
                <a:gd name="T16" fmla="*/ 10 w 17"/>
                <a:gd name="T1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9">
                  <a:moveTo>
                    <a:pt x="10" y="1"/>
                  </a:moveTo>
                  <a:cubicBezTo>
                    <a:pt x="7" y="3"/>
                    <a:pt x="2" y="5"/>
                    <a:pt x="1" y="9"/>
                  </a:cubicBezTo>
                  <a:cubicBezTo>
                    <a:pt x="0" y="12"/>
                    <a:pt x="2" y="15"/>
                    <a:pt x="4" y="17"/>
                  </a:cubicBezTo>
                  <a:cubicBezTo>
                    <a:pt x="5" y="19"/>
                    <a:pt x="8" y="19"/>
                    <a:pt x="10" y="18"/>
                  </a:cubicBezTo>
                  <a:cubicBezTo>
                    <a:pt x="11" y="17"/>
                    <a:pt x="13" y="15"/>
                    <a:pt x="12" y="13"/>
                  </a:cubicBezTo>
                  <a:cubicBezTo>
                    <a:pt x="11" y="12"/>
                    <a:pt x="9" y="11"/>
                    <a:pt x="9" y="10"/>
                  </a:cubicBezTo>
                  <a:cubicBezTo>
                    <a:pt x="10" y="8"/>
                    <a:pt x="12" y="7"/>
                    <a:pt x="14" y="6"/>
                  </a:cubicBezTo>
                  <a:cubicBezTo>
                    <a:pt x="15" y="6"/>
                    <a:pt x="17" y="4"/>
                    <a:pt x="16" y="2"/>
                  </a:cubicBezTo>
                  <a:cubicBezTo>
                    <a:pt x="14" y="0"/>
                    <a:pt x="12" y="1"/>
                    <a:pt x="1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94"/>
            <p:cNvSpPr/>
            <p:nvPr>
              <p:custDataLst>
                <p:tags r:id="rId67"/>
              </p:custDataLst>
            </p:nvPr>
          </p:nvSpPr>
          <p:spPr bwMode="auto">
            <a:xfrm>
              <a:off x="5140" y="1125"/>
              <a:ext cx="55" cy="235"/>
            </a:xfrm>
            <a:custGeom>
              <a:avLst/>
              <a:gdLst>
                <a:gd name="T0" fmla="*/ 0 w 23"/>
                <a:gd name="T1" fmla="*/ 5 h 99"/>
                <a:gd name="T2" fmla="*/ 8 w 23"/>
                <a:gd name="T3" fmla="*/ 96 h 99"/>
                <a:gd name="T4" fmla="*/ 16 w 23"/>
                <a:gd name="T5" fmla="*/ 95 h 99"/>
                <a:gd name="T6" fmla="*/ 8 w 23"/>
                <a:gd name="T7" fmla="*/ 4 h 99"/>
                <a:gd name="T8" fmla="*/ 0 w 23"/>
                <a:gd name="T9" fmla="*/ 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9">
                  <a:moveTo>
                    <a:pt x="0" y="5"/>
                  </a:moveTo>
                  <a:cubicBezTo>
                    <a:pt x="1" y="35"/>
                    <a:pt x="14" y="65"/>
                    <a:pt x="8" y="96"/>
                  </a:cubicBezTo>
                  <a:cubicBezTo>
                    <a:pt x="7" y="99"/>
                    <a:pt x="16" y="98"/>
                    <a:pt x="16" y="95"/>
                  </a:cubicBezTo>
                  <a:cubicBezTo>
                    <a:pt x="23" y="64"/>
                    <a:pt x="9" y="35"/>
                    <a:pt x="8" y="4"/>
                  </a:cubicBezTo>
                  <a:cubicBezTo>
                    <a:pt x="8" y="0"/>
                    <a:pt x="0" y="2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95"/>
            <p:cNvSpPr/>
            <p:nvPr>
              <p:custDataLst>
                <p:tags r:id="rId68"/>
              </p:custDataLst>
            </p:nvPr>
          </p:nvSpPr>
          <p:spPr bwMode="auto">
            <a:xfrm>
              <a:off x="5124" y="1116"/>
              <a:ext cx="170" cy="265"/>
            </a:xfrm>
            <a:custGeom>
              <a:avLst/>
              <a:gdLst>
                <a:gd name="T0" fmla="*/ 10 w 72"/>
                <a:gd name="T1" fmla="*/ 78 h 112"/>
                <a:gd name="T2" fmla="*/ 68 w 72"/>
                <a:gd name="T3" fmla="*/ 4 h 112"/>
                <a:gd name="T4" fmla="*/ 59 w 72"/>
                <a:gd name="T5" fmla="*/ 5 h 112"/>
                <a:gd name="T6" fmla="*/ 63 w 72"/>
                <a:gd name="T7" fmla="*/ 107 h 112"/>
                <a:gd name="T8" fmla="*/ 72 w 72"/>
                <a:gd name="T9" fmla="*/ 107 h 112"/>
                <a:gd name="T10" fmla="*/ 68 w 72"/>
                <a:gd name="T11" fmla="*/ 4 h 112"/>
                <a:gd name="T12" fmla="*/ 59 w 72"/>
                <a:gd name="T13" fmla="*/ 5 h 112"/>
                <a:gd name="T14" fmla="*/ 4 w 72"/>
                <a:gd name="T15" fmla="*/ 75 h 112"/>
                <a:gd name="T16" fmla="*/ 10 w 72"/>
                <a:gd name="T17" fmla="*/ 7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12">
                  <a:moveTo>
                    <a:pt x="10" y="78"/>
                  </a:moveTo>
                  <a:cubicBezTo>
                    <a:pt x="36" y="57"/>
                    <a:pt x="59" y="37"/>
                    <a:pt x="68" y="4"/>
                  </a:cubicBezTo>
                  <a:cubicBezTo>
                    <a:pt x="65" y="4"/>
                    <a:pt x="62" y="5"/>
                    <a:pt x="59" y="5"/>
                  </a:cubicBezTo>
                  <a:cubicBezTo>
                    <a:pt x="56" y="39"/>
                    <a:pt x="63" y="73"/>
                    <a:pt x="63" y="107"/>
                  </a:cubicBezTo>
                  <a:cubicBezTo>
                    <a:pt x="63" y="112"/>
                    <a:pt x="72" y="110"/>
                    <a:pt x="72" y="107"/>
                  </a:cubicBezTo>
                  <a:cubicBezTo>
                    <a:pt x="71" y="72"/>
                    <a:pt x="65" y="38"/>
                    <a:pt x="68" y="4"/>
                  </a:cubicBezTo>
                  <a:cubicBezTo>
                    <a:pt x="68" y="0"/>
                    <a:pt x="60" y="2"/>
                    <a:pt x="59" y="5"/>
                  </a:cubicBezTo>
                  <a:cubicBezTo>
                    <a:pt x="51" y="36"/>
                    <a:pt x="29" y="55"/>
                    <a:pt x="4" y="75"/>
                  </a:cubicBezTo>
                  <a:cubicBezTo>
                    <a:pt x="0" y="78"/>
                    <a:pt x="7" y="81"/>
                    <a:pt x="10" y="7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96"/>
            <p:cNvSpPr/>
            <p:nvPr>
              <p:custDataLst>
                <p:tags r:id="rId69"/>
              </p:custDataLst>
            </p:nvPr>
          </p:nvSpPr>
          <p:spPr bwMode="auto">
            <a:xfrm>
              <a:off x="2973" y="917"/>
              <a:ext cx="1999" cy="241"/>
            </a:xfrm>
            <a:custGeom>
              <a:avLst/>
              <a:gdLst>
                <a:gd name="T0" fmla="*/ 10 w 845"/>
                <a:gd name="T1" fmla="*/ 100 h 102"/>
                <a:gd name="T2" fmla="*/ 62 w 845"/>
                <a:gd name="T3" fmla="*/ 84 h 102"/>
                <a:gd name="T4" fmla="*/ 117 w 845"/>
                <a:gd name="T5" fmla="*/ 70 h 102"/>
                <a:gd name="T6" fmla="*/ 220 w 845"/>
                <a:gd name="T7" fmla="*/ 47 h 102"/>
                <a:gd name="T8" fmla="*/ 446 w 845"/>
                <a:gd name="T9" fmla="*/ 12 h 102"/>
                <a:gd name="T10" fmla="*/ 661 w 845"/>
                <a:gd name="T11" fmla="*/ 12 h 102"/>
                <a:gd name="T12" fmla="*/ 762 w 845"/>
                <a:gd name="T13" fmla="*/ 36 h 102"/>
                <a:gd name="T14" fmla="*/ 840 w 845"/>
                <a:gd name="T15" fmla="*/ 48 h 102"/>
                <a:gd name="T16" fmla="*/ 839 w 845"/>
                <a:gd name="T17" fmla="*/ 45 h 102"/>
                <a:gd name="T18" fmla="*/ 726 w 845"/>
                <a:gd name="T19" fmla="*/ 19 h 102"/>
                <a:gd name="T20" fmla="*/ 627 w 845"/>
                <a:gd name="T21" fmla="*/ 5 h 102"/>
                <a:gd name="T22" fmla="*/ 415 w 845"/>
                <a:gd name="T23" fmla="*/ 11 h 102"/>
                <a:gd name="T24" fmla="*/ 195 w 845"/>
                <a:gd name="T25" fmla="*/ 48 h 102"/>
                <a:gd name="T26" fmla="*/ 84 w 845"/>
                <a:gd name="T27" fmla="*/ 74 h 102"/>
                <a:gd name="T28" fmla="*/ 32 w 845"/>
                <a:gd name="T29" fmla="*/ 88 h 102"/>
                <a:gd name="T30" fmla="*/ 4 w 845"/>
                <a:gd name="T31" fmla="*/ 99 h 102"/>
                <a:gd name="T32" fmla="*/ 10 w 845"/>
                <a:gd name="T33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5" h="102">
                  <a:moveTo>
                    <a:pt x="10" y="100"/>
                  </a:moveTo>
                  <a:cubicBezTo>
                    <a:pt x="23" y="91"/>
                    <a:pt x="47" y="88"/>
                    <a:pt x="62" y="84"/>
                  </a:cubicBezTo>
                  <a:cubicBezTo>
                    <a:pt x="80" y="79"/>
                    <a:pt x="99" y="75"/>
                    <a:pt x="117" y="70"/>
                  </a:cubicBezTo>
                  <a:cubicBezTo>
                    <a:pt x="151" y="62"/>
                    <a:pt x="185" y="54"/>
                    <a:pt x="220" y="47"/>
                  </a:cubicBezTo>
                  <a:cubicBezTo>
                    <a:pt x="295" y="33"/>
                    <a:pt x="370" y="19"/>
                    <a:pt x="446" y="12"/>
                  </a:cubicBezTo>
                  <a:cubicBezTo>
                    <a:pt x="517" y="4"/>
                    <a:pt x="590" y="5"/>
                    <a:pt x="661" y="12"/>
                  </a:cubicBezTo>
                  <a:cubicBezTo>
                    <a:pt x="695" y="16"/>
                    <a:pt x="731" y="22"/>
                    <a:pt x="762" y="36"/>
                  </a:cubicBezTo>
                  <a:cubicBezTo>
                    <a:pt x="787" y="48"/>
                    <a:pt x="812" y="54"/>
                    <a:pt x="840" y="48"/>
                  </a:cubicBezTo>
                  <a:cubicBezTo>
                    <a:pt x="845" y="47"/>
                    <a:pt x="844" y="44"/>
                    <a:pt x="839" y="45"/>
                  </a:cubicBezTo>
                  <a:cubicBezTo>
                    <a:pt x="799" y="53"/>
                    <a:pt x="763" y="28"/>
                    <a:pt x="726" y="19"/>
                  </a:cubicBezTo>
                  <a:cubicBezTo>
                    <a:pt x="694" y="10"/>
                    <a:pt x="660" y="7"/>
                    <a:pt x="627" y="5"/>
                  </a:cubicBezTo>
                  <a:cubicBezTo>
                    <a:pt x="556" y="0"/>
                    <a:pt x="485" y="3"/>
                    <a:pt x="415" y="11"/>
                  </a:cubicBezTo>
                  <a:cubicBezTo>
                    <a:pt x="341" y="20"/>
                    <a:pt x="268" y="34"/>
                    <a:pt x="195" y="48"/>
                  </a:cubicBezTo>
                  <a:cubicBezTo>
                    <a:pt x="158" y="56"/>
                    <a:pt x="121" y="65"/>
                    <a:pt x="84" y="74"/>
                  </a:cubicBezTo>
                  <a:cubicBezTo>
                    <a:pt x="66" y="79"/>
                    <a:pt x="49" y="84"/>
                    <a:pt x="32" y="88"/>
                  </a:cubicBezTo>
                  <a:cubicBezTo>
                    <a:pt x="21" y="91"/>
                    <a:pt x="13" y="93"/>
                    <a:pt x="4" y="99"/>
                  </a:cubicBezTo>
                  <a:cubicBezTo>
                    <a:pt x="0" y="102"/>
                    <a:pt x="8" y="102"/>
                    <a:pt x="10" y="10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97"/>
            <p:cNvSpPr/>
            <p:nvPr>
              <p:custDataLst>
                <p:tags r:id="rId70"/>
              </p:custDataLst>
            </p:nvPr>
          </p:nvSpPr>
          <p:spPr bwMode="auto">
            <a:xfrm>
              <a:off x="4863" y="969"/>
              <a:ext cx="124" cy="116"/>
            </a:xfrm>
            <a:custGeom>
              <a:avLst/>
              <a:gdLst>
                <a:gd name="T0" fmla="*/ 13 w 52"/>
                <a:gd name="T1" fmla="*/ 4 h 49"/>
                <a:gd name="T2" fmla="*/ 40 w 52"/>
                <a:gd name="T3" fmla="*/ 28 h 49"/>
                <a:gd name="T4" fmla="*/ 5 w 52"/>
                <a:gd name="T5" fmla="*/ 47 h 49"/>
                <a:gd name="T6" fmla="*/ 11 w 52"/>
                <a:gd name="T7" fmla="*/ 48 h 49"/>
                <a:gd name="T8" fmla="*/ 48 w 52"/>
                <a:gd name="T9" fmla="*/ 25 h 49"/>
                <a:gd name="T10" fmla="*/ 19 w 52"/>
                <a:gd name="T11" fmla="*/ 0 h 49"/>
                <a:gd name="T12" fmla="*/ 13 w 52"/>
                <a:gd name="T13" fmla="*/ 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9">
                  <a:moveTo>
                    <a:pt x="13" y="4"/>
                  </a:moveTo>
                  <a:cubicBezTo>
                    <a:pt x="22" y="4"/>
                    <a:pt x="43" y="18"/>
                    <a:pt x="40" y="28"/>
                  </a:cubicBezTo>
                  <a:cubicBezTo>
                    <a:pt x="36" y="38"/>
                    <a:pt x="15" y="42"/>
                    <a:pt x="5" y="47"/>
                  </a:cubicBezTo>
                  <a:cubicBezTo>
                    <a:pt x="0" y="49"/>
                    <a:pt x="8" y="49"/>
                    <a:pt x="11" y="48"/>
                  </a:cubicBezTo>
                  <a:cubicBezTo>
                    <a:pt x="22" y="43"/>
                    <a:pt x="44" y="39"/>
                    <a:pt x="48" y="25"/>
                  </a:cubicBezTo>
                  <a:cubicBezTo>
                    <a:pt x="52" y="15"/>
                    <a:pt x="28" y="1"/>
                    <a:pt x="19" y="0"/>
                  </a:cubicBezTo>
                  <a:cubicBezTo>
                    <a:pt x="17" y="0"/>
                    <a:pt x="9" y="3"/>
                    <a:pt x="13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98"/>
            <p:cNvSpPr/>
            <p:nvPr>
              <p:custDataLst>
                <p:tags r:id="rId71"/>
              </p:custDataLst>
            </p:nvPr>
          </p:nvSpPr>
          <p:spPr bwMode="auto">
            <a:xfrm>
              <a:off x="3555" y="1478"/>
              <a:ext cx="1339" cy="443"/>
            </a:xfrm>
            <a:custGeom>
              <a:avLst/>
              <a:gdLst>
                <a:gd name="T0" fmla="*/ 557 w 566"/>
                <a:gd name="T1" fmla="*/ 4 h 187"/>
                <a:gd name="T2" fmla="*/ 497 w 566"/>
                <a:gd name="T3" fmla="*/ 129 h 187"/>
                <a:gd name="T4" fmla="*/ 358 w 566"/>
                <a:gd name="T5" fmla="*/ 173 h 187"/>
                <a:gd name="T6" fmla="*/ 10 w 566"/>
                <a:gd name="T7" fmla="*/ 127 h 187"/>
                <a:gd name="T8" fmla="*/ 4 w 566"/>
                <a:gd name="T9" fmla="*/ 131 h 187"/>
                <a:gd name="T10" fmla="*/ 5 w 566"/>
                <a:gd name="T11" fmla="*/ 131 h 187"/>
                <a:gd name="T12" fmla="*/ 10 w 566"/>
                <a:gd name="T13" fmla="*/ 134 h 187"/>
                <a:gd name="T14" fmla="*/ 13 w 566"/>
                <a:gd name="T15" fmla="*/ 133 h 187"/>
                <a:gd name="T16" fmla="*/ 14 w 566"/>
                <a:gd name="T17" fmla="*/ 129 h 187"/>
                <a:gd name="T18" fmla="*/ 11 w 566"/>
                <a:gd name="T19" fmla="*/ 127 h 187"/>
                <a:gd name="T20" fmla="*/ 5 w 566"/>
                <a:gd name="T21" fmla="*/ 132 h 187"/>
                <a:gd name="T22" fmla="*/ 381 w 566"/>
                <a:gd name="T23" fmla="*/ 176 h 187"/>
                <a:gd name="T24" fmla="*/ 500 w 566"/>
                <a:gd name="T25" fmla="*/ 135 h 187"/>
                <a:gd name="T26" fmla="*/ 565 w 566"/>
                <a:gd name="T27" fmla="*/ 3 h 187"/>
                <a:gd name="T28" fmla="*/ 557 w 566"/>
                <a:gd name="T29" fmla="*/ 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6" h="187">
                  <a:moveTo>
                    <a:pt x="557" y="4"/>
                  </a:moveTo>
                  <a:cubicBezTo>
                    <a:pt x="547" y="50"/>
                    <a:pt x="533" y="95"/>
                    <a:pt x="497" y="129"/>
                  </a:cubicBezTo>
                  <a:cubicBezTo>
                    <a:pt x="461" y="163"/>
                    <a:pt x="406" y="171"/>
                    <a:pt x="358" y="173"/>
                  </a:cubicBezTo>
                  <a:cubicBezTo>
                    <a:pt x="242" y="178"/>
                    <a:pt x="121" y="157"/>
                    <a:pt x="10" y="127"/>
                  </a:cubicBezTo>
                  <a:cubicBezTo>
                    <a:pt x="8" y="126"/>
                    <a:pt x="0" y="129"/>
                    <a:pt x="4" y="131"/>
                  </a:cubicBezTo>
                  <a:cubicBezTo>
                    <a:pt x="4" y="131"/>
                    <a:pt x="5" y="131"/>
                    <a:pt x="5" y="131"/>
                  </a:cubicBezTo>
                  <a:cubicBezTo>
                    <a:pt x="0" y="135"/>
                    <a:pt x="7" y="136"/>
                    <a:pt x="10" y="134"/>
                  </a:cubicBezTo>
                  <a:cubicBezTo>
                    <a:pt x="11" y="134"/>
                    <a:pt x="12" y="133"/>
                    <a:pt x="13" y="133"/>
                  </a:cubicBezTo>
                  <a:cubicBezTo>
                    <a:pt x="15" y="132"/>
                    <a:pt x="16" y="130"/>
                    <a:pt x="14" y="129"/>
                  </a:cubicBezTo>
                  <a:cubicBezTo>
                    <a:pt x="13" y="128"/>
                    <a:pt x="12" y="128"/>
                    <a:pt x="11" y="127"/>
                  </a:cubicBezTo>
                  <a:cubicBezTo>
                    <a:pt x="9" y="129"/>
                    <a:pt x="7" y="130"/>
                    <a:pt x="5" y="132"/>
                  </a:cubicBezTo>
                  <a:cubicBezTo>
                    <a:pt x="124" y="164"/>
                    <a:pt x="256" y="187"/>
                    <a:pt x="381" y="176"/>
                  </a:cubicBezTo>
                  <a:cubicBezTo>
                    <a:pt x="424" y="173"/>
                    <a:pt x="466" y="161"/>
                    <a:pt x="500" y="135"/>
                  </a:cubicBezTo>
                  <a:cubicBezTo>
                    <a:pt x="541" y="102"/>
                    <a:pt x="555" y="50"/>
                    <a:pt x="565" y="3"/>
                  </a:cubicBezTo>
                  <a:cubicBezTo>
                    <a:pt x="566" y="0"/>
                    <a:pt x="557" y="1"/>
                    <a:pt x="557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99"/>
            <p:cNvSpPr/>
            <p:nvPr>
              <p:custDataLst>
                <p:tags r:id="rId72"/>
              </p:custDataLst>
            </p:nvPr>
          </p:nvSpPr>
          <p:spPr bwMode="auto">
            <a:xfrm>
              <a:off x="3496" y="1679"/>
              <a:ext cx="142" cy="185"/>
            </a:xfrm>
            <a:custGeom>
              <a:avLst/>
              <a:gdLst>
                <a:gd name="T0" fmla="*/ 0 w 60"/>
                <a:gd name="T1" fmla="*/ 30 h 78"/>
                <a:gd name="T2" fmla="*/ 20 w 60"/>
                <a:gd name="T3" fmla="*/ 76 h 78"/>
                <a:gd name="T4" fmla="*/ 29 w 60"/>
                <a:gd name="T5" fmla="*/ 74 h 78"/>
                <a:gd name="T6" fmla="*/ 54 w 60"/>
                <a:gd name="T7" fmla="*/ 3 h 78"/>
                <a:gd name="T8" fmla="*/ 51 w 60"/>
                <a:gd name="T9" fmla="*/ 1 h 78"/>
                <a:gd name="T10" fmla="*/ 16 w 60"/>
                <a:gd name="T11" fmla="*/ 25 h 78"/>
                <a:gd name="T12" fmla="*/ 20 w 60"/>
                <a:gd name="T13" fmla="*/ 76 h 78"/>
                <a:gd name="T14" fmla="*/ 29 w 60"/>
                <a:gd name="T15" fmla="*/ 74 h 78"/>
                <a:gd name="T16" fmla="*/ 8 w 60"/>
                <a:gd name="T17" fmla="*/ 28 h 78"/>
                <a:gd name="T18" fmla="*/ 0 w 60"/>
                <a:gd name="T19" fmla="*/ 3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78">
                  <a:moveTo>
                    <a:pt x="0" y="30"/>
                  </a:moveTo>
                  <a:cubicBezTo>
                    <a:pt x="5" y="46"/>
                    <a:pt x="12" y="61"/>
                    <a:pt x="20" y="76"/>
                  </a:cubicBezTo>
                  <a:cubicBezTo>
                    <a:pt x="23" y="75"/>
                    <a:pt x="26" y="74"/>
                    <a:pt x="29" y="74"/>
                  </a:cubicBezTo>
                  <a:cubicBezTo>
                    <a:pt x="12" y="44"/>
                    <a:pt x="18" y="15"/>
                    <a:pt x="54" y="3"/>
                  </a:cubicBezTo>
                  <a:cubicBezTo>
                    <a:pt x="60" y="1"/>
                    <a:pt x="54" y="0"/>
                    <a:pt x="51" y="1"/>
                  </a:cubicBezTo>
                  <a:cubicBezTo>
                    <a:pt x="37" y="6"/>
                    <a:pt x="24" y="13"/>
                    <a:pt x="16" y="25"/>
                  </a:cubicBezTo>
                  <a:cubicBezTo>
                    <a:pt x="5" y="41"/>
                    <a:pt x="12" y="61"/>
                    <a:pt x="20" y="76"/>
                  </a:cubicBezTo>
                  <a:cubicBezTo>
                    <a:pt x="21" y="78"/>
                    <a:pt x="29" y="75"/>
                    <a:pt x="29" y="74"/>
                  </a:cubicBezTo>
                  <a:cubicBezTo>
                    <a:pt x="21" y="59"/>
                    <a:pt x="13" y="44"/>
                    <a:pt x="8" y="28"/>
                  </a:cubicBezTo>
                  <a:cubicBezTo>
                    <a:pt x="8" y="26"/>
                    <a:pt x="0" y="28"/>
                    <a:pt x="0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00"/>
            <p:cNvSpPr/>
            <p:nvPr>
              <p:custDataLst>
                <p:tags r:id="rId73"/>
              </p:custDataLst>
            </p:nvPr>
          </p:nvSpPr>
          <p:spPr bwMode="auto">
            <a:xfrm>
              <a:off x="5313" y="1899"/>
              <a:ext cx="55" cy="74"/>
            </a:xfrm>
            <a:custGeom>
              <a:avLst/>
              <a:gdLst>
                <a:gd name="T0" fmla="*/ 2 w 23"/>
                <a:gd name="T1" fmla="*/ 7 h 31"/>
                <a:gd name="T2" fmla="*/ 13 w 23"/>
                <a:gd name="T3" fmla="*/ 28 h 31"/>
                <a:gd name="T4" fmla="*/ 21 w 23"/>
                <a:gd name="T5" fmla="*/ 24 h 31"/>
                <a:gd name="T6" fmla="*/ 9 w 23"/>
                <a:gd name="T7" fmla="*/ 3 h 31"/>
                <a:gd name="T8" fmla="*/ 2 w 23"/>
                <a:gd name="T9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1">
                  <a:moveTo>
                    <a:pt x="2" y="7"/>
                  </a:moveTo>
                  <a:cubicBezTo>
                    <a:pt x="5" y="14"/>
                    <a:pt x="9" y="21"/>
                    <a:pt x="13" y="28"/>
                  </a:cubicBezTo>
                  <a:cubicBezTo>
                    <a:pt x="15" y="31"/>
                    <a:pt x="23" y="28"/>
                    <a:pt x="21" y="24"/>
                  </a:cubicBezTo>
                  <a:cubicBezTo>
                    <a:pt x="17" y="17"/>
                    <a:pt x="13" y="10"/>
                    <a:pt x="9" y="3"/>
                  </a:cubicBezTo>
                  <a:cubicBezTo>
                    <a:pt x="8" y="0"/>
                    <a:pt x="0" y="3"/>
                    <a:pt x="2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01"/>
            <p:cNvSpPr/>
            <p:nvPr>
              <p:custDataLst>
                <p:tags r:id="rId74"/>
              </p:custDataLst>
            </p:nvPr>
          </p:nvSpPr>
          <p:spPr bwMode="auto">
            <a:xfrm>
              <a:off x="5183" y="1573"/>
              <a:ext cx="213" cy="125"/>
            </a:xfrm>
            <a:custGeom>
              <a:avLst/>
              <a:gdLst>
                <a:gd name="T0" fmla="*/ 9 w 90"/>
                <a:gd name="T1" fmla="*/ 49 h 53"/>
                <a:gd name="T2" fmla="*/ 57 w 90"/>
                <a:gd name="T3" fmla="*/ 6 h 53"/>
                <a:gd name="T4" fmla="*/ 74 w 90"/>
                <a:gd name="T5" fmla="*/ 25 h 53"/>
                <a:gd name="T6" fmla="*/ 51 w 90"/>
                <a:gd name="T7" fmla="*/ 45 h 53"/>
                <a:gd name="T8" fmla="*/ 56 w 90"/>
                <a:gd name="T9" fmla="*/ 47 h 53"/>
                <a:gd name="T10" fmla="*/ 84 w 90"/>
                <a:gd name="T11" fmla="*/ 20 h 53"/>
                <a:gd name="T12" fmla="*/ 69 w 90"/>
                <a:gd name="T13" fmla="*/ 1 h 53"/>
                <a:gd name="T14" fmla="*/ 1 w 90"/>
                <a:gd name="T15" fmla="*/ 50 h 53"/>
                <a:gd name="T16" fmla="*/ 9 w 90"/>
                <a:gd name="T17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53">
                  <a:moveTo>
                    <a:pt x="9" y="49"/>
                  </a:moveTo>
                  <a:cubicBezTo>
                    <a:pt x="14" y="29"/>
                    <a:pt x="37" y="11"/>
                    <a:pt x="57" y="6"/>
                  </a:cubicBezTo>
                  <a:cubicBezTo>
                    <a:pt x="73" y="2"/>
                    <a:pt x="82" y="13"/>
                    <a:pt x="74" y="25"/>
                  </a:cubicBezTo>
                  <a:cubicBezTo>
                    <a:pt x="69" y="33"/>
                    <a:pt x="60" y="40"/>
                    <a:pt x="51" y="45"/>
                  </a:cubicBezTo>
                  <a:cubicBezTo>
                    <a:pt x="46" y="47"/>
                    <a:pt x="53" y="48"/>
                    <a:pt x="56" y="47"/>
                  </a:cubicBezTo>
                  <a:cubicBezTo>
                    <a:pt x="68" y="41"/>
                    <a:pt x="78" y="31"/>
                    <a:pt x="84" y="20"/>
                  </a:cubicBezTo>
                  <a:cubicBezTo>
                    <a:pt x="90" y="9"/>
                    <a:pt x="80" y="1"/>
                    <a:pt x="69" y="1"/>
                  </a:cubicBezTo>
                  <a:cubicBezTo>
                    <a:pt x="42" y="0"/>
                    <a:pt x="7" y="25"/>
                    <a:pt x="1" y="50"/>
                  </a:cubicBezTo>
                  <a:cubicBezTo>
                    <a:pt x="0" y="53"/>
                    <a:pt x="9" y="51"/>
                    <a:pt x="9" y="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102"/>
            <p:cNvSpPr/>
            <p:nvPr>
              <p:custDataLst>
                <p:tags r:id="rId75"/>
              </p:custDataLst>
            </p:nvPr>
          </p:nvSpPr>
          <p:spPr bwMode="auto">
            <a:xfrm>
              <a:off x="5218" y="1708"/>
              <a:ext cx="138" cy="267"/>
            </a:xfrm>
            <a:custGeom>
              <a:avLst/>
              <a:gdLst>
                <a:gd name="T0" fmla="*/ 1 w 58"/>
                <a:gd name="T1" fmla="*/ 4 h 113"/>
                <a:gd name="T2" fmla="*/ 49 w 58"/>
                <a:gd name="T3" fmla="*/ 112 h 113"/>
                <a:gd name="T4" fmla="*/ 57 w 58"/>
                <a:gd name="T5" fmla="*/ 109 h 113"/>
                <a:gd name="T6" fmla="*/ 9 w 58"/>
                <a:gd name="T7" fmla="*/ 2 h 113"/>
                <a:gd name="T8" fmla="*/ 1 w 58"/>
                <a:gd name="T9" fmla="*/ 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13">
                  <a:moveTo>
                    <a:pt x="1" y="4"/>
                  </a:moveTo>
                  <a:cubicBezTo>
                    <a:pt x="20" y="38"/>
                    <a:pt x="31" y="76"/>
                    <a:pt x="49" y="112"/>
                  </a:cubicBezTo>
                  <a:cubicBezTo>
                    <a:pt x="50" y="113"/>
                    <a:pt x="58" y="111"/>
                    <a:pt x="57" y="109"/>
                  </a:cubicBezTo>
                  <a:cubicBezTo>
                    <a:pt x="39" y="74"/>
                    <a:pt x="29" y="36"/>
                    <a:pt x="9" y="2"/>
                  </a:cubicBezTo>
                  <a:cubicBezTo>
                    <a:pt x="8" y="0"/>
                    <a:pt x="0" y="2"/>
                    <a:pt x="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103"/>
            <p:cNvSpPr/>
            <p:nvPr>
              <p:custDataLst>
                <p:tags r:id="rId76"/>
              </p:custDataLst>
            </p:nvPr>
          </p:nvSpPr>
          <p:spPr bwMode="auto">
            <a:xfrm>
              <a:off x="5465" y="1608"/>
              <a:ext cx="156" cy="126"/>
            </a:xfrm>
            <a:custGeom>
              <a:avLst/>
              <a:gdLst>
                <a:gd name="T0" fmla="*/ 9 w 66"/>
                <a:gd name="T1" fmla="*/ 48 h 53"/>
                <a:gd name="T2" fmla="*/ 31 w 66"/>
                <a:gd name="T3" fmla="*/ 22 h 53"/>
                <a:gd name="T4" fmla="*/ 59 w 66"/>
                <a:gd name="T5" fmla="*/ 6 h 53"/>
                <a:gd name="T6" fmla="*/ 60 w 66"/>
                <a:gd name="T7" fmla="*/ 0 h 53"/>
                <a:gd name="T8" fmla="*/ 25 w 66"/>
                <a:gd name="T9" fmla="*/ 18 h 53"/>
                <a:gd name="T10" fmla="*/ 0 w 66"/>
                <a:gd name="T11" fmla="*/ 48 h 53"/>
                <a:gd name="T12" fmla="*/ 9 w 66"/>
                <a:gd name="T13" fmla="*/ 4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3">
                  <a:moveTo>
                    <a:pt x="9" y="48"/>
                  </a:moveTo>
                  <a:cubicBezTo>
                    <a:pt x="10" y="38"/>
                    <a:pt x="23" y="28"/>
                    <a:pt x="31" y="22"/>
                  </a:cubicBezTo>
                  <a:cubicBezTo>
                    <a:pt x="38" y="16"/>
                    <a:pt x="50" y="6"/>
                    <a:pt x="59" y="6"/>
                  </a:cubicBezTo>
                  <a:cubicBezTo>
                    <a:pt x="64" y="5"/>
                    <a:pt x="66" y="0"/>
                    <a:pt x="60" y="0"/>
                  </a:cubicBezTo>
                  <a:cubicBezTo>
                    <a:pt x="47" y="1"/>
                    <a:pt x="35" y="11"/>
                    <a:pt x="25" y="18"/>
                  </a:cubicBezTo>
                  <a:cubicBezTo>
                    <a:pt x="16" y="25"/>
                    <a:pt x="1" y="36"/>
                    <a:pt x="0" y="48"/>
                  </a:cubicBezTo>
                  <a:cubicBezTo>
                    <a:pt x="0" y="53"/>
                    <a:pt x="8" y="51"/>
                    <a:pt x="9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04"/>
            <p:cNvSpPr/>
            <p:nvPr>
              <p:custDataLst>
                <p:tags r:id="rId77"/>
              </p:custDataLst>
            </p:nvPr>
          </p:nvSpPr>
          <p:spPr bwMode="auto">
            <a:xfrm>
              <a:off x="5467" y="1599"/>
              <a:ext cx="270" cy="189"/>
            </a:xfrm>
            <a:custGeom>
              <a:avLst/>
              <a:gdLst>
                <a:gd name="T0" fmla="*/ 11 w 114"/>
                <a:gd name="T1" fmla="*/ 77 h 80"/>
                <a:gd name="T2" fmla="*/ 110 w 114"/>
                <a:gd name="T3" fmla="*/ 5 h 80"/>
                <a:gd name="T4" fmla="*/ 104 w 114"/>
                <a:gd name="T5" fmla="*/ 2 h 80"/>
                <a:gd name="T6" fmla="*/ 4 w 114"/>
                <a:gd name="T7" fmla="*/ 75 h 80"/>
                <a:gd name="T8" fmla="*/ 11 w 114"/>
                <a:gd name="T9" fmla="*/ 7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80">
                  <a:moveTo>
                    <a:pt x="11" y="77"/>
                  </a:moveTo>
                  <a:cubicBezTo>
                    <a:pt x="41" y="50"/>
                    <a:pt x="75" y="27"/>
                    <a:pt x="110" y="5"/>
                  </a:cubicBezTo>
                  <a:cubicBezTo>
                    <a:pt x="114" y="2"/>
                    <a:pt x="107" y="0"/>
                    <a:pt x="104" y="2"/>
                  </a:cubicBezTo>
                  <a:cubicBezTo>
                    <a:pt x="69" y="24"/>
                    <a:pt x="34" y="47"/>
                    <a:pt x="4" y="75"/>
                  </a:cubicBezTo>
                  <a:cubicBezTo>
                    <a:pt x="0" y="79"/>
                    <a:pt x="8" y="80"/>
                    <a:pt x="11" y="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05"/>
            <p:cNvSpPr/>
            <p:nvPr>
              <p:custDataLst>
                <p:tags r:id="rId78"/>
              </p:custDataLst>
            </p:nvPr>
          </p:nvSpPr>
          <p:spPr bwMode="auto">
            <a:xfrm>
              <a:off x="5751" y="1374"/>
              <a:ext cx="113" cy="227"/>
            </a:xfrm>
            <a:custGeom>
              <a:avLst/>
              <a:gdLst>
                <a:gd name="T0" fmla="*/ 1 w 48"/>
                <a:gd name="T1" fmla="*/ 6 h 96"/>
                <a:gd name="T2" fmla="*/ 38 w 48"/>
                <a:gd name="T3" fmla="*/ 93 h 96"/>
                <a:gd name="T4" fmla="*/ 46 w 48"/>
                <a:gd name="T5" fmla="*/ 90 h 96"/>
                <a:gd name="T6" fmla="*/ 10 w 48"/>
                <a:gd name="T7" fmla="*/ 3 h 96"/>
                <a:gd name="T8" fmla="*/ 1 w 48"/>
                <a:gd name="T9" fmla="*/ 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96">
                  <a:moveTo>
                    <a:pt x="1" y="6"/>
                  </a:moveTo>
                  <a:cubicBezTo>
                    <a:pt x="9" y="36"/>
                    <a:pt x="26" y="63"/>
                    <a:pt x="38" y="93"/>
                  </a:cubicBezTo>
                  <a:cubicBezTo>
                    <a:pt x="39" y="96"/>
                    <a:pt x="48" y="93"/>
                    <a:pt x="46" y="90"/>
                  </a:cubicBezTo>
                  <a:cubicBezTo>
                    <a:pt x="34" y="61"/>
                    <a:pt x="17" y="34"/>
                    <a:pt x="10" y="3"/>
                  </a:cubicBezTo>
                  <a:cubicBezTo>
                    <a:pt x="9" y="0"/>
                    <a:pt x="0" y="2"/>
                    <a:pt x="1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06"/>
            <p:cNvSpPr/>
            <p:nvPr>
              <p:custDataLst>
                <p:tags r:id="rId79"/>
              </p:custDataLst>
            </p:nvPr>
          </p:nvSpPr>
          <p:spPr bwMode="auto">
            <a:xfrm>
              <a:off x="5737" y="1260"/>
              <a:ext cx="260" cy="346"/>
            </a:xfrm>
            <a:custGeom>
              <a:avLst/>
              <a:gdLst>
                <a:gd name="T0" fmla="*/ 12 w 110"/>
                <a:gd name="T1" fmla="*/ 44 h 146"/>
                <a:gd name="T2" fmla="*/ 16 w 110"/>
                <a:gd name="T3" fmla="*/ 19 h 146"/>
                <a:gd name="T4" fmla="*/ 39 w 110"/>
                <a:gd name="T5" fmla="*/ 14 h 146"/>
                <a:gd name="T6" fmla="*/ 39 w 110"/>
                <a:gd name="T7" fmla="*/ 31 h 146"/>
                <a:gd name="T8" fmla="*/ 38 w 110"/>
                <a:gd name="T9" fmla="*/ 81 h 146"/>
                <a:gd name="T10" fmla="*/ 77 w 110"/>
                <a:gd name="T11" fmla="*/ 104 h 146"/>
                <a:gd name="T12" fmla="*/ 51 w 110"/>
                <a:gd name="T13" fmla="*/ 143 h 146"/>
                <a:gd name="T14" fmla="*/ 60 w 110"/>
                <a:gd name="T15" fmla="*/ 142 h 146"/>
                <a:gd name="T16" fmla="*/ 82 w 110"/>
                <a:gd name="T17" fmla="*/ 100 h 146"/>
                <a:gd name="T18" fmla="*/ 51 w 110"/>
                <a:gd name="T19" fmla="*/ 83 h 146"/>
                <a:gd name="T20" fmla="*/ 45 w 110"/>
                <a:gd name="T21" fmla="*/ 43 h 146"/>
                <a:gd name="T22" fmla="*/ 30 w 110"/>
                <a:gd name="T23" fmla="*/ 3 h 146"/>
                <a:gd name="T24" fmla="*/ 3 w 110"/>
                <a:gd name="T25" fmla="*/ 47 h 146"/>
                <a:gd name="T26" fmla="*/ 12 w 110"/>
                <a:gd name="T27" fmla="*/ 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146">
                  <a:moveTo>
                    <a:pt x="12" y="44"/>
                  </a:moveTo>
                  <a:cubicBezTo>
                    <a:pt x="10" y="35"/>
                    <a:pt x="12" y="27"/>
                    <a:pt x="16" y="19"/>
                  </a:cubicBezTo>
                  <a:cubicBezTo>
                    <a:pt x="20" y="10"/>
                    <a:pt x="33" y="3"/>
                    <a:pt x="39" y="14"/>
                  </a:cubicBezTo>
                  <a:cubicBezTo>
                    <a:pt x="41" y="19"/>
                    <a:pt x="40" y="26"/>
                    <a:pt x="39" y="31"/>
                  </a:cubicBezTo>
                  <a:cubicBezTo>
                    <a:pt x="37" y="48"/>
                    <a:pt x="29" y="65"/>
                    <a:pt x="38" y="81"/>
                  </a:cubicBezTo>
                  <a:cubicBezTo>
                    <a:pt x="45" y="93"/>
                    <a:pt x="66" y="97"/>
                    <a:pt x="77" y="104"/>
                  </a:cubicBezTo>
                  <a:cubicBezTo>
                    <a:pt x="97" y="118"/>
                    <a:pt x="54" y="129"/>
                    <a:pt x="51" y="143"/>
                  </a:cubicBezTo>
                  <a:cubicBezTo>
                    <a:pt x="51" y="146"/>
                    <a:pt x="59" y="145"/>
                    <a:pt x="60" y="142"/>
                  </a:cubicBezTo>
                  <a:cubicBezTo>
                    <a:pt x="62" y="127"/>
                    <a:pt x="110" y="120"/>
                    <a:pt x="82" y="100"/>
                  </a:cubicBezTo>
                  <a:cubicBezTo>
                    <a:pt x="73" y="93"/>
                    <a:pt x="61" y="89"/>
                    <a:pt x="51" y="83"/>
                  </a:cubicBezTo>
                  <a:cubicBezTo>
                    <a:pt x="38" y="73"/>
                    <a:pt x="43" y="56"/>
                    <a:pt x="45" y="43"/>
                  </a:cubicBezTo>
                  <a:cubicBezTo>
                    <a:pt x="48" y="31"/>
                    <a:pt x="55" y="0"/>
                    <a:pt x="30" y="3"/>
                  </a:cubicBezTo>
                  <a:cubicBezTo>
                    <a:pt x="9" y="6"/>
                    <a:pt x="0" y="29"/>
                    <a:pt x="3" y="47"/>
                  </a:cubicBezTo>
                  <a:cubicBezTo>
                    <a:pt x="4" y="49"/>
                    <a:pt x="12" y="47"/>
                    <a:pt x="12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07"/>
            <p:cNvSpPr/>
            <p:nvPr>
              <p:custDataLst>
                <p:tags r:id="rId80"/>
              </p:custDataLst>
            </p:nvPr>
          </p:nvSpPr>
          <p:spPr bwMode="auto">
            <a:xfrm>
              <a:off x="1688" y="2056"/>
              <a:ext cx="331" cy="158"/>
            </a:xfrm>
            <a:custGeom>
              <a:avLst/>
              <a:gdLst>
                <a:gd name="T0" fmla="*/ 45 w 140"/>
                <a:gd name="T1" fmla="*/ 2 h 67"/>
                <a:gd name="T2" fmla="*/ 30 w 140"/>
                <a:gd name="T3" fmla="*/ 52 h 67"/>
                <a:gd name="T4" fmla="*/ 103 w 140"/>
                <a:gd name="T5" fmla="*/ 34 h 67"/>
                <a:gd name="T6" fmla="*/ 96 w 140"/>
                <a:gd name="T7" fmla="*/ 35 h 67"/>
                <a:gd name="T8" fmla="*/ 137 w 140"/>
                <a:gd name="T9" fmla="*/ 29 h 67"/>
                <a:gd name="T10" fmla="*/ 99 w 140"/>
                <a:gd name="T11" fmla="*/ 34 h 67"/>
                <a:gd name="T12" fmla="*/ 108 w 140"/>
                <a:gd name="T13" fmla="*/ 33 h 67"/>
                <a:gd name="T14" fmla="*/ 129 w 140"/>
                <a:gd name="T15" fmla="*/ 27 h 67"/>
                <a:gd name="T16" fmla="*/ 104 w 140"/>
                <a:gd name="T17" fmla="*/ 32 h 67"/>
                <a:gd name="T18" fmla="*/ 97 w 140"/>
                <a:gd name="T19" fmla="*/ 33 h 67"/>
                <a:gd name="T20" fmla="*/ 27 w 140"/>
                <a:gd name="T21" fmla="*/ 37 h 67"/>
                <a:gd name="T22" fmla="*/ 51 w 140"/>
                <a:gd name="T23" fmla="*/ 2 h 67"/>
                <a:gd name="T24" fmla="*/ 45 w 140"/>
                <a:gd name="T25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67">
                  <a:moveTo>
                    <a:pt x="45" y="2"/>
                  </a:moveTo>
                  <a:cubicBezTo>
                    <a:pt x="30" y="11"/>
                    <a:pt x="0" y="39"/>
                    <a:pt x="30" y="52"/>
                  </a:cubicBezTo>
                  <a:cubicBezTo>
                    <a:pt x="58" y="65"/>
                    <a:pt x="81" y="50"/>
                    <a:pt x="103" y="34"/>
                  </a:cubicBezTo>
                  <a:cubicBezTo>
                    <a:pt x="101" y="34"/>
                    <a:pt x="98" y="34"/>
                    <a:pt x="96" y="35"/>
                  </a:cubicBezTo>
                  <a:cubicBezTo>
                    <a:pt x="107" y="47"/>
                    <a:pt x="136" y="51"/>
                    <a:pt x="137" y="29"/>
                  </a:cubicBezTo>
                  <a:cubicBezTo>
                    <a:pt x="140" y="3"/>
                    <a:pt x="106" y="24"/>
                    <a:pt x="99" y="34"/>
                  </a:cubicBezTo>
                  <a:cubicBezTo>
                    <a:pt x="99" y="35"/>
                    <a:pt x="106" y="35"/>
                    <a:pt x="108" y="33"/>
                  </a:cubicBezTo>
                  <a:cubicBezTo>
                    <a:pt x="111" y="28"/>
                    <a:pt x="127" y="13"/>
                    <a:pt x="129" y="27"/>
                  </a:cubicBezTo>
                  <a:cubicBezTo>
                    <a:pt x="132" y="43"/>
                    <a:pt x="111" y="41"/>
                    <a:pt x="104" y="32"/>
                  </a:cubicBezTo>
                  <a:cubicBezTo>
                    <a:pt x="103" y="31"/>
                    <a:pt x="98" y="32"/>
                    <a:pt x="97" y="33"/>
                  </a:cubicBezTo>
                  <a:cubicBezTo>
                    <a:pt x="77" y="48"/>
                    <a:pt x="42" y="67"/>
                    <a:pt x="27" y="37"/>
                  </a:cubicBezTo>
                  <a:cubicBezTo>
                    <a:pt x="19" y="23"/>
                    <a:pt x="41" y="9"/>
                    <a:pt x="51" y="2"/>
                  </a:cubicBezTo>
                  <a:cubicBezTo>
                    <a:pt x="55" y="0"/>
                    <a:pt x="47" y="1"/>
                    <a:pt x="4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108"/>
            <p:cNvSpPr/>
            <p:nvPr>
              <p:custDataLst>
                <p:tags r:id="rId81"/>
              </p:custDataLst>
            </p:nvPr>
          </p:nvSpPr>
          <p:spPr bwMode="auto">
            <a:xfrm>
              <a:off x="2005" y="2058"/>
              <a:ext cx="142" cy="90"/>
            </a:xfrm>
            <a:custGeom>
              <a:avLst/>
              <a:gdLst>
                <a:gd name="T0" fmla="*/ 17 w 60"/>
                <a:gd name="T1" fmla="*/ 2 h 38"/>
                <a:gd name="T2" fmla="*/ 19 w 60"/>
                <a:gd name="T3" fmla="*/ 27 h 38"/>
                <a:gd name="T4" fmla="*/ 38 w 60"/>
                <a:gd name="T5" fmla="*/ 23 h 38"/>
                <a:gd name="T6" fmla="*/ 45 w 60"/>
                <a:gd name="T7" fmla="*/ 31 h 38"/>
                <a:gd name="T8" fmla="*/ 51 w 60"/>
                <a:gd name="T9" fmla="*/ 37 h 38"/>
                <a:gd name="T10" fmla="*/ 58 w 60"/>
                <a:gd name="T11" fmla="*/ 34 h 38"/>
                <a:gd name="T12" fmla="*/ 51 w 60"/>
                <a:gd name="T13" fmla="*/ 21 h 38"/>
                <a:gd name="T14" fmla="*/ 51 w 60"/>
                <a:gd name="T15" fmla="*/ 21 h 38"/>
                <a:gd name="T16" fmla="*/ 26 w 60"/>
                <a:gd name="T17" fmla="*/ 24 h 38"/>
                <a:gd name="T18" fmla="*/ 26 w 60"/>
                <a:gd name="T19" fmla="*/ 0 h 38"/>
                <a:gd name="T20" fmla="*/ 17 w 60"/>
                <a:gd name="T21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38">
                  <a:moveTo>
                    <a:pt x="17" y="2"/>
                  </a:moveTo>
                  <a:cubicBezTo>
                    <a:pt x="11" y="9"/>
                    <a:pt x="0" y="29"/>
                    <a:pt x="19" y="27"/>
                  </a:cubicBezTo>
                  <a:cubicBezTo>
                    <a:pt x="26" y="27"/>
                    <a:pt x="32" y="26"/>
                    <a:pt x="38" y="23"/>
                  </a:cubicBezTo>
                  <a:cubicBezTo>
                    <a:pt x="44" y="20"/>
                    <a:pt x="44" y="28"/>
                    <a:pt x="45" y="31"/>
                  </a:cubicBezTo>
                  <a:cubicBezTo>
                    <a:pt x="46" y="34"/>
                    <a:pt x="48" y="37"/>
                    <a:pt x="51" y="37"/>
                  </a:cubicBezTo>
                  <a:cubicBezTo>
                    <a:pt x="53" y="38"/>
                    <a:pt x="60" y="35"/>
                    <a:pt x="58" y="34"/>
                  </a:cubicBezTo>
                  <a:cubicBezTo>
                    <a:pt x="54" y="33"/>
                    <a:pt x="52" y="25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1" y="18"/>
                    <a:pt x="35" y="23"/>
                    <a:pt x="26" y="24"/>
                  </a:cubicBezTo>
                  <a:cubicBezTo>
                    <a:pt x="8" y="27"/>
                    <a:pt x="21" y="6"/>
                    <a:pt x="26" y="0"/>
                  </a:cubicBezTo>
                  <a:cubicBezTo>
                    <a:pt x="26" y="0"/>
                    <a:pt x="19" y="0"/>
                    <a:pt x="17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109"/>
            <p:cNvSpPr/>
            <p:nvPr>
              <p:custDataLst>
                <p:tags r:id="rId82"/>
              </p:custDataLst>
            </p:nvPr>
          </p:nvSpPr>
          <p:spPr bwMode="auto">
            <a:xfrm>
              <a:off x="2152" y="2056"/>
              <a:ext cx="144" cy="125"/>
            </a:xfrm>
            <a:custGeom>
              <a:avLst/>
              <a:gdLst>
                <a:gd name="T0" fmla="*/ 55 w 61"/>
                <a:gd name="T1" fmla="*/ 1 h 53"/>
                <a:gd name="T2" fmla="*/ 29 w 61"/>
                <a:gd name="T3" fmla="*/ 24 h 53"/>
                <a:gd name="T4" fmla="*/ 31 w 61"/>
                <a:gd name="T5" fmla="*/ 37 h 53"/>
                <a:gd name="T6" fmla="*/ 9 w 61"/>
                <a:gd name="T7" fmla="*/ 49 h 53"/>
                <a:gd name="T8" fmla="*/ 6 w 61"/>
                <a:gd name="T9" fmla="*/ 52 h 53"/>
                <a:gd name="T10" fmla="*/ 38 w 61"/>
                <a:gd name="T11" fmla="*/ 39 h 53"/>
                <a:gd name="T12" fmla="*/ 38 w 61"/>
                <a:gd name="T13" fmla="*/ 29 h 53"/>
                <a:gd name="T14" fmla="*/ 56 w 61"/>
                <a:gd name="T15" fmla="*/ 3 h 53"/>
                <a:gd name="T16" fmla="*/ 55 w 61"/>
                <a:gd name="T17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53">
                  <a:moveTo>
                    <a:pt x="55" y="1"/>
                  </a:moveTo>
                  <a:cubicBezTo>
                    <a:pt x="41" y="5"/>
                    <a:pt x="34" y="11"/>
                    <a:pt x="29" y="24"/>
                  </a:cubicBezTo>
                  <a:cubicBezTo>
                    <a:pt x="28" y="28"/>
                    <a:pt x="31" y="33"/>
                    <a:pt x="31" y="37"/>
                  </a:cubicBezTo>
                  <a:cubicBezTo>
                    <a:pt x="32" y="45"/>
                    <a:pt x="15" y="49"/>
                    <a:pt x="9" y="49"/>
                  </a:cubicBezTo>
                  <a:cubicBezTo>
                    <a:pt x="7" y="49"/>
                    <a:pt x="0" y="53"/>
                    <a:pt x="6" y="52"/>
                  </a:cubicBezTo>
                  <a:cubicBezTo>
                    <a:pt x="18" y="52"/>
                    <a:pt x="31" y="48"/>
                    <a:pt x="38" y="39"/>
                  </a:cubicBezTo>
                  <a:cubicBezTo>
                    <a:pt x="41" y="35"/>
                    <a:pt x="39" y="32"/>
                    <a:pt x="38" y="29"/>
                  </a:cubicBezTo>
                  <a:cubicBezTo>
                    <a:pt x="35" y="17"/>
                    <a:pt x="45" y="6"/>
                    <a:pt x="56" y="3"/>
                  </a:cubicBezTo>
                  <a:cubicBezTo>
                    <a:pt x="61" y="2"/>
                    <a:pt x="60" y="0"/>
                    <a:pt x="5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110"/>
            <p:cNvSpPr/>
            <p:nvPr>
              <p:custDataLst>
                <p:tags r:id="rId83"/>
              </p:custDataLst>
            </p:nvPr>
          </p:nvSpPr>
          <p:spPr bwMode="auto">
            <a:xfrm>
              <a:off x="2348" y="1954"/>
              <a:ext cx="135" cy="225"/>
            </a:xfrm>
            <a:custGeom>
              <a:avLst/>
              <a:gdLst>
                <a:gd name="T0" fmla="*/ 9 w 57"/>
                <a:gd name="T1" fmla="*/ 3 h 95"/>
                <a:gd name="T2" fmla="*/ 0 w 57"/>
                <a:gd name="T3" fmla="*/ 45 h 95"/>
                <a:gd name="T4" fmla="*/ 10 w 57"/>
                <a:gd name="T5" fmla="*/ 83 h 95"/>
                <a:gd name="T6" fmla="*/ 51 w 57"/>
                <a:gd name="T7" fmla="*/ 65 h 95"/>
                <a:gd name="T8" fmla="*/ 42 w 57"/>
                <a:gd name="T9" fmla="*/ 67 h 95"/>
                <a:gd name="T10" fmla="*/ 15 w 57"/>
                <a:gd name="T11" fmla="*/ 77 h 95"/>
                <a:gd name="T12" fmla="*/ 9 w 57"/>
                <a:gd name="T13" fmla="*/ 54 h 95"/>
                <a:gd name="T14" fmla="*/ 17 w 57"/>
                <a:gd name="T15" fmla="*/ 4 h 95"/>
                <a:gd name="T16" fmla="*/ 9 w 57"/>
                <a:gd name="T17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95">
                  <a:moveTo>
                    <a:pt x="9" y="3"/>
                  </a:moveTo>
                  <a:cubicBezTo>
                    <a:pt x="1" y="15"/>
                    <a:pt x="0" y="31"/>
                    <a:pt x="0" y="45"/>
                  </a:cubicBezTo>
                  <a:cubicBezTo>
                    <a:pt x="0" y="57"/>
                    <a:pt x="0" y="74"/>
                    <a:pt x="10" y="83"/>
                  </a:cubicBezTo>
                  <a:cubicBezTo>
                    <a:pt x="23" y="95"/>
                    <a:pt x="57" y="85"/>
                    <a:pt x="51" y="65"/>
                  </a:cubicBezTo>
                  <a:cubicBezTo>
                    <a:pt x="49" y="61"/>
                    <a:pt x="41" y="64"/>
                    <a:pt x="42" y="67"/>
                  </a:cubicBezTo>
                  <a:cubicBezTo>
                    <a:pt x="47" y="83"/>
                    <a:pt x="25" y="86"/>
                    <a:pt x="15" y="77"/>
                  </a:cubicBezTo>
                  <a:cubicBezTo>
                    <a:pt x="10" y="72"/>
                    <a:pt x="10" y="61"/>
                    <a:pt x="9" y="54"/>
                  </a:cubicBezTo>
                  <a:cubicBezTo>
                    <a:pt x="7" y="38"/>
                    <a:pt x="7" y="17"/>
                    <a:pt x="17" y="4"/>
                  </a:cubicBezTo>
                  <a:cubicBezTo>
                    <a:pt x="20" y="0"/>
                    <a:pt x="11" y="0"/>
                    <a:pt x="9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111"/>
            <p:cNvSpPr/>
            <p:nvPr>
              <p:custDataLst>
                <p:tags r:id="rId84"/>
              </p:custDataLst>
            </p:nvPr>
          </p:nvSpPr>
          <p:spPr bwMode="auto">
            <a:xfrm>
              <a:off x="2282" y="2023"/>
              <a:ext cx="154" cy="33"/>
            </a:xfrm>
            <a:custGeom>
              <a:avLst/>
              <a:gdLst>
                <a:gd name="T0" fmla="*/ 10 w 65"/>
                <a:gd name="T1" fmla="*/ 13 h 14"/>
                <a:gd name="T2" fmla="*/ 60 w 65"/>
                <a:gd name="T3" fmla="*/ 4 h 14"/>
                <a:gd name="T4" fmla="*/ 59 w 65"/>
                <a:gd name="T5" fmla="*/ 1 h 14"/>
                <a:gd name="T6" fmla="*/ 5 w 65"/>
                <a:gd name="T7" fmla="*/ 12 h 14"/>
                <a:gd name="T8" fmla="*/ 10 w 65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4">
                  <a:moveTo>
                    <a:pt x="10" y="13"/>
                  </a:moveTo>
                  <a:cubicBezTo>
                    <a:pt x="26" y="7"/>
                    <a:pt x="44" y="7"/>
                    <a:pt x="60" y="4"/>
                  </a:cubicBezTo>
                  <a:cubicBezTo>
                    <a:pt x="65" y="3"/>
                    <a:pt x="64" y="0"/>
                    <a:pt x="59" y="1"/>
                  </a:cubicBezTo>
                  <a:cubicBezTo>
                    <a:pt x="41" y="5"/>
                    <a:pt x="22" y="5"/>
                    <a:pt x="5" y="12"/>
                  </a:cubicBezTo>
                  <a:cubicBezTo>
                    <a:pt x="0" y="14"/>
                    <a:pt x="8" y="14"/>
                    <a:pt x="10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112"/>
            <p:cNvSpPr/>
            <p:nvPr>
              <p:custDataLst>
                <p:tags r:id="rId85"/>
              </p:custDataLst>
            </p:nvPr>
          </p:nvSpPr>
          <p:spPr bwMode="auto">
            <a:xfrm>
              <a:off x="2481" y="2151"/>
              <a:ext cx="30" cy="30"/>
            </a:xfrm>
            <a:custGeom>
              <a:avLst/>
              <a:gdLst>
                <a:gd name="T0" fmla="*/ 8 w 13"/>
                <a:gd name="T1" fmla="*/ 12 h 13"/>
                <a:gd name="T2" fmla="*/ 12 w 13"/>
                <a:gd name="T3" fmla="*/ 7 h 13"/>
                <a:gd name="T4" fmla="*/ 13 w 13"/>
                <a:gd name="T5" fmla="*/ 3 h 13"/>
                <a:gd name="T6" fmla="*/ 5 w 13"/>
                <a:gd name="T7" fmla="*/ 4 h 13"/>
                <a:gd name="T8" fmla="*/ 4 w 13"/>
                <a:gd name="T9" fmla="*/ 7 h 13"/>
                <a:gd name="T10" fmla="*/ 2 w 13"/>
                <a:gd name="T11" fmla="*/ 10 h 13"/>
                <a:gd name="T12" fmla="*/ 2 w 13"/>
                <a:gd name="T13" fmla="*/ 13 h 13"/>
                <a:gd name="T14" fmla="*/ 8 w 13"/>
                <a:gd name="T1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3">
                  <a:moveTo>
                    <a:pt x="8" y="12"/>
                  </a:moveTo>
                  <a:cubicBezTo>
                    <a:pt x="10" y="10"/>
                    <a:pt x="11" y="9"/>
                    <a:pt x="12" y="7"/>
                  </a:cubicBezTo>
                  <a:cubicBezTo>
                    <a:pt x="13" y="6"/>
                    <a:pt x="13" y="5"/>
                    <a:pt x="13" y="3"/>
                  </a:cubicBezTo>
                  <a:cubicBezTo>
                    <a:pt x="13" y="0"/>
                    <a:pt x="5" y="2"/>
                    <a:pt x="5" y="4"/>
                  </a:cubicBezTo>
                  <a:cubicBezTo>
                    <a:pt x="5" y="5"/>
                    <a:pt x="5" y="7"/>
                    <a:pt x="4" y="7"/>
                  </a:cubicBezTo>
                  <a:cubicBezTo>
                    <a:pt x="4" y="8"/>
                    <a:pt x="3" y="9"/>
                    <a:pt x="2" y="10"/>
                  </a:cubicBezTo>
                  <a:cubicBezTo>
                    <a:pt x="0" y="11"/>
                    <a:pt x="1" y="13"/>
                    <a:pt x="2" y="13"/>
                  </a:cubicBezTo>
                  <a:cubicBezTo>
                    <a:pt x="4" y="13"/>
                    <a:pt x="7" y="13"/>
                    <a:pt x="8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C183F356-0A07-4593-91D0-E25B203A1FE8}"/>
              </a:ext>
            </a:extLst>
      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-8092" y="51114"/>
            <a:ext cx="4766209" cy="69433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40EA15B-C969-42EE-86EF-DAE010ED4A3B}"/>
              </a:ext>
            </a:extLst>
      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381000" y="919162"/>
            <a:ext cx="10575760" cy="66098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219A980-D838-44E3-9D5C-970E6F80D640}"/>
              </a:ext>
            </a:extLst>
      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1023687" y="1745330"/>
            <a:ext cx="7128102" cy="74119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45B3ADE-5985-4DBA-8FB3-6BA6851FAEFD}"/>
              </a:ext>
            </a:extLst>
      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1209926" y="2636920"/>
            <a:ext cx="2118309" cy="62764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AE6E341-031C-44D8-9FC7-9C626D1D6D71}"/>
              </a:ext>
            </a:extLst>
      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3610978" y="2670507"/>
            <a:ext cx="1969780" cy="59406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61C8169-A36C-4100-81E8-FBF21A512939}"/>
              </a:ext>
            </a:extLst>
      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5787689" y="2646445"/>
            <a:ext cx="2498058" cy="61640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33865D0-7D11-487B-99A5-3FF3D934CF7C}"/>
              </a:ext>
            </a:extLst>
      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1121944" y="3718510"/>
            <a:ext cx="5070308" cy="71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0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5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12205072" cy="457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714" y="5722027"/>
            <a:ext cx="1766090" cy="96308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37" name="图片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71" y="6301399"/>
            <a:ext cx="657364" cy="116674"/>
          </a:xfrm>
          <a:prstGeom prst="rect">
            <a:avLst/>
          </a:prstGeom>
          <a:effectLst/>
        </p:spPr>
      </p:pic>
      <p:grpSp>
        <p:nvGrpSpPr>
          <p:cNvPr id="167" name="Group 30"/>
          <p:cNvGrpSpPr>
            <a:grpSpLocks noChangeAspect="1"/>
          </p:cNvGrpSpPr>
          <p:nvPr/>
        </p:nvGrpSpPr>
        <p:grpSpPr bwMode="auto">
          <a:xfrm>
            <a:off x="10166744" y="252312"/>
            <a:ext cx="1619689" cy="1020904"/>
            <a:chOff x="1688" y="801"/>
            <a:chExt cx="4309" cy="2716"/>
          </a:xfrm>
          <a:solidFill>
            <a:schemeClr val="bg1">
              <a:lumMod val="95000"/>
              <a:alpha val="60000"/>
            </a:schemeClr>
          </a:solidFill>
        </p:grpSpPr>
        <p:sp>
          <p:nvSpPr>
            <p:cNvPr id="168" name="Freeform 31"/>
            <p:cNvSpPr/>
            <p:nvPr>
              <p:custDataLst>
                <p:tags r:id="rId4"/>
              </p:custDataLst>
            </p:nvPr>
          </p:nvSpPr>
          <p:spPr bwMode="auto">
            <a:xfrm>
              <a:off x="2523" y="3280"/>
              <a:ext cx="187" cy="187"/>
            </a:xfrm>
            <a:custGeom>
              <a:avLst/>
              <a:gdLst>
                <a:gd name="T0" fmla="*/ 68 w 79"/>
                <a:gd name="T1" fmla="*/ 2 h 79"/>
                <a:gd name="T2" fmla="*/ 4 w 79"/>
                <a:gd name="T3" fmla="*/ 75 h 79"/>
                <a:gd name="T4" fmla="*/ 10 w 79"/>
                <a:gd name="T5" fmla="*/ 77 h 79"/>
                <a:gd name="T6" fmla="*/ 75 w 79"/>
                <a:gd name="T7" fmla="*/ 4 h 79"/>
                <a:gd name="T8" fmla="*/ 68 w 79"/>
                <a:gd name="T9" fmla="*/ 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68" y="2"/>
                  </a:moveTo>
                  <a:cubicBezTo>
                    <a:pt x="44" y="23"/>
                    <a:pt x="28" y="53"/>
                    <a:pt x="4" y="75"/>
                  </a:cubicBezTo>
                  <a:cubicBezTo>
                    <a:pt x="0" y="78"/>
                    <a:pt x="8" y="79"/>
                    <a:pt x="10" y="77"/>
                  </a:cubicBezTo>
                  <a:cubicBezTo>
                    <a:pt x="35" y="55"/>
                    <a:pt x="50" y="25"/>
                    <a:pt x="75" y="4"/>
                  </a:cubicBezTo>
                  <a:cubicBezTo>
                    <a:pt x="79" y="0"/>
                    <a:pt x="71" y="0"/>
                    <a:pt x="6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32"/>
            <p:cNvSpPr/>
            <p:nvPr>
              <p:custDataLst>
                <p:tags r:id="rId5"/>
              </p:custDataLst>
            </p:nvPr>
          </p:nvSpPr>
          <p:spPr bwMode="auto">
            <a:xfrm>
              <a:off x="3515" y="3406"/>
              <a:ext cx="158" cy="19"/>
            </a:xfrm>
            <a:custGeom>
              <a:avLst/>
              <a:gdLst>
                <a:gd name="T0" fmla="*/ 6 w 67"/>
                <a:gd name="T1" fmla="*/ 7 h 8"/>
                <a:gd name="T2" fmla="*/ 57 w 67"/>
                <a:gd name="T3" fmla="*/ 7 h 8"/>
                <a:gd name="T4" fmla="*/ 62 w 67"/>
                <a:gd name="T5" fmla="*/ 4 h 8"/>
                <a:gd name="T6" fmla="*/ 8 w 67"/>
                <a:gd name="T7" fmla="*/ 4 h 8"/>
                <a:gd name="T8" fmla="*/ 6 w 67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">
                  <a:moveTo>
                    <a:pt x="6" y="7"/>
                  </a:moveTo>
                  <a:cubicBezTo>
                    <a:pt x="23" y="3"/>
                    <a:pt x="40" y="7"/>
                    <a:pt x="57" y="7"/>
                  </a:cubicBezTo>
                  <a:cubicBezTo>
                    <a:pt x="59" y="7"/>
                    <a:pt x="67" y="4"/>
                    <a:pt x="62" y="4"/>
                  </a:cubicBezTo>
                  <a:cubicBezTo>
                    <a:pt x="44" y="4"/>
                    <a:pt x="26" y="0"/>
                    <a:pt x="8" y="4"/>
                  </a:cubicBezTo>
                  <a:cubicBezTo>
                    <a:pt x="5" y="5"/>
                    <a:pt x="0" y="8"/>
                    <a:pt x="6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33"/>
            <p:cNvSpPr/>
            <p:nvPr>
              <p:custDataLst>
                <p:tags r:id="rId6"/>
              </p:custDataLst>
            </p:nvPr>
          </p:nvSpPr>
          <p:spPr bwMode="auto">
            <a:xfrm>
              <a:off x="3269" y="3297"/>
              <a:ext cx="118" cy="125"/>
            </a:xfrm>
            <a:custGeom>
              <a:avLst/>
              <a:gdLst>
                <a:gd name="T0" fmla="*/ 39 w 50"/>
                <a:gd name="T1" fmla="*/ 3 h 53"/>
                <a:gd name="T2" fmla="*/ 4 w 50"/>
                <a:gd name="T3" fmla="*/ 46 h 53"/>
                <a:gd name="T4" fmla="*/ 10 w 50"/>
                <a:gd name="T5" fmla="*/ 51 h 53"/>
                <a:gd name="T6" fmla="*/ 48 w 50"/>
                <a:gd name="T7" fmla="*/ 5 h 53"/>
                <a:gd name="T8" fmla="*/ 39 w 50"/>
                <a:gd name="T9" fmla="*/ 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3">
                  <a:moveTo>
                    <a:pt x="39" y="3"/>
                  </a:moveTo>
                  <a:cubicBezTo>
                    <a:pt x="31" y="20"/>
                    <a:pt x="19" y="35"/>
                    <a:pt x="4" y="46"/>
                  </a:cubicBezTo>
                  <a:cubicBezTo>
                    <a:pt x="0" y="50"/>
                    <a:pt x="6" y="53"/>
                    <a:pt x="10" y="51"/>
                  </a:cubicBezTo>
                  <a:cubicBezTo>
                    <a:pt x="26" y="38"/>
                    <a:pt x="38" y="22"/>
                    <a:pt x="48" y="5"/>
                  </a:cubicBezTo>
                  <a:cubicBezTo>
                    <a:pt x="50" y="0"/>
                    <a:pt x="41" y="0"/>
                    <a:pt x="39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34"/>
            <p:cNvSpPr/>
            <p:nvPr>
              <p:custDataLst>
                <p:tags r:id="rId7"/>
              </p:custDataLst>
            </p:nvPr>
          </p:nvSpPr>
          <p:spPr bwMode="auto">
            <a:xfrm>
              <a:off x="3243" y="3323"/>
              <a:ext cx="137" cy="118"/>
            </a:xfrm>
            <a:custGeom>
              <a:avLst/>
              <a:gdLst>
                <a:gd name="T0" fmla="*/ 2 w 58"/>
                <a:gd name="T1" fmla="*/ 7 h 50"/>
                <a:gd name="T2" fmla="*/ 47 w 58"/>
                <a:gd name="T3" fmla="*/ 48 h 50"/>
                <a:gd name="T4" fmla="*/ 54 w 58"/>
                <a:gd name="T5" fmla="*/ 43 h 50"/>
                <a:gd name="T6" fmla="*/ 10 w 58"/>
                <a:gd name="T7" fmla="*/ 3 h 50"/>
                <a:gd name="T8" fmla="*/ 2 w 58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0">
                  <a:moveTo>
                    <a:pt x="2" y="7"/>
                  </a:moveTo>
                  <a:cubicBezTo>
                    <a:pt x="15" y="23"/>
                    <a:pt x="31" y="36"/>
                    <a:pt x="47" y="48"/>
                  </a:cubicBezTo>
                  <a:cubicBezTo>
                    <a:pt x="50" y="50"/>
                    <a:pt x="58" y="46"/>
                    <a:pt x="54" y="43"/>
                  </a:cubicBezTo>
                  <a:cubicBezTo>
                    <a:pt x="38" y="31"/>
                    <a:pt x="22" y="19"/>
                    <a:pt x="10" y="3"/>
                  </a:cubicBezTo>
                  <a:cubicBezTo>
                    <a:pt x="8" y="0"/>
                    <a:pt x="0" y="4"/>
                    <a:pt x="2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35"/>
            <p:cNvSpPr/>
            <p:nvPr>
              <p:custDataLst>
                <p:tags r:id="rId8"/>
              </p:custDataLst>
            </p:nvPr>
          </p:nvSpPr>
          <p:spPr bwMode="auto">
            <a:xfrm>
              <a:off x="3493" y="3275"/>
              <a:ext cx="52" cy="242"/>
            </a:xfrm>
            <a:custGeom>
              <a:avLst/>
              <a:gdLst>
                <a:gd name="T0" fmla="*/ 1 w 22"/>
                <a:gd name="T1" fmla="*/ 6 h 102"/>
                <a:gd name="T2" fmla="*/ 5 w 22"/>
                <a:gd name="T3" fmla="*/ 97 h 102"/>
                <a:gd name="T4" fmla="*/ 13 w 22"/>
                <a:gd name="T5" fmla="*/ 98 h 102"/>
                <a:gd name="T6" fmla="*/ 9 w 22"/>
                <a:gd name="T7" fmla="*/ 4 h 102"/>
                <a:gd name="T8" fmla="*/ 1 w 22"/>
                <a:gd name="T9" fmla="*/ 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02">
                  <a:moveTo>
                    <a:pt x="1" y="6"/>
                  </a:moveTo>
                  <a:cubicBezTo>
                    <a:pt x="10" y="34"/>
                    <a:pt x="14" y="68"/>
                    <a:pt x="5" y="97"/>
                  </a:cubicBezTo>
                  <a:cubicBezTo>
                    <a:pt x="4" y="102"/>
                    <a:pt x="12" y="102"/>
                    <a:pt x="13" y="98"/>
                  </a:cubicBezTo>
                  <a:cubicBezTo>
                    <a:pt x="22" y="69"/>
                    <a:pt x="18" y="33"/>
                    <a:pt x="9" y="4"/>
                  </a:cubicBezTo>
                  <a:cubicBezTo>
                    <a:pt x="8" y="0"/>
                    <a:pt x="0" y="2"/>
                    <a:pt x="1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36"/>
            <p:cNvSpPr/>
            <p:nvPr>
              <p:custDataLst>
                <p:tags r:id="rId9"/>
              </p:custDataLst>
            </p:nvPr>
          </p:nvSpPr>
          <p:spPr bwMode="auto">
            <a:xfrm>
              <a:off x="4068" y="3328"/>
              <a:ext cx="90" cy="111"/>
            </a:xfrm>
            <a:custGeom>
              <a:avLst/>
              <a:gdLst>
                <a:gd name="T0" fmla="*/ 0 w 38"/>
                <a:gd name="T1" fmla="*/ 4 h 47"/>
                <a:gd name="T2" fmla="*/ 29 w 38"/>
                <a:gd name="T3" fmla="*/ 45 h 47"/>
                <a:gd name="T4" fmla="*/ 37 w 38"/>
                <a:gd name="T5" fmla="*/ 42 h 47"/>
                <a:gd name="T6" fmla="*/ 9 w 38"/>
                <a:gd name="T7" fmla="*/ 2 h 47"/>
                <a:gd name="T8" fmla="*/ 0 w 38"/>
                <a:gd name="T9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7">
                  <a:moveTo>
                    <a:pt x="0" y="4"/>
                  </a:moveTo>
                  <a:cubicBezTo>
                    <a:pt x="8" y="19"/>
                    <a:pt x="19" y="31"/>
                    <a:pt x="29" y="45"/>
                  </a:cubicBezTo>
                  <a:cubicBezTo>
                    <a:pt x="30" y="47"/>
                    <a:pt x="38" y="43"/>
                    <a:pt x="37" y="42"/>
                  </a:cubicBezTo>
                  <a:cubicBezTo>
                    <a:pt x="28" y="29"/>
                    <a:pt x="16" y="17"/>
                    <a:pt x="9" y="2"/>
                  </a:cubicBezTo>
                  <a:cubicBezTo>
                    <a:pt x="8" y="0"/>
                    <a:pt x="0" y="3"/>
                    <a:pt x="0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37"/>
            <p:cNvSpPr/>
            <p:nvPr>
              <p:custDataLst>
                <p:tags r:id="rId10"/>
              </p:custDataLst>
            </p:nvPr>
          </p:nvSpPr>
          <p:spPr bwMode="auto">
            <a:xfrm>
              <a:off x="2566" y="2127"/>
              <a:ext cx="184" cy="298"/>
            </a:xfrm>
            <a:custGeom>
              <a:avLst/>
              <a:gdLst>
                <a:gd name="T0" fmla="*/ 69 w 78"/>
                <a:gd name="T1" fmla="*/ 3 h 126"/>
                <a:gd name="T2" fmla="*/ 40 w 78"/>
                <a:gd name="T3" fmla="*/ 69 h 126"/>
                <a:gd name="T4" fmla="*/ 5 w 78"/>
                <a:gd name="T5" fmla="*/ 124 h 126"/>
                <a:gd name="T6" fmla="*/ 13 w 78"/>
                <a:gd name="T7" fmla="*/ 123 h 126"/>
                <a:gd name="T8" fmla="*/ 9 w 78"/>
                <a:gd name="T9" fmla="*/ 115 h 126"/>
                <a:gd name="T10" fmla="*/ 0 w 78"/>
                <a:gd name="T11" fmla="*/ 117 h 126"/>
                <a:gd name="T12" fmla="*/ 4 w 78"/>
                <a:gd name="T13" fmla="*/ 125 h 126"/>
                <a:gd name="T14" fmla="*/ 12 w 78"/>
                <a:gd name="T15" fmla="*/ 123 h 126"/>
                <a:gd name="T16" fmla="*/ 46 w 78"/>
                <a:gd name="T17" fmla="*/ 72 h 126"/>
                <a:gd name="T18" fmla="*/ 77 w 78"/>
                <a:gd name="T19" fmla="*/ 1 h 126"/>
                <a:gd name="T20" fmla="*/ 69 w 78"/>
                <a:gd name="T21" fmla="*/ 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126">
                  <a:moveTo>
                    <a:pt x="69" y="3"/>
                  </a:moveTo>
                  <a:cubicBezTo>
                    <a:pt x="58" y="24"/>
                    <a:pt x="50" y="47"/>
                    <a:pt x="40" y="69"/>
                  </a:cubicBezTo>
                  <a:cubicBezTo>
                    <a:pt x="31" y="88"/>
                    <a:pt x="24" y="111"/>
                    <a:pt x="5" y="124"/>
                  </a:cubicBezTo>
                  <a:cubicBezTo>
                    <a:pt x="7" y="124"/>
                    <a:pt x="10" y="123"/>
                    <a:pt x="13" y="123"/>
                  </a:cubicBezTo>
                  <a:cubicBezTo>
                    <a:pt x="10" y="121"/>
                    <a:pt x="8" y="118"/>
                    <a:pt x="9" y="115"/>
                  </a:cubicBezTo>
                  <a:cubicBezTo>
                    <a:pt x="8" y="114"/>
                    <a:pt x="0" y="115"/>
                    <a:pt x="0" y="117"/>
                  </a:cubicBezTo>
                  <a:cubicBezTo>
                    <a:pt x="0" y="120"/>
                    <a:pt x="1" y="123"/>
                    <a:pt x="4" y="125"/>
                  </a:cubicBezTo>
                  <a:cubicBezTo>
                    <a:pt x="6" y="126"/>
                    <a:pt x="11" y="124"/>
                    <a:pt x="12" y="123"/>
                  </a:cubicBezTo>
                  <a:cubicBezTo>
                    <a:pt x="30" y="111"/>
                    <a:pt x="38" y="90"/>
                    <a:pt x="46" y="72"/>
                  </a:cubicBezTo>
                  <a:cubicBezTo>
                    <a:pt x="57" y="48"/>
                    <a:pt x="65" y="24"/>
                    <a:pt x="77" y="1"/>
                  </a:cubicBezTo>
                  <a:cubicBezTo>
                    <a:pt x="78" y="0"/>
                    <a:pt x="70" y="1"/>
                    <a:pt x="69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38"/>
            <p:cNvSpPr/>
            <p:nvPr>
              <p:custDataLst>
                <p:tags r:id="rId11"/>
              </p:custDataLst>
            </p:nvPr>
          </p:nvSpPr>
          <p:spPr bwMode="auto">
            <a:xfrm>
              <a:off x="2530" y="2205"/>
              <a:ext cx="253" cy="199"/>
            </a:xfrm>
            <a:custGeom>
              <a:avLst/>
              <a:gdLst>
                <a:gd name="T0" fmla="*/ 9 w 107"/>
                <a:gd name="T1" fmla="*/ 13 h 84"/>
                <a:gd name="T2" fmla="*/ 60 w 107"/>
                <a:gd name="T3" fmla="*/ 48 h 84"/>
                <a:gd name="T4" fmla="*/ 97 w 107"/>
                <a:gd name="T5" fmla="*/ 81 h 84"/>
                <a:gd name="T6" fmla="*/ 103 w 107"/>
                <a:gd name="T7" fmla="*/ 77 h 84"/>
                <a:gd name="T8" fmla="*/ 50 w 107"/>
                <a:gd name="T9" fmla="*/ 28 h 84"/>
                <a:gd name="T10" fmla="*/ 5 w 107"/>
                <a:gd name="T11" fmla="*/ 8 h 84"/>
                <a:gd name="T12" fmla="*/ 9 w 107"/>
                <a:gd name="T13" fmla="*/ 1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84">
                  <a:moveTo>
                    <a:pt x="9" y="13"/>
                  </a:moveTo>
                  <a:cubicBezTo>
                    <a:pt x="21" y="6"/>
                    <a:pt x="54" y="41"/>
                    <a:pt x="60" y="48"/>
                  </a:cubicBezTo>
                  <a:cubicBezTo>
                    <a:pt x="72" y="59"/>
                    <a:pt x="84" y="72"/>
                    <a:pt x="97" y="81"/>
                  </a:cubicBezTo>
                  <a:cubicBezTo>
                    <a:pt x="100" y="84"/>
                    <a:pt x="107" y="80"/>
                    <a:pt x="103" y="77"/>
                  </a:cubicBezTo>
                  <a:cubicBezTo>
                    <a:pt x="84" y="63"/>
                    <a:pt x="68" y="44"/>
                    <a:pt x="50" y="28"/>
                  </a:cubicBezTo>
                  <a:cubicBezTo>
                    <a:pt x="40" y="20"/>
                    <a:pt x="20" y="0"/>
                    <a:pt x="5" y="8"/>
                  </a:cubicBezTo>
                  <a:cubicBezTo>
                    <a:pt x="0" y="11"/>
                    <a:pt x="5" y="15"/>
                    <a:pt x="9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39"/>
            <p:cNvSpPr/>
            <p:nvPr>
              <p:custDataLst>
                <p:tags r:id="rId12"/>
              </p:custDataLst>
            </p:nvPr>
          </p:nvSpPr>
          <p:spPr bwMode="auto">
            <a:xfrm>
              <a:off x="2765" y="2023"/>
              <a:ext cx="191" cy="168"/>
            </a:xfrm>
            <a:custGeom>
              <a:avLst/>
              <a:gdLst>
                <a:gd name="T0" fmla="*/ 9 w 81"/>
                <a:gd name="T1" fmla="*/ 15 h 71"/>
                <a:gd name="T2" fmla="*/ 25 w 81"/>
                <a:gd name="T3" fmla="*/ 15 h 71"/>
                <a:gd name="T4" fmla="*/ 22 w 81"/>
                <a:gd name="T5" fmla="*/ 30 h 71"/>
                <a:gd name="T6" fmla="*/ 22 w 81"/>
                <a:gd name="T7" fmla="*/ 55 h 71"/>
                <a:gd name="T8" fmla="*/ 71 w 81"/>
                <a:gd name="T9" fmla="*/ 71 h 71"/>
                <a:gd name="T10" fmla="*/ 77 w 81"/>
                <a:gd name="T11" fmla="*/ 67 h 71"/>
                <a:gd name="T12" fmla="*/ 35 w 81"/>
                <a:gd name="T13" fmla="*/ 58 h 71"/>
                <a:gd name="T14" fmla="*/ 31 w 81"/>
                <a:gd name="T15" fmla="*/ 23 h 71"/>
                <a:gd name="T16" fmla="*/ 25 w 81"/>
                <a:gd name="T17" fmla="*/ 1 h 71"/>
                <a:gd name="T18" fmla="*/ 1 w 81"/>
                <a:gd name="T19" fmla="*/ 15 h 71"/>
                <a:gd name="T20" fmla="*/ 9 w 81"/>
                <a:gd name="T21" fmla="*/ 1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71">
                  <a:moveTo>
                    <a:pt x="9" y="15"/>
                  </a:moveTo>
                  <a:cubicBezTo>
                    <a:pt x="14" y="8"/>
                    <a:pt x="25" y="3"/>
                    <a:pt x="25" y="15"/>
                  </a:cubicBezTo>
                  <a:cubicBezTo>
                    <a:pt x="24" y="20"/>
                    <a:pt x="23" y="25"/>
                    <a:pt x="22" y="30"/>
                  </a:cubicBezTo>
                  <a:cubicBezTo>
                    <a:pt x="20" y="38"/>
                    <a:pt x="18" y="47"/>
                    <a:pt x="22" y="55"/>
                  </a:cubicBezTo>
                  <a:cubicBezTo>
                    <a:pt x="28" y="70"/>
                    <a:pt x="58" y="69"/>
                    <a:pt x="71" y="71"/>
                  </a:cubicBezTo>
                  <a:cubicBezTo>
                    <a:pt x="74" y="71"/>
                    <a:pt x="81" y="67"/>
                    <a:pt x="77" y="67"/>
                  </a:cubicBezTo>
                  <a:cubicBezTo>
                    <a:pt x="63" y="65"/>
                    <a:pt x="47" y="65"/>
                    <a:pt x="35" y="58"/>
                  </a:cubicBezTo>
                  <a:cubicBezTo>
                    <a:pt x="23" y="51"/>
                    <a:pt x="29" y="34"/>
                    <a:pt x="31" y="23"/>
                  </a:cubicBezTo>
                  <a:cubicBezTo>
                    <a:pt x="33" y="16"/>
                    <a:pt x="37" y="3"/>
                    <a:pt x="25" y="1"/>
                  </a:cubicBezTo>
                  <a:cubicBezTo>
                    <a:pt x="14" y="0"/>
                    <a:pt x="6" y="8"/>
                    <a:pt x="1" y="15"/>
                  </a:cubicBezTo>
                  <a:cubicBezTo>
                    <a:pt x="0" y="18"/>
                    <a:pt x="8" y="17"/>
                    <a:pt x="9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40"/>
            <p:cNvSpPr/>
            <p:nvPr>
              <p:custDataLst>
                <p:tags r:id="rId13"/>
              </p:custDataLst>
            </p:nvPr>
          </p:nvSpPr>
          <p:spPr bwMode="auto">
            <a:xfrm>
              <a:off x="2980" y="2136"/>
              <a:ext cx="66" cy="244"/>
            </a:xfrm>
            <a:custGeom>
              <a:avLst/>
              <a:gdLst>
                <a:gd name="T0" fmla="*/ 11 w 28"/>
                <a:gd name="T1" fmla="*/ 2 h 103"/>
                <a:gd name="T2" fmla="*/ 19 w 28"/>
                <a:gd name="T3" fmla="*/ 102 h 103"/>
                <a:gd name="T4" fmla="*/ 28 w 28"/>
                <a:gd name="T5" fmla="*/ 100 h 103"/>
                <a:gd name="T6" fmla="*/ 19 w 28"/>
                <a:gd name="T7" fmla="*/ 1 h 103"/>
                <a:gd name="T8" fmla="*/ 11 w 28"/>
                <a:gd name="T9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3">
                  <a:moveTo>
                    <a:pt x="11" y="2"/>
                  </a:moveTo>
                  <a:cubicBezTo>
                    <a:pt x="0" y="36"/>
                    <a:pt x="14" y="69"/>
                    <a:pt x="19" y="102"/>
                  </a:cubicBezTo>
                  <a:cubicBezTo>
                    <a:pt x="19" y="103"/>
                    <a:pt x="28" y="101"/>
                    <a:pt x="28" y="100"/>
                  </a:cubicBezTo>
                  <a:cubicBezTo>
                    <a:pt x="23" y="67"/>
                    <a:pt x="8" y="34"/>
                    <a:pt x="19" y="1"/>
                  </a:cubicBezTo>
                  <a:cubicBezTo>
                    <a:pt x="20" y="0"/>
                    <a:pt x="12" y="1"/>
                    <a:pt x="1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41"/>
            <p:cNvSpPr/>
            <p:nvPr>
              <p:custDataLst>
                <p:tags r:id="rId14"/>
              </p:custDataLst>
            </p:nvPr>
          </p:nvSpPr>
          <p:spPr bwMode="auto">
            <a:xfrm>
              <a:off x="2949" y="2229"/>
              <a:ext cx="215" cy="85"/>
            </a:xfrm>
            <a:custGeom>
              <a:avLst/>
              <a:gdLst>
                <a:gd name="T0" fmla="*/ 12 w 91"/>
                <a:gd name="T1" fmla="*/ 29 h 36"/>
                <a:gd name="T2" fmla="*/ 17 w 91"/>
                <a:gd name="T3" fmla="*/ 23 h 36"/>
                <a:gd name="T4" fmla="*/ 41 w 91"/>
                <a:gd name="T5" fmla="*/ 18 h 36"/>
                <a:gd name="T6" fmla="*/ 86 w 91"/>
                <a:gd name="T7" fmla="*/ 7 h 36"/>
                <a:gd name="T8" fmla="*/ 84 w 91"/>
                <a:gd name="T9" fmla="*/ 2 h 36"/>
                <a:gd name="T10" fmla="*/ 3 w 91"/>
                <a:gd name="T11" fmla="*/ 21 h 36"/>
                <a:gd name="T12" fmla="*/ 0 w 91"/>
                <a:gd name="T13" fmla="*/ 24 h 36"/>
                <a:gd name="T14" fmla="*/ 4 w 91"/>
                <a:gd name="T15" fmla="*/ 33 h 36"/>
                <a:gd name="T16" fmla="*/ 12 w 91"/>
                <a:gd name="T17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36">
                  <a:moveTo>
                    <a:pt x="12" y="29"/>
                  </a:moveTo>
                  <a:cubicBezTo>
                    <a:pt x="7" y="25"/>
                    <a:pt x="11" y="25"/>
                    <a:pt x="17" y="23"/>
                  </a:cubicBezTo>
                  <a:cubicBezTo>
                    <a:pt x="25" y="21"/>
                    <a:pt x="33" y="20"/>
                    <a:pt x="41" y="18"/>
                  </a:cubicBezTo>
                  <a:cubicBezTo>
                    <a:pt x="56" y="15"/>
                    <a:pt x="71" y="12"/>
                    <a:pt x="86" y="7"/>
                  </a:cubicBezTo>
                  <a:cubicBezTo>
                    <a:pt x="91" y="6"/>
                    <a:pt x="89" y="0"/>
                    <a:pt x="84" y="2"/>
                  </a:cubicBezTo>
                  <a:cubicBezTo>
                    <a:pt x="58" y="10"/>
                    <a:pt x="30" y="14"/>
                    <a:pt x="3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28"/>
                    <a:pt x="1" y="30"/>
                    <a:pt x="4" y="33"/>
                  </a:cubicBezTo>
                  <a:cubicBezTo>
                    <a:pt x="7" y="36"/>
                    <a:pt x="15" y="32"/>
                    <a:pt x="12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42"/>
            <p:cNvSpPr/>
            <p:nvPr>
              <p:custDataLst>
                <p:tags r:id="rId15"/>
              </p:custDataLst>
            </p:nvPr>
          </p:nvSpPr>
          <p:spPr bwMode="auto">
            <a:xfrm>
              <a:off x="3143" y="2160"/>
              <a:ext cx="227" cy="483"/>
            </a:xfrm>
            <a:custGeom>
              <a:avLst/>
              <a:gdLst>
                <a:gd name="T0" fmla="*/ 11 w 96"/>
                <a:gd name="T1" fmla="*/ 4 h 204"/>
                <a:gd name="T2" fmla="*/ 43 w 96"/>
                <a:gd name="T3" fmla="*/ 28 h 204"/>
                <a:gd name="T4" fmla="*/ 80 w 96"/>
                <a:gd name="T5" fmla="*/ 28 h 204"/>
                <a:gd name="T6" fmla="*/ 82 w 96"/>
                <a:gd name="T7" fmla="*/ 78 h 204"/>
                <a:gd name="T8" fmla="*/ 65 w 96"/>
                <a:gd name="T9" fmla="*/ 164 h 204"/>
                <a:gd name="T10" fmla="*/ 24 w 96"/>
                <a:gd name="T11" fmla="*/ 185 h 204"/>
                <a:gd name="T12" fmla="*/ 13 w 96"/>
                <a:gd name="T13" fmla="*/ 144 h 204"/>
                <a:gd name="T14" fmla="*/ 59 w 96"/>
                <a:gd name="T15" fmla="*/ 83 h 204"/>
                <a:gd name="T16" fmla="*/ 51 w 96"/>
                <a:gd name="T17" fmla="*/ 83 h 204"/>
                <a:gd name="T18" fmla="*/ 5 w 96"/>
                <a:gd name="T19" fmla="*/ 145 h 204"/>
                <a:gd name="T20" fmla="*/ 30 w 96"/>
                <a:gd name="T21" fmla="*/ 196 h 204"/>
                <a:gd name="T22" fmla="*/ 81 w 96"/>
                <a:gd name="T23" fmla="*/ 132 h 204"/>
                <a:gd name="T24" fmla="*/ 91 w 96"/>
                <a:gd name="T25" fmla="*/ 69 h 204"/>
                <a:gd name="T26" fmla="*/ 86 w 96"/>
                <a:gd name="T27" fmla="*/ 22 h 204"/>
                <a:gd name="T28" fmla="*/ 19 w 96"/>
                <a:gd name="T29" fmla="*/ 3 h 204"/>
                <a:gd name="T30" fmla="*/ 11 w 96"/>
                <a:gd name="T31" fmla="*/ 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" h="204">
                  <a:moveTo>
                    <a:pt x="11" y="4"/>
                  </a:moveTo>
                  <a:cubicBezTo>
                    <a:pt x="3" y="30"/>
                    <a:pt x="20" y="34"/>
                    <a:pt x="43" y="28"/>
                  </a:cubicBezTo>
                  <a:cubicBezTo>
                    <a:pt x="55" y="25"/>
                    <a:pt x="73" y="14"/>
                    <a:pt x="80" y="28"/>
                  </a:cubicBezTo>
                  <a:cubicBezTo>
                    <a:pt x="87" y="43"/>
                    <a:pt x="84" y="63"/>
                    <a:pt x="82" y="78"/>
                  </a:cubicBezTo>
                  <a:cubicBezTo>
                    <a:pt x="79" y="106"/>
                    <a:pt x="76" y="138"/>
                    <a:pt x="65" y="164"/>
                  </a:cubicBezTo>
                  <a:cubicBezTo>
                    <a:pt x="60" y="178"/>
                    <a:pt x="41" y="202"/>
                    <a:pt x="24" y="185"/>
                  </a:cubicBezTo>
                  <a:cubicBezTo>
                    <a:pt x="14" y="175"/>
                    <a:pt x="12" y="157"/>
                    <a:pt x="13" y="144"/>
                  </a:cubicBezTo>
                  <a:cubicBezTo>
                    <a:pt x="17" y="120"/>
                    <a:pt x="43" y="101"/>
                    <a:pt x="59" y="83"/>
                  </a:cubicBezTo>
                  <a:cubicBezTo>
                    <a:pt x="62" y="80"/>
                    <a:pt x="53" y="81"/>
                    <a:pt x="51" y="83"/>
                  </a:cubicBezTo>
                  <a:cubicBezTo>
                    <a:pt x="34" y="102"/>
                    <a:pt x="12" y="120"/>
                    <a:pt x="5" y="145"/>
                  </a:cubicBezTo>
                  <a:cubicBezTo>
                    <a:pt x="0" y="163"/>
                    <a:pt x="10" y="191"/>
                    <a:pt x="30" y="196"/>
                  </a:cubicBezTo>
                  <a:cubicBezTo>
                    <a:pt x="65" y="204"/>
                    <a:pt x="77" y="154"/>
                    <a:pt x="81" y="132"/>
                  </a:cubicBezTo>
                  <a:cubicBezTo>
                    <a:pt x="86" y="111"/>
                    <a:pt x="90" y="90"/>
                    <a:pt x="91" y="69"/>
                  </a:cubicBezTo>
                  <a:cubicBezTo>
                    <a:pt x="93" y="55"/>
                    <a:pt x="96" y="33"/>
                    <a:pt x="86" y="22"/>
                  </a:cubicBezTo>
                  <a:cubicBezTo>
                    <a:pt x="68" y="0"/>
                    <a:pt x="4" y="54"/>
                    <a:pt x="19" y="3"/>
                  </a:cubicBezTo>
                  <a:cubicBezTo>
                    <a:pt x="20" y="0"/>
                    <a:pt x="11" y="1"/>
                    <a:pt x="1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43"/>
            <p:cNvSpPr/>
            <p:nvPr>
              <p:custDataLst>
                <p:tags r:id="rId16"/>
              </p:custDataLst>
            </p:nvPr>
          </p:nvSpPr>
          <p:spPr bwMode="auto">
            <a:xfrm>
              <a:off x="3411" y="2044"/>
              <a:ext cx="184" cy="168"/>
            </a:xfrm>
            <a:custGeom>
              <a:avLst/>
              <a:gdLst>
                <a:gd name="T0" fmla="*/ 5 w 78"/>
                <a:gd name="T1" fmla="*/ 5 h 71"/>
                <a:gd name="T2" fmla="*/ 17 w 78"/>
                <a:gd name="T3" fmla="*/ 29 h 71"/>
                <a:gd name="T4" fmla="*/ 23 w 78"/>
                <a:gd name="T5" fmla="*/ 54 h 71"/>
                <a:gd name="T6" fmla="*/ 71 w 78"/>
                <a:gd name="T7" fmla="*/ 66 h 71"/>
                <a:gd name="T8" fmla="*/ 72 w 78"/>
                <a:gd name="T9" fmla="*/ 61 h 71"/>
                <a:gd name="T10" fmla="*/ 37 w 78"/>
                <a:gd name="T11" fmla="*/ 58 h 71"/>
                <a:gd name="T12" fmla="*/ 26 w 78"/>
                <a:gd name="T13" fmla="*/ 31 h 71"/>
                <a:gd name="T14" fmla="*/ 9 w 78"/>
                <a:gd name="T15" fmla="*/ 0 h 71"/>
                <a:gd name="T16" fmla="*/ 5 w 78"/>
                <a:gd name="T17" fmla="*/ 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71">
                  <a:moveTo>
                    <a:pt x="5" y="5"/>
                  </a:moveTo>
                  <a:cubicBezTo>
                    <a:pt x="17" y="6"/>
                    <a:pt x="17" y="21"/>
                    <a:pt x="17" y="29"/>
                  </a:cubicBezTo>
                  <a:cubicBezTo>
                    <a:pt x="18" y="38"/>
                    <a:pt x="18" y="46"/>
                    <a:pt x="23" y="54"/>
                  </a:cubicBezTo>
                  <a:cubicBezTo>
                    <a:pt x="33" y="71"/>
                    <a:pt x="55" y="68"/>
                    <a:pt x="71" y="66"/>
                  </a:cubicBezTo>
                  <a:cubicBezTo>
                    <a:pt x="75" y="65"/>
                    <a:pt x="78" y="61"/>
                    <a:pt x="72" y="61"/>
                  </a:cubicBezTo>
                  <a:cubicBezTo>
                    <a:pt x="60" y="63"/>
                    <a:pt x="47" y="66"/>
                    <a:pt x="37" y="58"/>
                  </a:cubicBezTo>
                  <a:cubicBezTo>
                    <a:pt x="28" y="52"/>
                    <a:pt x="26" y="41"/>
                    <a:pt x="26" y="31"/>
                  </a:cubicBezTo>
                  <a:cubicBezTo>
                    <a:pt x="26" y="18"/>
                    <a:pt x="26" y="2"/>
                    <a:pt x="9" y="0"/>
                  </a:cubicBezTo>
                  <a:cubicBezTo>
                    <a:pt x="6" y="0"/>
                    <a:pt x="0" y="4"/>
                    <a:pt x="5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44"/>
            <p:cNvSpPr/>
            <p:nvPr>
              <p:custDataLst>
                <p:tags r:id="rId17"/>
              </p:custDataLst>
            </p:nvPr>
          </p:nvSpPr>
          <p:spPr bwMode="auto">
            <a:xfrm>
              <a:off x="3626" y="2262"/>
              <a:ext cx="199" cy="16"/>
            </a:xfrm>
            <a:custGeom>
              <a:avLst/>
              <a:gdLst>
                <a:gd name="T0" fmla="*/ 9 w 84"/>
                <a:gd name="T1" fmla="*/ 5 h 7"/>
                <a:gd name="T2" fmla="*/ 45 w 84"/>
                <a:gd name="T3" fmla="*/ 5 h 7"/>
                <a:gd name="T4" fmla="*/ 75 w 84"/>
                <a:gd name="T5" fmla="*/ 7 h 7"/>
                <a:gd name="T6" fmla="*/ 80 w 84"/>
                <a:gd name="T7" fmla="*/ 4 h 7"/>
                <a:gd name="T8" fmla="*/ 28 w 84"/>
                <a:gd name="T9" fmla="*/ 1 h 7"/>
                <a:gd name="T10" fmla="*/ 1 w 84"/>
                <a:gd name="T11" fmla="*/ 6 h 7"/>
                <a:gd name="T12" fmla="*/ 9 w 84"/>
                <a:gd name="T1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">
                  <a:moveTo>
                    <a:pt x="9" y="5"/>
                  </a:moveTo>
                  <a:cubicBezTo>
                    <a:pt x="13" y="0"/>
                    <a:pt x="39" y="5"/>
                    <a:pt x="45" y="5"/>
                  </a:cubicBezTo>
                  <a:cubicBezTo>
                    <a:pt x="55" y="6"/>
                    <a:pt x="65" y="7"/>
                    <a:pt x="75" y="7"/>
                  </a:cubicBezTo>
                  <a:cubicBezTo>
                    <a:pt x="77" y="7"/>
                    <a:pt x="84" y="4"/>
                    <a:pt x="80" y="4"/>
                  </a:cubicBezTo>
                  <a:cubicBezTo>
                    <a:pt x="63" y="4"/>
                    <a:pt x="46" y="1"/>
                    <a:pt x="28" y="1"/>
                  </a:cubicBezTo>
                  <a:cubicBezTo>
                    <a:pt x="21" y="1"/>
                    <a:pt x="6" y="0"/>
                    <a:pt x="1" y="6"/>
                  </a:cubicBezTo>
                  <a:cubicBezTo>
                    <a:pt x="0" y="7"/>
                    <a:pt x="8" y="7"/>
                    <a:pt x="9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45"/>
            <p:cNvSpPr/>
            <p:nvPr>
              <p:custDataLst>
                <p:tags r:id="rId18"/>
              </p:custDataLst>
            </p:nvPr>
          </p:nvSpPr>
          <p:spPr bwMode="auto">
            <a:xfrm>
              <a:off x="3960" y="2120"/>
              <a:ext cx="104" cy="310"/>
            </a:xfrm>
            <a:custGeom>
              <a:avLst/>
              <a:gdLst>
                <a:gd name="T0" fmla="*/ 9 w 44"/>
                <a:gd name="T1" fmla="*/ 66 h 131"/>
                <a:gd name="T2" fmla="*/ 18 w 44"/>
                <a:gd name="T3" fmla="*/ 5 h 131"/>
                <a:gd name="T4" fmla="*/ 9 w 44"/>
                <a:gd name="T5" fmla="*/ 6 h 131"/>
                <a:gd name="T6" fmla="*/ 22 w 44"/>
                <a:gd name="T7" fmla="*/ 76 h 131"/>
                <a:gd name="T8" fmla="*/ 34 w 44"/>
                <a:gd name="T9" fmla="*/ 128 h 131"/>
                <a:gd name="T10" fmla="*/ 41 w 44"/>
                <a:gd name="T11" fmla="*/ 125 h 131"/>
                <a:gd name="T12" fmla="*/ 30 w 44"/>
                <a:gd name="T13" fmla="*/ 69 h 131"/>
                <a:gd name="T14" fmla="*/ 18 w 44"/>
                <a:gd name="T15" fmla="*/ 4 h 131"/>
                <a:gd name="T16" fmla="*/ 9 w 44"/>
                <a:gd name="T17" fmla="*/ 5 h 131"/>
                <a:gd name="T18" fmla="*/ 1 w 44"/>
                <a:gd name="T19" fmla="*/ 65 h 131"/>
                <a:gd name="T20" fmla="*/ 9 w 44"/>
                <a:gd name="T21" fmla="*/ 6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131">
                  <a:moveTo>
                    <a:pt x="9" y="66"/>
                  </a:moveTo>
                  <a:cubicBezTo>
                    <a:pt x="17" y="46"/>
                    <a:pt x="18" y="26"/>
                    <a:pt x="18" y="5"/>
                  </a:cubicBezTo>
                  <a:cubicBezTo>
                    <a:pt x="15" y="5"/>
                    <a:pt x="12" y="6"/>
                    <a:pt x="9" y="6"/>
                  </a:cubicBezTo>
                  <a:cubicBezTo>
                    <a:pt x="16" y="29"/>
                    <a:pt x="18" y="53"/>
                    <a:pt x="22" y="76"/>
                  </a:cubicBezTo>
                  <a:cubicBezTo>
                    <a:pt x="25" y="95"/>
                    <a:pt x="23" y="112"/>
                    <a:pt x="34" y="128"/>
                  </a:cubicBezTo>
                  <a:cubicBezTo>
                    <a:pt x="36" y="131"/>
                    <a:pt x="44" y="128"/>
                    <a:pt x="41" y="125"/>
                  </a:cubicBezTo>
                  <a:cubicBezTo>
                    <a:pt x="30" y="108"/>
                    <a:pt x="33" y="88"/>
                    <a:pt x="30" y="69"/>
                  </a:cubicBezTo>
                  <a:cubicBezTo>
                    <a:pt x="26" y="47"/>
                    <a:pt x="24" y="25"/>
                    <a:pt x="18" y="4"/>
                  </a:cubicBezTo>
                  <a:cubicBezTo>
                    <a:pt x="16" y="0"/>
                    <a:pt x="9" y="2"/>
                    <a:pt x="9" y="5"/>
                  </a:cubicBezTo>
                  <a:cubicBezTo>
                    <a:pt x="9" y="26"/>
                    <a:pt x="9" y="46"/>
                    <a:pt x="1" y="65"/>
                  </a:cubicBezTo>
                  <a:cubicBezTo>
                    <a:pt x="0" y="70"/>
                    <a:pt x="8" y="70"/>
                    <a:pt x="9" y="6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46"/>
            <p:cNvSpPr/>
            <p:nvPr>
              <p:custDataLst>
                <p:tags r:id="rId19"/>
              </p:custDataLst>
            </p:nvPr>
          </p:nvSpPr>
          <p:spPr bwMode="auto">
            <a:xfrm>
              <a:off x="4177" y="2174"/>
              <a:ext cx="239" cy="64"/>
            </a:xfrm>
            <a:custGeom>
              <a:avLst/>
              <a:gdLst>
                <a:gd name="T0" fmla="*/ 11 w 101"/>
                <a:gd name="T1" fmla="*/ 8 h 27"/>
                <a:gd name="T2" fmla="*/ 8 w 101"/>
                <a:gd name="T3" fmla="*/ 10 h 27"/>
                <a:gd name="T4" fmla="*/ 7 w 101"/>
                <a:gd name="T5" fmla="*/ 14 h 27"/>
                <a:gd name="T6" fmla="*/ 91 w 101"/>
                <a:gd name="T7" fmla="*/ 25 h 27"/>
                <a:gd name="T8" fmla="*/ 99 w 101"/>
                <a:gd name="T9" fmla="*/ 22 h 27"/>
                <a:gd name="T10" fmla="*/ 6 w 101"/>
                <a:gd name="T11" fmla="*/ 10 h 27"/>
                <a:gd name="T12" fmla="*/ 5 w 101"/>
                <a:gd name="T13" fmla="*/ 15 h 27"/>
                <a:gd name="T14" fmla="*/ 18 w 101"/>
                <a:gd name="T15" fmla="*/ 9 h 27"/>
                <a:gd name="T16" fmla="*/ 11 w 101"/>
                <a:gd name="T17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27">
                  <a:moveTo>
                    <a:pt x="11" y="8"/>
                  </a:moveTo>
                  <a:cubicBezTo>
                    <a:pt x="10" y="9"/>
                    <a:pt x="9" y="9"/>
                    <a:pt x="8" y="10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32" y="7"/>
                    <a:pt x="72" y="5"/>
                    <a:pt x="91" y="25"/>
                  </a:cubicBezTo>
                  <a:cubicBezTo>
                    <a:pt x="93" y="27"/>
                    <a:pt x="101" y="24"/>
                    <a:pt x="99" y="22"/>
                  </a:cubicBezTo>
                  <a:cubicBezTo>
                    <a:pt x="78" y="0"/>
                    <a:pt x="33" y="2"/>
                    <a:pt x="6" y="10"/>
                  </a:cubicBezTo>
                  <a:cubicBezTo>
                    <a:pt x="3" y="11"/>
                    <a:pt x="0" y="15"/>
                    <a:pt x="5" y="15"/>
                  </a:cubicBezTo>
                  <a:cubicBezTo>
                    <a:pt x="10" y="14"/>
                    <a:pt x="13" y="13"/>
                    <a:pt x="18" y="9"/>
                  </a:cubicBezTo>
                  <a:cubicBezTo>
                    <a:pt x="21" y="6"/>
                    <a:pt x="13" y="6"/>
                    <a:pt x="11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47"/>
            <p:cNvSpPr/>
            <p:nvPr>
              <p:custDataLst>
                <p:tags r:id="rId20"/>
              </p:custDataLst>
            </p:nvPr>
          </p:nvSpPr>
          <p:spPr bwMode="auto">
            <a:xfrm>
              <a:off x="4222" y="2286"/>
              <a:ext cx="223" cy="45"/>
            </a:xfrm>
            <a:custGeom>
              <a:avLst/>
              <a:gdLst>
                <a:gd name="T0" fmla="*/ 5 w 94"/>
                <a:gd name="T1" fmla="*/ 10 h 19"/>
                <a:gd name="T2" fmla="*/ 89 w 94"/>
                <a:gd name="T3" fmla="*/ 6 h 19"/>
                <a:gd name="T4" fmla="*/ 87 w 94"/>
                <a:gd name="T5" fmla="*/ 0 h 19"/>
                <a:gd name="T6" fmla="*/ 10 w 94"/>
                <a:gd name="T7" fmla="*/ 4 h 19"/>
                <a:gd name="T8" fmla="*/ 5 w 94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9">
                  <a:moveTo>
                    <a:pt x="5" y="10"/>
                  </a:moveTo>
                  <a:cubicBezTo>
                    <a:pt x="32" y="19"/>
                    <a:pt x="62" y="11"/>
                    <a:pt x="89" y="6"/>
                  </a:cubicBezTo>
                  <a:cubicBezTo>
                    <a:pt x="94" y="5"/>
                    <a:pt x="93" y="0"/>
                    <a:pt x="87" y="0"/>
                  </a:cubicBezTo>
                  <a:cubicBezTo>
                    <a:pt x="63" y="4"/>
                    <a:pt x="34" y="12"/>
                    <a:pt x="10" y="4"/>
                  </a:cubicBezTo>
                  <a:cubicBezTo>
                    <a:pt x="6" y="3"/>
                    <a:pt x="0" y="8"/>
                    <a:pt x="5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48"/>
            <p:cNvSpPr/>
            <p:nvPr>
              <p:custDataLst>
                <p:tags r:id="rId21"/>
              </p:custDataLst>
            </p:nvPr>
          </p:nvSpPr>
          <p:spPr bwMode="auto">
            <a:xfrm>
              <a:off x="4561" y="2108"/>
              <a:ext cx="229" cy="317"/>
            </a:xfrm>
            <a:custGeom>
              <a:avLst/>
              <a:gdLst>
                <a:gd name="T0" fmla="*/ 11 w 97"/>
                <a:gd name="T1" fmla="*/ 0 h 134"/>
                <a:gd name="T2" fmla="*/ 7 w 97"/>
                <a:gd name="T3" fmla="*/ 0 h 134"/>
                <a:gd name="T4" fmla="*/ 5 w 97"/>
                <a:gd name="T5" fmla="*/ 5 h 134"/>
                <a:gd name="T6" fmla="*/ 24 w 97"/>
                <a:gd name="T7" fmla="*/ 102 h 134"/>
                <a:gd name="T8" fmla="*/ 94 w 97"/>
                <a:gd name="T9" fmla="*/ 110 h 134"/>
                <a:gd name="T10" fmla="*/ 87 w 97"/>
                <a:gd name="T11" fmla="*/ 108 h 134"/>
                <a:gd name="T12" fmla="*/ 37 w 97"/>
                <a:gd name="T13" fmla="*/ 110 h 134"/>
                <a:gd name="T14" fmla="*/ 35 w 97"/>
                <a:gd name="T15" fmla="*/ 84 h 134"/>
                <a:gd name="T16" fmla="*/ 48 w 97"/>
                <a:gd name="T17" fmla="*/ 37 h 134"/>
                <a:gd name="T18" fmla="*/ 8 w 97"/>
                <a:gd name="T19" fmla="*/ 0 h 134"/>
                <a:gd name="T20" fmla="*/ 6 w 97"/>
                <a:gd name="T21" fmla="*/ 5 h 134"/>
                <a:gd name="T22" fmla="*/ 8 w 97"/>
                <a:gd name="T23" fmla="*/ 5 h 134"/>
                <a:gd name="T24" fmla="*/ 11 w 97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34">
                  <a:moveTo>
                    <a:pt x="11" y="0"/>
                  </a:moveTo>
                  <a:cubicBezTo>
                    <a:pt x="10" y="0"/>
                    <a:pt x="8" y="0"/>
                    <a:pt x="7" y="0"/>
                  </a:cubicBezTo>
                  <a:cubicBezTo>
                    <a:pt x="4" y="0"/>
                    <a:pt x="0" y="4"/>
                    <a:pt x="5" y="5"/>
                  </a:cubicBezTo>
                  <a:cubicBezTo>
                    <a:pt x="68" y="10"/>
                    <a:pt x="23" y="68"/>
                    <a:pt x="24" y="102"/>
                  </a:cubicBezTo>
                  <a:cubicBezTo>
                    <a:pt x="26" y="134"/>
                    <a:pt x="79" y="126"/>
                    <a:pt x="94" y="110"/>
                  </a:cubicBezTo>
                  <a:cubicBezTo>
                    <a:pt x="97" y="106"/>
                    <a:pt x="89" y="105"/>
                    <a:pt x="87" y="108"/>
                  </a:cubicBezTo>
                  <a:cubicBezTo>
                    <a:pt x="75" y="122"/>
                    <a:pt x="51" y="123"/>
                    <a:pt x="37" y="110"/>
                  </a:cubicBezTo>
                  <a:cubicBezTo>
                    <a:pt x="30" y="104"/>
                    <a:pt x="33" y="92"/>
                    <a:pt x="35" y="84"/>
                  </a:cubicBezTo>
                  <a:cubicBezTo>
                    <a:pt x="39" y="68"/>
                    <a:pt x="45" y="53"/>
                    <a:pt x="48" y="37"/>
                  </a:cubicBezTo>
                  <a:cubicBezTo>
                    <a:pt x="52" y="11"/>
                    <a:pt x="31" y="2"/>
                    <a:pt x="8" y="0"/>
                  </a:cubicBezTo>
                  <a:cubicBezTo>
                    <a:pt x="7" y="1"/>
                    <a:pt x="7" y="3"/>
                    <a:pt x="6" y="5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12" y="5"/>
                    <a:pt x="17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49"/>
            <p:cNvSpPr/>
            <p:nvPr>
              <p:custDataLst>
                <p:tags r:id="rId22"/>
              </p:custDataLst>
            </p:nvPr>
          </p:nvSpPr>
          <p:spPr bwMode="auto">
            <a:xfrm>
              <a:off x="4584" y="2236"/>
              <a:ext cx="152" cy="38"/>
            </a:xfrm>
            <a:custGeom>
              <a:avLst/>
              <a:gdLst>
                <a:gd name="T0" fmla="*/ 8 w 64"/>
                <a:gd name="T1" fmla="*/ 12 h 16"/>
                <a:gd name="T2" fmla="*/ 8 w 64"/>
                <a:gd name="T3" fmla="*/ 8 h 16"/>
                <a:gd name="T4" fmla="*/ 5 w 64"/>
                <a:gd name="T5" fmla="*/ 10 h 16"/>
                <a:gd name="T6" fmla="*/ 55 w 64"/>
                <a:gd name="T7" fmla="*/ 7 h 16"/>
                <a:gd name="T8" fmla="*/ 58 w 64"/>
                <a:gd name="T9" fmla="*/ 3 h 16"/>
                <a:gd name="T10" fmla="*/ 2 w 64"/>
                <a:gd name="T11" fmla="*/ 8 h 16"/>
                <a:gd name="T12" fmla="*/ 0 w 64"/>
                <a:gd name="T13" fmla="*/ 10 h 16"/>
                <a:gd name="T14" fmla="*/ 0 w 64"/>
                <a:gd name="T15" fmla="*/ 14 h 16"/>
                <a:gd name="T16" fmla="*/ 8 w 64"/>
                <a:gd name="T1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6">
                  <a:moveTo>
                    <a:pt x="8" y="12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7" y="9"/>
                    <a:pt x="6" y="10"/>
                    <a:pt x="5" y="10"/>
                  </a:cubicBezTo>
                  <a:cubicBezTo>
                    <a:pt x="21" y="4"/>
                    <a:pt x="38" y="7"/>
                    <a:pt x="55" y="7"/>
                  </a:cubicBezTo>
                  <a:cubicBezTo>
                    <a:pt x="57" y="7"/>
                    <a:pt x="64" y="3"/>
                    <a:pt x="58" y="3"/>
                  </a:cubicBezTo>
                  <a:cubicBezTo>
                    <a:pt x="39" y="3"/>
                    <a:pt x="20" y="0"/>
                    <a:pt x="2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8" y="15"/>
                    <a:pt x="8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50"/>
            <p:cNvSpPr/>
            <p:nvPr>
              <p:custDataLst>
                <p:tags r:id="rId23"/>
              </p:custDataLst>
            </p:nvPr>
          </p:nvSpPr>
          <p:spPr bwMode="auto">
            <a:xfrm>
              <a:off x="2599" y="2783"/>
              <a:ext cx="182" cy="282"/>
            </a:xfrm>
            <a:custGeom>
              <a:avLst/>
              <a:gdLst>
                <a:gd name="T0" fmla="*/ 67 w 77"/>
                <a:gd name="T1" fmla="*/ 3 h 119"/>
                <a:gd name="T2" fmla="*/ 34 w 77"/>
                <a:gd name="T3" fmla="*/ 66 h 119"/>
                <a:gd name="T4" fmla="*/ 7 w 77"/>
                <a:gd name="T5" fmla="*/ 115 h 119"/>
                <a:gd name="T6" fmla="*/ 6 w 77"/>
                <a:gd name="T7" fmla="*/ 118 h 119"/>
                <a:gd name="T8" fmla="*/ 35 w 77"/>
                <a:gd name="T9" fmla="*/ 87 h 119"/>
                <a:gd name="T10" fmla="*/ 75 w 77"/>
                <a:gd name="T11" fmla="*/ 2 h 119"/>
                <a:gd name="T12" fmla="*/ 67 w 77"/>
                <a:gd name="T13" fmla="*/ 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9">
                  <a:moveTo>
                    <a:pt x="67" y="3"/>
                  </a:moveTo>
                  <a:cubicBezTo>
                    <a:pt x="52" y="22"/>
                    <a:pt x="41" y="43"/>
                    <a:pt x="34" y="66"/>
                  </a:cubicBezTo>
                  <a:cubicBezTo>
                    <a:pt x="30" y="79"/>
                    <a:pt x="25" y="113"/>
                    <a:pt x="7" y="115"/>
                  </a:cubicBezTo>
                  <a:cubicBezTo>
                    <a:pt x="4" y="116"/>
                    <a:pt x="0" y="119"/>
                    <a:pt x="6" y="118"/>
                  </a:cubicBezTo>
                  <a:cubicBezTo>
                    <a:pt x="23" y="116"/>
                    <a:pt x="30" y="102"/>
                    <a:pt x="35" y="87"/>
                  </a:cubicBezTo>
                  <a:cubicBezTo>
                    <a:pt x="47" y="57"/>
                    <a:pt x="54" y="29"/>
                    <a:pt x="75" y="2"/>
                  </a:cubicBezTo>
                  <a:cubicBezTo>
                    <a:pt x="77" y="0"/>
                    <a:pt x="69" y="1"/>
                    <a:pt x="67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51"/>
            <p:cNvSpPr/>
            <p:nvPr>
              <p:custDataLst>
                <p:tags r:id="rId24"/>
              </p:custDataLst>
            </p:nvPr>
          </p:nvSpPr>
          <p:spPr bwMode="auto">
            <a:xfrm>
              <a:off x="2568" y="2871"/>
              <a:ext cx="253" cy="120"/>
            </a:xfrm>
            <a:custGeom>
              <a:avLst/>
              <a:gdLst>
                <a:gd name="T0" fmla="*/ 10 w 107"/>
                <a:gd name="T1" fmla="*/ 8 h 51"/>
                <a:gd name="T2" fmla="*/ 58 w 107"/>
                <a:gd name="T3" fmla="*/ 31 h 51"/>
                <a:gd name="T4" fmla="*/ 97 w 107"/>
                <a:gd name="T5" fmla="*/ 51 h 51"/>
                <a:gd name="T6" fmla="*/ 104 w 107"/>
                <a:gd name="T7" fmla="*/ 48 h 51"/>
                <a:gd name="T8" fmla="*/ 41 w 107"/>
                <a:gd name="T9" fmla="*/ 13 h 51"/>
                <a:gd name="T10" fmla="*/ 5 w 107"/>
                <a:gd name="T11" fmla="*/ 7 h 51"/>
                <a:gd name="T12" fmla="*/ 10 w 107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51">
                  <a:moveTo>
                    <a:pt x="10" y="8"/>
                  </a:moveTo>
                  <a:cubicBezTo>
                    <a:pt x="21" y="2"/>
                    <a:pt x="49" y="26"/>
                    <a:pt x="58" y="31"/>
                  </a:cubicBezTo>
                  <a:cubicBezTo>
                    <a:pt x="70" y="39"/>
                    <a:pt x="83" y="48"/>
                    <a:pt x="97" y="51"/>
                  </a:cubicBezTo>
                  <a:cubicBezTo>
                    <a:pt x="99" y="51"/>
                    <a:pt x="107" y="48"/>
                    <a:pt x="104" y="48"/>
                  </a:cubicBezTo>
                  <a:cubicBezTo>
                    <a:pt x="81" y="43"/>
                    <a:pt x="61" y="24"/>
                    <a:pt x="41" y="13"/>
                  </a:cubicBezTo>
                  <a:cubicBezTo>
                    <a:pt x="30" y="7"/>
                    <a:pt x="17" y="0"/>
                    <a:pt x="5" y="7"/>
                  </a:cubicBezTo>
                  <a:cubicBezTo>
                    <a:pt x="0" y="9"/>
                    <a:pt x="8" y="9"/>
                    <a:pt x="10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52"/>
            <p:cNvSpPr/>
            <p:nvPr>
              <p:custDataLst>
                <p:tags r:id="rId25"/>
              </p:custDataLst>
            </p:nvPr>
          </p:nvSpPr>
          <p:spPr bwMode="auto">
            <a:xfrm>
              <a:off x="2838" y="2653"/>
              <a:ext cx="156" cy="201"/>
            </a:xfrm>
            <a:custGeom>
              <a:avLst/>
              <a:gdLst>
                <a:gd name="T0" fmla="*/ 11 w 66"/>
                <a:gd name="T1" fmla="*/ 16 h 85"/>
                <a:gd name="T2" fmla="*/ 27 w 66"/>
                <a:gd name="T3" fmla="*/ 14 h 85"/>
                <a:gd name="T4" fmla="*/ 27 w 66"/>
                <a:gd name="T5" fmla="*/ 31 h 85"/>
                <a:gd name="T6" fmla="*/ 26 w 66"/>
                <a:gd name="T7" fmla="*/ 55 h 85"/>
                <a:gd name="T8" fmla="*/ 56 w 66"/>
                <a:gd name="T9" fmla="*/ 83 h 85"/>
                <a:gd name="T10" fmla="*/ 62 w 66"/>
                <a:gd name="T11" fmla="*/ 78 h 85"/>
                <a:gd name="T12" fmla="*/ 35 w 66"/>
                <a:gd name="T13" fmla="*/ 55 h 85"/>
                <a:gd name="T14" fmla="*/ 36 w 66"/>
                <a:gd name="T15" fmla="*/ 19 h 85"/>
                <a:gd name="T16" fmla="*/ 24 w 66"/>
                <a:gd name="T17" fmla="*/ 1 h 85"/>
                <a:gd name="T18" fmla="*/ 3 w 66"/>
                <a:gd name="T19" fmla="*/ 15 h 85"/>
                <a:gd name="T20" fmla="*/ 11 w 66"/>
                <a:gd name="T21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85">
                  <a:moveTo>
                    <a:pt x="11" y="16"/>
                  </a:moveTo>
                  <a:cubicBezTo>
                    <a:pt x="14" y="11"/>
                    <a:pt x="24" y="3"/>
                    <a:pt x="27" y="14"/>
                  </a:cubicBezTo>
                  <a:cubicBezTo>
                    <a:pt x="28" y="19"/>
                    <a:pt x="28" y="25"/>
                    <a:pt x="27" y="31"/>
                  </a:cubicBezTo>
                  <a:cubicBezTo>
                    <a:pt x="27" y="39"/>
                    <a:pt x="25" y="47"/>
                    <a:pt x="26" y="55"/>
                  </a:cubicBezTo>
                  <a:cubicBezTo>
                    <a:pt x="28" y="68"/>
                    <a:pt x="46" y="75"/>
                    <a:pt x="56" y="83"/>
                  </a:cubicBezTo>
                  <a:cubicBezTo>
                    <a:pt x="59" y="85"/>
                    <a:pt x="66" y="81"/>
                    <a:pt x="62" y="78"/>
                  </a:cubicBezTo>
                  <a:cubicBezTo>
                    <a:pt x="53" y="72"/>
                    <a:pt x="40" y="66"/>
                    <a:pt x="35" y="55"/>
                  </a:cubicBezTo>
                  <a:cubicBezTo>
                    <a:pt x="31" y="44"/>
                    <a:pt x="37" y="30"/>
                    <a:pt x="36" y="19"/>
                  </a:cubicBezTo>
                  <a:cubicBezTo>
                    <a:pt x="35" y="11"/>
                    <a:pt x="34" y="2"/>
                    <a:pt x="24" y="1"/>
                  </a:cubicBezTo>
                  <a:cubicBezTo>
                    <a:pt x="14" y="0"/>
                    <a:pt x="7" y="8"/>
                    <a:pt x="3" y="15"/>
                  </a:cubicBezTo>
                  <a:cubicBezTo>
                    <a:pt x="0" y="19"/>
                    <a:pt x="9" y="19"/>
                    <a:pt x="11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53"/>
            <p:cNvSpPr/>
            <p:nvPr>
              <p:custDataLst>
                <p:tags r:id="rId26"/>
              </p:custDataLst>
            </p:nvPr>
          </p:nvSpPr>
          <p:spPr bwMode="auto">
            <a:xfrm>
              <a:off x="3013" y="2823"/>
              <a:ext cx="69" cy="246"/>
            </a:xfrm>
            <a:custGeom>
              <a:avLst/>
              <a:gdLst>
                <a:gd name="T0" fmla="*/ 1 w 29"/>
                <a:gd name="T1" fmla="*/ 6 h 104"/>
                <a:gd name="T2" fmla="*/ 17 w 29"/>
                <a:gd name="T3" fmla="*/ 100 h 104"/>
                <a:gd name="T4" fmla="*/ 26 w 29"/>
                <a:gd name="T5" fmla="*/ 99 h 104"/>
                <a:gd name="T6" fmla="*/ 10 w 29"/>
                <a:gd name="T7" fmla="*/ 4 h 104"/>
                <a:gd name="T8" fmla="*/ 1 w 29"/>
                <a:gd name="T9" fmla="*/ 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4">
                  <a:moveTo>
                    <a:pt x="1" y="6"/>
                  </a:moveTo>
                  <a:cubicBezTo>
                    <a:pt x="11" y="35"/>
                    <a:pt x="21" y="69"/>
                    <a:pt x="17" y="100"/>
                  </a:cubicBezTo>
                  <a:cubicBezTo>
                    <a:pt x="17" y="104"/>
                    <a:pt x="25" y="102"/>
                    <a:pt x="26" y="99"/>
                  </a:cubicBezTo>
                  <a:cubicBezTo>
                    <a:pt x="29" y="67"/>
                    <a:pt x="20" y="34"/>
                    <a:pt x="10" y="4"/>
                  </a:cubicBezTo>
                  <a:cubicBezTo>
                    <a:pt x="8" y="0"/>
                    <a:pt x="0" y="3"/>
                    <a:pt x="1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54"/>
            <p:cNvSpPr/>
            <p:nvPr>
              <p:custDataLst>
                <p:tags r:id="rId27"/>
              </p:custDataLst>
            </p:nvPr>
          </p:nvSpPr>
          <p:spPr bwMode="auto">
            <a:xfrm>
              <a:off x="2942" y="2918"/>
              <a:ext cx="187" cy="66"/>
            </a:xfrm>
            <a:custGeom>
              <a:avLst/>
              <a:gdLst>
                <a:gd name="T0" fmla="*/ 10 w 79"/>
                <a:gd name="T1" fmla="*/ 26 h 28"/>
                <a:gd name="T2" fmla="*/ 70 w 79"/>
                <a:gd name="T3" fmla="*/ 5 h 28"/>
                <a:gd name="T4" fmla="*/ 73 w 79"/>
                <a:gd name="T5" fmla="*/ 0 h 28"/>
                <a:gd name="T6" fmla="*/ 4 w 79"/>
                <a:gd name="T7" fmla="*/ 25 h 28"/>
                <a:gd name="T8" fmla="*/ 10 w 79"/>
                <a:gd name="T9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28">
                  <a:moveTo>
                    <a:pt x="10" y="26"/>
                  </a:moveTo>
                  <a:cubicBezTo>
                    <a:pt x="26" y="12"/>
                    <a:pt x="49" y="6"/>
                    <a:pt x="70" y="5"/>
                  </a:cubicBezTo>
                  <a:cubicBezTo>
                    <a:pt x="74" y="5"/>
                    <a:pt x="79" y="0"/>
                    <a:pt x="73" y="0"/>
                  </a:cubicBezTo>
                  <a:cubicBezTo>
                    <a:pt x="48" y="1"/>
                    <a:pt x="22" y="8"/>
                    <a:pt x="4" y="25"/>
                  </a:cubicBezTo>
                  <a:cubicBezTo>
                    <a:pt x="0" y="28"/>
                    <a:pt x="8" y="28"/>
                    <a:pt x="10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55"/>
            <p:cNvSpPr/>
            <p:nvPr>
              <p:custDataLst>
                <p:tags r:id="rId28"/>
              </p:custDataLst>
            </p:nvPr>
          </p:nvSpPr>
          <p:spPr bwMode="auto">
            <a:xfrm>
              <a:off x="3155" y="2790"/>
              <a:ext cx="144" cy="234"/>
            </a:xfrm>
            <a:custGeom>
              <a:avLst/>
              <a:gdLst>
                <a:gd name="T0" fmla="*/ 10 w 61"/>
                <a:gd name="T1" fmla="*/ 23 h 99"/>
                <a:gd name="T2" fmla="*/ 16 w 61"/>
                <a:gd name="T3" fmla="*/ 13 h 99"/>
                <a:gd name="T4" fmla="*/ 34 w 61"/>
                <a:gd name="T5" fmla="*/ 22 h 99"/>
                <a:gd name="T6" fmla="*/ 29 w 61"/>
                <a:gd name="T7" fmla="*/ 40 h 99"/>
                <a:gd name="T8" fmla="*/ 13 w 61"/>
                <a:gd name="T9" fmla="*/ 74 h 99"/>
                <a:gd name="T10" fmla="*/ 54 w 61"/>
                <a:gd name="T11" fmla="*/ 94 h 99"/>
                <a:gd name="T12" fmla="*/ 55 w 61"/>
                <a:gd name="T13" fmla="*/ 88 h 99"/>
                <a:gd name="T14" fmla="*/ 30 w 61"/>
                <a:gd name="T15" fmla="*/ 89 h 99"/>
                <a:gd name="T16" fmla="*/ 26 w 61"/>
                <a:gd name="T17" fmla="*/ 63 h 99"/>
                <a:gd name="T18" fmla="*/ 42 w 61"/>
                <a:gd name="T19" fmla="*/ 25 h 99"/>
                <a:gd name="T20" fmla="*/ 27 w 61"/>
                <a:gd name="T21" fmla="*/ 4 h 99"/>
                <a:gd name="T22" fmla="*/ 2 w 61"/>
                <a:gd name="T23" fmla="*/ 22 h 99"/>
                <a:gd name="T24" fmla="*/ 10 w 61"/>
                <a:gd name="T25" fmla="*/ 2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9">
                  <a:moveTo>
                    <a:pt x="10" y="23"/>
                  </a:moveTo>
                  <a:cubicBezTo>
                    <a:pt x="11" y="19"/>
                    <a:pt x="13" y="16"/>
                    <a:pt x="16" y="13"/>
                  </a:cubicBezTo>
                  <a:cubicBezTo>
                    <a:pt x="25" y="0"/>
                    <a:pt x="34" y="15"/>
                    <a:pt x="34" y="22"/>
                  </a:cubicBezTo>
                  <a:cubicBezTo>
                    <a:pt x="34" y="28"/>
                    <a:pt x="31" y="35"/>
                    <a:pt x="29" y="40"/>
                  </a:cubicBezTo>
                  <a:cubicBezTo>
                    <a:pt x="25" y="52"/>
                    <a:pt x="17" y="62"/>
                    <a:pt x="13" y="74"/>
                  </a:cubicBezTo>
                  <a:cubicBezTo>
                    <a:pt x="5" y="99"/>
                    <a:pt x="37" y="94"/>
                    <a:pt x="54" y="94"/>
                  </a:cubicBezTo>
                  <a:cubicBezTo>
                    <a:pt x="59" y="93"/>
                    <a:pt x="61" y="88"/>
                    <a:pt x="55" y="88"/>
                  </a:cubicBezTo>
                  <a:cubicBezTo>
                    <a:pt x="47" y="89"/>
                    <a:pt x="38" y="89"/>
                    <a:pt x="30" y="89"/>
                  </a:cubicBezTo>
                  <a:cubicBezTo>
                    <a:pt x="13" y="88"/>
                    <a:pt x="22" y="71"/>
                    <a:pt x="26" y="63"/>
                  </a:cubicBezTo>
                  <a:cubicBezTo>
                    <a:pt x="33" y="50"/>
                    <a:pt x="39" y="39"/>
                    <a:pt x="42" y="25"/>
                  </a:cubicBezTo>
                  <a:cubicBezTo>
                    <a:pt x="44" y="14"/>
                    <a:pt x="40" y="5"/>
                    <a:pt x="27" y="4"/>
                  </a:cubicBezTo>
                  <a:cubicBezTo>
                    <a:pt x="14" y="3"/>
                    <a:pt x="6" y="12"/>
                    <a:pt x="2" y="22"/>
                  </a:cubicBezTo>
                  <a:cubicBezTo>
                    <a:pt x="0" y="26"/>
                    <a:pt x="9" y="26"/>
                    <a:pt x="10" y="2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56"/>
            <p:cNvSpPr/>
            <p:nvPr>
              <p:custDataLst>
                <p:tags r:id="rId29"/>
              </p:custDataLst>
            </p:nvPr>
          </p:nvSpPr>
          <p:spPr bwMode="auto">
            <a:xfrm>
              <a:off x="3380" y="2766"/>
              <a:ext cx="165" cy="434"/>
            </a:xfrm>
            <a:custGeom>
              <a:avLst/>
              <a:gdLst>
                <a:gd name="T0" fmla="*/ 20 w 70"/>
                <a:gd name="T1" fmla="*/ 2 h 183"/>
                <a:gd name="T2" fmla="*/ 16 w 70"/>
                <a:gd name="T3" fmla="*/ 36 h 183"/>
                <a:gd name="T4" fmla="*/ 47 w 70"/>
                <a:gd name="T5" fmla="*/ 29 h 183"/>
                <a:gd name="T6" fmla="*/ 40 w 70"/>
                <a:gd name="T7" fmla="*/ 30 h 183"/>
                <a:gd name="T8" fmla="*/ 51 w 70"/>
                <a:gd name="T9" fmla="*/ 59 h 183"/>
                <a:gd name="T10" fmla="*/ 58 w 70"/>
                <a:gd name="T11" fmla="*/ 109 h 183"/>
                <a:gd name="T12" fmla="*/ 56 w 70"/>
                <a:gd name="T13" fmla="*/ 153 h 183"/>
                <a:gd name="T14" fmla="*/ 29 w 70"/>
                <a:gd name="T15" fmla="*/ 147 h 183"/>
                <a:gd name="T16" fmla="*/ 20 w 70"/>
                <a:gd name="T17" fmla="*/ 116 h 183"/>
                <a:gd name="T18" fmla="*/ 12 w 70"/>
                <a:gd name="T19" fmla="*/ 117 h 183"/>
                <a:gd name="T20" fmla="*/ 66 w 70"/>
                <a:gd name="T21" fmla="*/ 144 h 183"/>
                <a:gd name="T22" fmla="*/ 63 w 70"/>
                <a:gd name="T23" fmla="*/ 77 h 183"/>
                <a:gd name="T24" fmla="*/ 48 w 70"/>
                <a:gd name="T25" fmla="*/ 27 h 183"/>
                <a:gd name="T26" fmla="*/ 41 w 70"/>
                <a:gd name="T27" fmla="*/ 28 h 183"/>
                <a:gd name="T28" fmla="*/ 28 w 70"/>
                <a:gd name="T29" fmla="*/ 2 h 183"/>
                <a:gd name="T30" fmla="*/ 20 w 70"/>
                <a:gd name="T3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183">
                  <a:moveTo>
                    <a:pt x="20" y="2"/>
                  </a:moveTo>
                  <a:cubicBezTo>
                    <a:pt x="10" y="11"/>
                    <a:pt x="5" y="26"/>
                    <a:pt x="16" y="36"/>
                  </a:cubicBezTo>
                  <a:cubicBezTo>
                    <a:pt x="25" y="43"/>
                    <a:pt x="41" y="34"/>
                    <a:pt x="47" y="29"/>
                  </a:cubicBezTo>
                  <a:cubicBezTo>
                    <a:pt x="45" y="29"/>
                    <a:pt x="43" y="30"/>
                    <a:pt x="40" y="30"/>
                  </a:cubicBezTo>
                  <a:cubicBezTo>
                    <a:pt x="48" y="34"/>
                    <a:pt x="50" y="52"/>
                    <a:pt x="51" y="59"/>
                  </a:cubicBezTo>
                  <a:cubicBezTo>
                    <a:pt x="55" y="75"/>
                    <a:pt x="57" y="92"/>
                    <a:pt x="58" y="109"/>
                  </a:cubicBezTo>
                  <a:cubicBezTo>
                    <a:pt x="59" y="123"/>
                    <a:pt x="60" y="139"/>
                    <a:pt x="56" y="153"/>
                  </a:cubicBezTo>
                  <a:cubicBezTo>
                    <a:pt x="52" y="166"/>
                    <a:pt x="35" y="153"/>
                    <a:pt x="29" y="147"/>
                  </a:cubicBezTo>
                  <a:cubicBezTo>
                    <a:pt x="22" y="139"/>
                    <a:pt x="16" y="126"/>
                    <a:pt x="20" y="116"/>
                  </a:cubicBezTo>
                  <a:cubicBezTo>
                    <a:pt x="21" y="114"/>
                    <a:pt x="13" y="115"/>
                    <a:pt x="12" y="117"/>
                  </a:cubicBezTo>
                  <a:cubicBezTo>
                    <a:pt x="0" y="149"/>
                    <a:pt x="59" y="183"/>
                    <a:pt x="66" y="144"/>
                  </a:cubicBezTo>
                  <a:cubicBezTo>
                    <a:pt x="70" y="122"/>
                    <a:pt x="67" y="98"/>
                    <a:pt x="63" y="77"/>
                  </a:cubicBezTo>
                  <a:cubicBezTo>
                    <a:pt x="62" y="66"/>
                    <a:pt x="60" y="34"/>
                    <a:pt x="48" y="27"/>
                  </a:cubicBezTo>
                  <a:cubicBezTo>
                    <a:pt x="46" y="26"/>
                    <a:pt x="43" y="27"/>
                    <a:pt x="41" y="28"/>
                  </a:cubicBezTo>
                  <a:cubicBezTo>
                    <a:pt x="14" y="47"/>
                    <a:pt x="16" y="13"/>
                    <a:pt x="28" y="2"/>
                  </a:cubicBezTo>
                  <a:cubicBezTo>
                    <a:pt x="30" y="0"/>
                    <a:pt x="22" y="1"/>
                    <a:pt x="2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57"/>
            <p:cNvSpPr/>
            <p:nvPr>
              <p:custDataLst>
                <p:tags r:id="rId30"/>
              </p:custDataLst>
            </p:nvPr>
          </p:nvSpPr>
          <p:spPr bwMode="auto">
            <a:xfrm>
              <a:off x="3486" y="2707"/>
              <a:ext cx="185" cy="190"/>
            </a:xfrm>
            <a:custGeom>
              <a:avLst/>
              <a:gdLst>
                <a:gd name="T0" fmla="*/ 9 w 78"/>
                <a:gd name="T1" fmla="*/ 26 h 80"/>
                <a:gd name="T2" fmla="*/ 39 w 78"/>
                <a:gd name="T3" fmla="*/ 57 h 80"/>
                <a:gd name="T4" fmla="*/ 73 w 78"/>
                <a:gd name="T5" fmla="*/ 76 h 80"/>
                <a:gd name="T6" fmla="*/ 71 w 78"/>
                <a:gd name="T7" fmla="*/ 70 h 80"/>
                <a:gd name="T8" fmla="*/ 5 w 78"/>
                <a:gd name="T9" fmla="*/ 21 h 80"/>
                <a:gd name="T10" fmla="*/ 9 w 78"/>
                <a:gd name="T11" fmla="*/ 2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80">
                  <a:moveTo>
                    <a:pt x="9" y="26"/>
                  </a:moveTo>
                  <a:cubicBezTo>
                    <a:pt x="28" y="17"/>
                    <a:pt x="33" y="46"/>
                    <a:pt x="39" y="57"/>
                  </a:cubicBezTo>
                  <a:cubicBezTo>
                    <a:pt x="45" y="71"/>
                    <a:pt x="56" y="80"/>
                    <a:pt x="73" y="76"/>
                  </a:cubicBezTo>
                  <a:cubicBezTo>
                    <a:pt x="78" y="74"/>
                    <a:pt x="76" y="69"/>
                    <a:pt x="71" y="70"/>
                  </a:cubicBezTo>
                  <a:cubicBezTo>
                    <a:pt x="35" y="79"/>
                    <a:pt x="48" y="0"/>
                    <a:pt x="5" y="21"/>
                  </a:cubicBezTo>
                  <a:cubicBezTo>
                    <a:pt x="0" y="23"/>
                    <a:pt x="5" y="28"/>
                    <a:pt x="9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58"/>
            <p:cNvSpPr/>
            <p:nvPr>
              <p:custDataLst>
                <p:tags r:id="rId31"/>
              </p:custDataLst>
            </p:nvPr>
          </p:nvSpPr>
          <p:spPr bwMode="auto">
            <a:xfrm>
              <a:off x="3721" y="2871"/>
              <a:ext cx="172" cy="52"/>
            </a:xfrm>
            <a:custGeom>
              <a:avLst/>
              <a:gdLst>
                <a:gd name="T0" fmla="*/ 9 w 73"/>
                <a:gd name="T1" fmla="*/ 18 h 22"/>
                <a:gd name="T2" fmla="*/ 64 w 73"/>
                <a:gd name="T3" fmla="*/ 9 h 22"/>
                <a:gd name="T4" fmla="*/ 68 w 73"/>
                <a:gd name="T5" fmla="*/ 6 h 22"/>
                <a:gd name="T6" fmla="*/ 1 w 73"/>
                <a:gd name="T7" fmla="*/ 20 h 22"/>
                <a:gd name="T8" fmla="*/ 9 w 7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2">
                  <a:moveTo>
                    <a:pt x="9" y="18"/>
                  </a:moveTo>
                  <a:cubicBezTo>
                    <a:pt x="15" y="4"/>
                    <a:pt x="51" y="9"/>
                    <a:pt x="64" y="9"/>
                  </a:cubicBezTo>
                  <a:cubicBezTo>
                    <a:pt x="67" y="9"/>
                    <a:pt x="73" y="6"/>
                    <a:pt x="68" y="6"/>
                  </a:cubicBezTo>
                  <a:cubicBezTo>
                    <a:pt x="51" y="5"/>
                    <a:pt x="8" y="0"/>
                    <a:pt x="1" y="20"/>
                  </a:cubicBezTo>
                  <a:cubicBezTo>
                    <a:pt x="0" y="22"/>
                    <a:pt x="9" y="21"/>
                    <a:pt x="9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59"/>
            <p:cNvSpPr/>
            <p:nvPr>
              <p:custDataLst>
                <p:tags r:id="rId32"/>
              </p:custDataLst>
            </p:nvPr>
          </p:nvSpPr>
          <p:spPr bwMode="auto">
            <a:xfrm>
              <a:off x="3945" y="2728"/>
              <a:ext cx="197" cy="287"/>
            </a:xfrm>
            <a:custGeom>
              <a:avLst/>
              <a:gdLst>
                <a:gd name="T0" fmla="*/ 11 w 83"/>
                <a:gd name="T1" fmla="*/ 19 h 121"/>
                <a:gd name="T2" fmla="*/ 27 w 83"/>
                <a:gd name="T3" fmla="*/ 45 h 121"/>
                <a:gd name="T4" fmla="*/ 38 w 83"/>
                <a:gd name="T5" fmla="*/ 64 h 121"/>
                <a:gd name="T6" fmla="*/ 56 w 83"/>
                <a:gd name="T7" fmla="*/ 80 h 121"/>
                <a:gd name="T8" fmla="*/ 63 w 83"/>
                <a:gd name="T9" fmla="*/ 87 h 121"/>
                <a:gd name="T10" fmla="*/ 54 w 83"/>
                <a:gd name="T11" fmla="*/ 112 h 121"/>
                <a:gd name="T12" fmla="*/ 39 w 83"/>
                <a:gd name="T13" fmla="*/ 114 h 121"/>
                <a:gd name="T14" fmla="*/ 40 w 83"/>
                <a:gd name="T15" fmla="*/ 120 h 121"/>
                <a:gd name="T16" fmla="*/ 78 w 83"/>
                <a:gd name="T17" fmla="*/ 101 h 121"/>
                <a:gd name="T18" fmla="*/ 51 w 83"/>
                <a:gd name="T19" fmla="*/ 66 h 121"/>
                <a:gd name="T20" fmla="*/ 37 w 83"/>
                <a:gd name="T21" fmla="*/ 32 h 121"/>
                <a:gd name="T22" fmla="*/ 29 w 83"/>
                <a:gd name="T23" fmla="*/ 10 h 121"/>
                <a:gd name="T24" fmla="*/ 4 w 83"/>
                <a:gd name="T25" fmla="*/ 17 h 121"/>
                <a:gd name="T26" fmla="*/ 11 w 83"/>
                <a:gd name="T27" fmla="*/ 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21">
                  <a:moveTo>
                    <a:pt x="11" y="19"/>
                  </a:moveTo>
                  <a:cubicBezTo>
                    <a:pt x="29" y="0"/>
                    <a:pt x="28" y="38"/>
                    <a:pt x="27" y="45"/>
                  </a:cubicBezTo>
                  <a:cubicBezTo>
                    <a:pt x="26" y="51"/>
                    <a:pt x="34" y="60"/>
                    <a:pt x="38" y="64"/>
                  </a:cubicBezTo>
                  <a:cubicBezTo>
                    <a:pt x="43" y="70"/>
                    <a:pt x="50" y="75"/>
                    <a:pt x="56" y="80"/>
                  </a:cubicBezTo>
                  <a:cubicBezTo>
                    <a:pt x="59" y="83"/>
                    <a:pt x="61" y="85"/>
                    <a:pt x="63" y="87"/>
                  </a:cubicBezTo>
                  <a:cubicBezTo>
                    <a:pt x="72" y="94"/>
                    <a:pt x="68" y="103"/>
                    <a:pt x="54" y="112"/>
                  </a:cubicBezTo>
                  <a:cubicBezTo>
                    <a:pt x="49" y="112"/>
                    <a:pt x="44" y="113"/>
                    <a:pt x="39" y="114"/>
                  </a:cubicBezTo>
                  <a:cubicBezTo>
                    <a:pt x="34" y="116"/>
                    <a:pt x="35" y="121"/>
                    <a:pt x="40" y="120"/>
                  </a:cubicBezTo>
                  <a:cubicBezTo>
                    <a:pt x="56" y="115"/>
                    <a:pt x="70" y="118"/>
                    <a:pt x="78" y="101"/>
                  </a:cubicBezTo>
                  <a:cubicBezTo>
                    <a:pt x="83" y="88"/>
                    <a:pt x="59" y="73"/>
                    <a:pt x="51" y="66"/>
                  </a:cubicBezTo>
                  <a:cubicBezTo>
                    <a:pt x="39" y="55"/>
                    <a:pt x="36" y="47"/>
                    <a:pt x="37" y="32"/>
                  </a:cubicBezTo>
                  <a:cubicBezTo>
                    <a:pt x="38" y="24"/>
                    <a:pt x="34" y="16"/>
                    <a:pt x="29" y="10"/>
                  </a:cubicBezTo>
                  <a:cubicBezTo>
                    <a:pt x="21" y="1"/>
                    <a:pt x="9" y="11"/>
                    <a:pt x="4" y="17"/>
                  </a:cubicBezTo>
                  <a:cubicBezTo>
                    <a:pt x="0" y="21"/>
                    <a:pt x="8" y="22"/>
                    <a:pt x="11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60"/>
            <p:cNvSpPr/>
            <p:nvPr>
              <p:custDataLst>
                <p:tags r:id="rId33"/>
              </p:custDataLst>
            </p:nvPr>
          </p:nvSpPr>
          <p:spPr bwMode="auto">
            <a:xfrm>
              <a:off x="4165" y="2790"/>
              <a:ext cx="213" cy="62"/>
            </a:xfrm>
            <a:custGeom>
              <a:avLst/>
              <a:gdLst>
                <a:gd name="T0" fmla="*/ 9 w 90"/>
                <a:gd name="T1" fmla="*/ 24 h 26"/>
                <a:gd name="T2" fmla="*/ 80 w 90"/>
                <a:gd name="T3" fmla="*/ 20 h 26"/>
                <a:gd name="T4" fmla="*/ 88 w 90"/>
                <a:gd name="T5" fmla="*/ 17 h 26"/>
                <a:gd name="T6" fmla="*/ 5 w 90"/>
                <a:gd name="T7" fmla="*/ 21 h 26"/>
                <a:gd name="T8" fmla="*/ 9 w 90"/>
                <a:gd name="T9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6">
                  <a:moveTo>
                    <a:pt x="9" y="24"/>
                  </a:moveTo>
                  <a:cubicBezTo>
                    <a:pt x="28" y="16"/>
                    <a:pt x="62" y="6"/>
                    <a:pt x="80" y="20"/>
                  </a:cubicBezTo>
                  <a:cubicBezTo>
                    <a:pt x="82" y="22"/>
                    <a:pt x="90" y="19"/>
                    <a:pt x="88" y="17"/>
                  </a:cubicBezTo>
                  <a:cubicBezTo>
                    <a:pt x="67" y="0"/>
                    <a:pt x="28" y="11"/>
                    <a:pt x="5" y="21"/>
                  </a:cubicBezTo>
                  <a:cubicBezTo>
                    <a:pt x="0" y="23"/>
                    <a:pt x="5" y="26"/>
                    <a:pt x="9" y="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61"/>
            <p:cNvSpPr/>
            <p:nvPr>
              <p:custDataLst>
                <p:tags r:id="rId34"/>
              </p:custDataLst>
            </p:nvPr>
          </p:nvSpPr>
          <p:spPr bwMode="auto">
            <a:xfrm>
              <a:off x="4217" y="2899"/>
              <a:ext cx="173" cy="33"/>
            </a:xfrm>
            <a:custGeom>
              <a:avLst/>
              <a:gdLst>
                <a:gd name="T0" fmla="*/ 1 w 73"/>
                <a:gd name="T1" fmla="*/ 5 h 14"/>
                <a:gd name="T2" fmla="*/ 64 w 73"/>
                <a:gd name="T3" fmla="*/ 5 h 14"/>
                <a:gd name="T4" fmla="*/ 68 w 73"/>
                <a:gd name="T5" fmla="*/ 1 h 14"/>
                <a:gd name="T6" fmla="*/ 9 w 73"/>
                <a:gd name="T7" fmla="*/ 2 h 14"/>
                <a:gd name="T8" fmla="*/ 1 w 73"/>
                <a:gd name="T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4">
                  <a:moveTo>
                    <a:pt x="1" y="5"/>
                  </a:moveTo>
                  <a:cubicBezTo>
                    <a:pt x="19" y="14"/>
                    <a:pt x="45" y="5"/>
                    <a:pt x="64" y="5"/>
                  </a:cubicBezTo>
                  <a:cubicBezTo>
                    <a:pt x="67" y="5"/>
                    <a:pt x="73" y="1"/>
                    <a:pt x="68" y="1"/>
                  </a:cubicBezTo>
                  <a:cubicBezTo>
                    <a:pt x="50" y="2"/>
                    <a:pt x="26" y="10"/>
                    <a:pt x="9" y="2"/>
                  </a:cubicBezTo>
                  <a:cubicBezTo>
                    <a:pt x="7" y="0"/>
                    <a:pt x="0" y="4"/>
                    <a:pt x="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62"/>
            <p:cNvSpPr/>
            <p:nvPr>
              <p:custDataLst>
                <p:tags r:id="rId35"/>
              </p:custDataLst>
            </p:nvPr>
          </p:nvSpPr>
          <p:spPr bwMode="auto">
            <a:xfrm>
              <a:off x="4459" y="2740"/>
              <a:ext cx="234" cy="292"/>
            </a:xfrm>
            <a:custGeom>
              <a:avLst/>
              <a:gdLst>
                <a:gd name="T0" fmla="*/ 13 w 99"/>
                <a:gd name="T1" fmla="*/ 31 h 123"/>
                <a:gd name="T2" fmla="*/ 36 w 99"/>
                <a:gd name="T3" fmla="*/ 25 h 123"/>
                <a:gd name="T4" fmla="*/ 37 w 99"/>
                <a:gd name="T5" fmla="*/ 39 h 123"/>
                <a:gd name="T6" fmla="*/ 33 w 99"/>
                <a:gd name="T7" fmla="*/ 56 h 123"/>
                <a:gd name="T8" fmla="*/ 29 w 99"/>
                <a:gd name="T9" fmla="*/ 95 h 123"/>
                <a:gd name="T10" fmla="*/ 94 w 99"/>
                <a:gd name="T11" fmla="*/ 103 h 123"/>
                <a:gd name="T12" fmla="*/ 92 w 99"/>
                <a:gd name="T13" fmla="*/ 98 h 123"/>
                <a:gd name="T14" fmla="*/ 51 w 99"/>
                <a:gd name="T15" fmla="*/ 106 h 123"/>
                <a:gd name="T16" fmla="*/ 38 w 99"/>
                <a:gd name="T17" fmla="*/ 72 h 123"/>
                <a:gd name="T18" fmla="*/ 46 w 99"/>
                <a:gd name="T19" fmla="*/ 26 h 123"/>
                <a:gd name="T20" fmla="*/ 4 w 99"/>
                <a:gd name="T21" fmla="*/ 33 h 123"/>
                <a:gd name="T22" fmla="*/ 13 w 99"/>
                <a:gd name="T23" fmla="*/ 3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123">
                  <a:moveTo>
                    <a:pt x="13" y="31"/>
                  </a:moveTo>
                  <a:cubicBezTo>
                    <a:pt x="25" y="16"/>
                    <a:pt x="33" y="14"/>
                    <a:pt x="36" y="25"/>
                  </a:cubicBezTo>
                  <a:cubicBezTo>
                    <a:pt x="38" y="29"/>
                    <a:pt x="37" y="35"/>
                    <a:pt x="37" y="39"/>
                  </a:cubicBezTo>
                  <a:cubicBezTo>
                    <a:pt x="37" y="45"/>
                    <a:pt x="35" y="51"/>
                    <a:pt x="33" y="56"/>
                  </a:cubicBezTo>
                  <a:cubicBezTo>
                    <a:pt x="29" y="69"/>
                    <a:pt x="26" y="82"/>
                    <a:pt x="29" y="95"/>
                  </a:cubicBezTo>
                  <a:cubicBezTo>
                    <a:pt x="35" y="123"/>
                    <a:pt x="77" y="109"/>
                    <a:pt x="94" y="103"/>
                  </a:cubicBezTo>
                  <a:cubicBezTo>
                    <a:pt x="99" y="102"/>
                    <a:pt x="98" y="96"/>
                    <a:pt x="92" y="98"/>
                  </a:cubicBezTo>
                  <a:cubicBezTo>
                    <a:pt x="80" y="102"/>
                    <a:pt x="65" y="108"/>
                    <a:pt x="51" y="106"/>
                  </a:cubicBezTo>
                  <a:cubicBezTo>
                    <a:pt x="34" y="102"/>
                    <a:pt x="36" y="84"/>
                    <a:pt x="38" y="72"/>
                  </a:cubicBezTo>
                  <a:cubicBezTo>
                    <a:pt x="41" y="56"/>
                    <a:pt x="47" y="42"/>
                    <a:pt x="46" y="26"/>
                  </a:cubicBezTo>
                  <a:cubicBezTo>
                    <a:pt x="43" y="0"/>
                    <a:pt x="0" y="7"/>
                    <a:pt x="4" y="33"/>
                  </a:cubicBezTo>
                  <a:cubicBezTo>
                    <a:pt x="5" y="37"/>
                    <a:pt x="13" y="35"/>
                    <a:pt x="13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63"/>
            <p:cNvSpPr/>
            <p:nvPr>
              <p:custDataLst>
                <p:tags r:id="rId36"/>
              </p:custDataLst>
            </p:nvPr>
          </p:nvSpPr>
          <p:spPr bwMode="auto">
            <a:xfrm>
              <a:off x="4646" y="2747"/>
              <a:ext cx="236" cy="247"/>
            </a:xfrm>
            <a:custGeom>
              <a:avLst/>
              <a:gdLst>
                <a:gd name="T0" fmla="*/ 10 w 100"/>
                <a:gd name="T1" fmla="*/ 17 h 104"/>
                <a:gd name="T2" fmla="*/ 38 w 100"/>
                <a:gd name="T3" fmla="*/ 34 h 104"/>
                <a:gd name="T4" fmla="*/ 47 w 100"/>
                <a:gd name="T5" fmla="*/ 70 h 104"/>
                <a:gd name="T6" fmla="*/ 99 w 100"/>
                <a:gd name="T7" fmla="*/ 82 h 104"/>
                <a:gd name="T8" fmla="*/ 91 w 100"/>
                <a:gd name="T9" fmla="*/ 83 h 104"/>
                <a:gd name="T10" fmla="*/ 54 w 100"/>
                <a:gd name="T11" fmla="*/ 63 h 104"/>
                <a:gd name="T12" fmla="*/ 44 w 100"/>
                <a:gd name="T13" fmla="*/ 24 h 104"/>
                <a:gd name="T14" fmla="*/ 2 w 100"/>
                <a:gd name="T15" fmla="*/ 18 h 104"/>
                <a:gd name="T16" fmla="*/ 10 w 100"/>
                <a:gd name="T17" fmla="*/ 1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10" y="17"/>
                  </a:moveTo>
                  <a:cubicBezTo>
                    <a:pt x="28" y="0"/>
                    <a:pt x="34" y="19"/>
                    <a:pt x="38" y="34"/>
                  </a:cubicBezTo>
                  <a:cubicBezTo>
                    <a:pt x="41" y="46"/>
                    <a:pt x="42" y="59"/>
                    <a:pt x="47" y="70"/>
                  </a:cubicBezTo>
                  <a:cubicBezTo>
                    <a:pt x="54" y="83"/>
                    <a:pt x="92" y="104"/>
                    <a:pt x="99" y="82"/>
                  </a:cubicBezTo>
                  <a:cubicBezTo>
                    <a:pt x="100" y="80"/>
                    <a:pt x="92" y="81"/>
                    <a:pt x="91" y="83"/>
                  </a:cubicBezTo>
                  <a:cubicBezTo>
                    <a:pt x="86" y="98"/>
                    <a:pt x="56" y="71"/>
                    <a:pt x="54" y="63"/>
                  </a:cubicBezTo>
                  <a:cubicBezTo>
                    <a:pt x="49" y="51"/>
                    <a:pt x="48" y="37"/>
                    <a:pt x="44" y="24"/>
                  </a:cubicBezTo>
                  <a:cubicBezTo>
                    <a:pt x="37" y="0"/>
                    <a:pt x="18" y="2"/>
                    <a:pt x="2" y="18"/>
                  </a:cubicBezTo>
                  <a:cubicBezTo>
                    <a:pt x="0" y="20"/>
                    <a:pt x="9" y="19"/>
                    <a:pt x="10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64"/>
            <p:cNvSpPr/>
            <p:nvPr>
              <p:custDataLst>
                <p:tags r:id="rId37"/>
              </p:custDataLst>
            </p:nvPr>
          </p:nvSpPr>
          <p:spPr bwMode="auto">
            <a:xfrm>
              <a:off x="4674" y="2816"/>
              <a:ext cx="211" cy="55"/>
            </a:xfrm>
            <a:custGeom>
              <a:avLst/>
              <a:gdLst>
                <a:gd name="T0" fmla="*/ 6 w 89"/>
                <a:gd name="T1" fmla="*/ 22 h 23"/>
                <a:gd name="T2" fmla="*/ 83 w 89"/>
                <a:gd name="T3" fmla="*/ 6 h 23"/>
                <a:gd name="T4" fmla="*/ 83 w 89"/>
                <a:gd name="T5" fmla="*/ 1 h 23"/>
                <a:gd name="T6" fmla="*/ 7 w 89"/>
                <a:gd name="T7" fmla="*/ 16 h 23"/>
                <a:gd name="T8" fmla="*/ 6 w 89"/>
                <a:gd name="T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3">
                  <a:moveTo>
                    <a:pt x="6" y="22"/>
                  </a:moveTo>
                  <a:cubicBezTo>
                    <a:pt x="32" y="17"/>
                    <a:pt x="57" y="10"/>
                    <a:pt x="83" y="6"/>
                  </a:cubicBezTo>
                  <a:cubicBezTo>
                    <a:pt x="87" y="6"/>
                    <a:pt x="89" y="0"/>
                    <a:pt x="83" y="1"/>
                  </a:cubicBezTo>
                  <a:cubicBezTo>
                    <a:pt x="58" y="5"/>
                    <a:pt x="32" y="12"/>
                    <a:pt x="7" y="16"/>
                  </a:cubicBezTo>
                  <a:cubicBezTo>
                    <a:pt x="2" y="17"/>
                    <a:pt x="0" y="23"/>
                    <a:pt x="6" y="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65"/>
            <p:cNvSpPr/>
            <p:nvPr>
              <p:custDataLst>
                <p:tags r:id="rId38"/>
              </p:custDataLst>
            </p:nvPr>
          </p:nvSpPr>
          <p:spPr bwMode="auto">
            <a:xfrm>
              <a:off x="2365" y="2792"/>
              <a:ext cx="196" cy="320"/>
            </a:xfrm>
            <a:custGeom>
              <a:avLst/>
              <a:gdLst>
                <a:gd name="T0" fmla="*/ 9 w 83"/>
                <a:gd name="T1" fmla="*/ 25 h 135"/>
                <a:gd name="T2" fmla="*/ 39 w 83"/>
                <a:gd name="T3" fmla="*/ 19 h 135"/>
                <a:gd name="T4" fmla="*/ 32 w 83"/>
                <a:gd name="T5" fmla="*/ 41 h 135"/>
                <a:gd name="T6" fmla="*/ 40 w 83"/>
                <a:gd name="T7" fmla="*/ 72 h 135"/>
                <a:gd name="T8" fmla="*/ 72 w 83"/>
                <a:gd name="T9" fmla="*/ 102 h 135"/>
                <a:gd name="T10" fmla="*/ 19 w 83"/>
                <a:gd name="T11" fmla="*/ 131 h 135"/>
                <a:gd name="T12" fmla="*/ 22 w 83"/>
                <a:gd name="T13" fmla="*/ 133 h 135"/>
                <a:gd name="T14" fmla="*/ 62 w 83"/>
                <a:gd name="T15" fmla="*/ 129 h 135"/>
                <a:gd name="T16" fmla="*/ 80 w 83"/>
                <a:gd name="T17" fmla="*/ 103 h 135"/>
                <a:gd name="T18" fmla="*/ 39 w 83"/>
                <a:gd name="T19" fmla="*/ 59 h 135"/>
                <a:gd name="T20" fmla="*/ 40 w 83"/>
                <a:gd name="T21" fmla="*/ 3 h 135"/>
                <a:gd name="T22" fmla="*/ 0 w 83"/>
                <a:gd name="T23" fmla="*/ 26 h 135"/>
                <a:gd name="T24" fmla="*/ 9 w 83"/>
                <a:gd name="T25" fmla="*/ 2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135">
                  <a:moveTo>
                    <a:pt x="9" y="25"/>
                  </a:moveTo>
                  <a:cubicBezTo>
                    <a:pt x="12" y="12"/>
                    <a:pt x="42" y="0"/>
                    <a:pt x="39" y="19"/>
                  </a:cubicBezTo>
                  <a:cubicBezTo>
                    <a:pt x="38" y="27"/>
                    <a:pt x="35" y="34"/>
                    <a:pt x="32" y="41"/>
                  </a:cubicBezTo>
                  <a:cubicBezTo>
                    <a:pt x="28" y="53"/>
                    <a:pt x="29" y="63"/>
                    <a:pt x="40" y="72"/>
                  </a:cubicBezTo>
                  <a:cubicBezTo>
                    <a:pt x="51" y="82"/>
                    <a:pt x="67" y="87"/>
                    <a:pt x="72" y="102"/>
                  </a:cubicBezTo>
                  <a:cubicBezTo>
                    <a:pt x="79" y="127"/>
                    <a:pt x="36" y="125"/>
                    <a:pt x="19" y="131"/>
                  </a:cubicBezTo>
                  <a:cubicBezTo>
                    <a:pt x="14" y="133"/>
                    <a:pt x="19" y="134"/>
                    <a:pt x="22" y="133"/>
                  </a:cubicBezTo>
                  <a:cubicBezTo>
                    <a:pt x="35" y="129"/>
                    <a:pt x="50" y="135"/>
                    <a:pt x="62" y="129"/>
                  </a:cubicBezTo>
                  <a:cubicBezTo>
                    <a:pt x="72" y="124"/>
                    <a:pt x="79" y="113"/>
                    <a:pt x="80" y="103"/>
                  </a:cubicBezTo>
                  <a:cubicBezTo>
                    <a:pt x="83" y="84"/>
                    <a:pt x="48" y="73"/>
                    <a:pt x="39" y="59"/>
                  </a:cubicBezTo>
                  <a:cubicBezTo>
                    <a:pt x="33" y="49"/>
                    <a:pt x="61" y="5"/>
                    <a:pt x="40" y="3"/>
                  </a:cubicBezTo>
                  <a:cubicBezTo>
                    <a:pt x="25" y="2"/>
                    <a:pt x="4" y="11"/>
                    <a:pt x="0" y="26"/>
                  </a:cubicBezTo>
                  <a:cubicBezTo>
                    <a:pt x="0" y="28"/>
                    <a:pt x="8" y="27"/>
                    <a:pt x="9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66"/>
            <p:cNvSpPr/>
            <p:nvPr>
              <p:custDataLst>
                <p:tags r:id="rId39"/>
              </p:custDataLst>
            </p:nvPr>
          </p:nvSpPr>
          <p:spPr bwMode="auto">
            <a:xfrm>
              <a:off x="1882" y="2608"/>
              <a:ext cx="135" cy="132"/>
            </a:xfrm>
            <a:custGeom>
              <a:avLst/>
              <a:gdLst>
                <a:gd name="T0" fmla="*/ 48 w 57"/>
                <a:gd name="T1" fmla="*/ 2 h 56"/>
                <a:gd name="T2" fmla="*/ 5 w 57"/>
                <a:gd name="T3" fmla="*/ 54 h 56"/>
                <a:gd name="T4" fmla="*/ 10 w 57"/>
                <a:gd name="T5" fmla="*/ 55 h 56"/>
                <a:gd name="T6" fmla="*/ 56 w 57"/>
                <a:gd name="T7" fmla="*/ 1 h 56"/>
                <a:gd name="T8" fmla="*/ 48 w 57"/>
                <a:gd name="T9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6">
                  <a:moveTo>
                    <a:pt x="48" y="2"/>
                  </a:moveTo>
                  <a:cubicBezTo>
                    <a:pt x="40" y="22"/>
                    <a:pt x="27" y="45"/>
                    <a:pt x="5" y="54"/>
                  </a:cubicBezTo>
                  <a:cubicBezTo>
                    <a:pt x="0" y="56"/>
                    <a:pt x="8" y="56"/>
                    <a:pt x="10" y="55"/>
                  </a:cubicBezTo>
                  <a:cubicBezTo>
                    <a:pt x="33" y="45"/>
                    <a:pt x="47" y="22"/>
                    <a:pt x="56" y="1"/>
                  </a:cubicBezTo>
                  <a:cubicBezTo>
                    <a:pt x="57" y="0"/>
                    <a:pt x="49" y="0"/>
                    <a:pt x="4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67"/>
            <p:cNvSpPr/>
            <p:nvPr>
              <p:custDataLst>
                <p:tags r:id="rId40"/>
              </p:custDataLst>
            </p:nvPr>
          </p:nvSpPr>
          <p:spPr bwMode="auto">
            <a:xfrm>
              <a:off x="1898" y="2622"/>
              <a:ext cx="138" cy="95"/>
            </a:xfrm>
            <a:custGeom>
              <a:avLst/>
              <a:gdLst>
                <a:gd name="T0" fmla="*/ 1 w 58"/>
                <a:gd name="T1" fmla="*/ 4 h 40"/>
                <a:gd name="T2" fmla="*/ 49 w 58"/>
                <a:gd name="T3" fmla="*/ 39 h 40"/>
                <a:gd name="T4" fmla="*/ 57 w 58"/>
                <a:gd name="T5" fmla="*/ 36 h 40"/>
                <a:gd name="T6" fmla="*/ 9 w 58"/>
                <a:gd name="T7" fmla="*/ 2 h 40"/>
                <a:gd name="T8" fmla="*/ 1 w 58"/>
                <a:gd name="T9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0">
                  <a:moveTo>
                    <a:pt x="1" y="4"/>
                  </a:moveTo>
                  <a:cubicBezTo>
                    <a:pt x="17" y="16"/>
                    <a:pt x="35" y="25"/>
                    <a:pt x="49" y="39"/>
                  </a:cubicBezTo>
                  <a:cubicBezTo>
                    <a:pt x="51" y="40"/>
                    <a:pt x="58" y="37"/>
                    <a:pt x="57" y="36"/>
                  </a:cubicBezTo>
                  <a:cubicBezTo>
                    <a:pt x="43" y="23"/>
                    <a:pt x="25" y="13"/>
                    <a:pt x="9" y="2"/>
                  </a:cubicBezTo>
                  <a:cubicBezTo>
                    <a:pt x="7" y="0"/>
                    <a:pt x="0" y="4"/>
                    <a:pt x="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68"/>
            <p:cNvSpPr/>
            <p:nvPr>
              <p:custDataLst>
                <p:tags r:id="rId41"/>
              </p:custDataLst>
            </p:nvPr>
          </p:nvSpPr>
          <p:spPr bwMode="auto">
            <a:xfrm>
              <a:off x="2017" y="2638"/>
              <a:ext cx="120" cy="31"/>
            </a:xfrm>
            <a:custGeom>
              <a:avLst/>
              <a:gdLst>
                <a:gd name="T0" fmla="*/ 5 w 51"/>
                <a:gd name="T1" fmla="*/ 10 h 13"/>
                <a:gd name="T2" fmla="*/ 45 w 51"/>
                <a:gd name="T3" fmla="*/ 6 h 13"/>
                <a:gd name="T4" fmla="*/ 42 w 51"/>
                <a:gd name="T5" fmla="*/ 2 h 13"/>
                <a:gd name="T6" fmla="*/ 10 w 51"/>
                <a:gd name="T7" fmla="*/ 5 h 13"/>
                <a:gd name="T8" fmla="*/ 5 w 51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3">
                  <a:moveTo>
                    <a:pt x="5" y="10"/>
                  </a:moveTo>
                  <a:cubicBezTo>
                    <a:pt x="18" y="13"/>
                    <a:pt x="33" y="11"/>
                    <a:pt x="45" y="6"/>
                  </a:cubicBezTo>
                  <a:cubicBezTo>
                    <a:pt x="51" y="3"/>
                    <a:pt x="46" y="0"/>
                    <a:pt x="42" y="2"/>
                  </a:cubicBezTo>
                  <a:cubicBezTo>
                    <a:pt x="32" y="6"/>
                    <a:pt x="20" y="8"/>
                    <a:pt x="10" y="5"/>
                  </a:cubicBezTo>
                  <a:cubicBezTo>
                    <a:pt x="7" y="4"/>
                    <a:pt x="0" y="8"/>
                    <a:pt x="5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69"/>
            <p:cNvSpPr/>
            <p:nvPr>
              <p:custDataLst>
                <p:tags r:id="rId42"/>
              </p:custDataLst>
            </p:nvPr>
          </p:nvSpPr>
          <p:spPr bwMode="auto">
            <a:xfrm>
              <a:off x="2064" y="2601"/>
              <a:ext cx="111" cy="125"/>
            </a:xfrm>
            <a:custGeom>
              <a:avLst/>
              <a:gdLst>
                <a:gd name="T0" fmla="*/ 24 w 47"/>
                <a:gd name="T1" fmla="*/ 6 h 53"/>
                <a:gd name="T2" fmla="*/ 30 w 47"/>
                <a:gd name="T3" fmla="*/ 33 h 53"/>
                <a:gd name="T4" fmla="*/ 4 w 47"/>
                <a:gd name="T5" fmla="*/ 49 h 53"/>
                <a:gd name="T6" fmla="*/ 11 w 47"/>
                <a:gd name="T7" fmla="*/ 51 h 53"/>
                <a:gd name="T8" fmla="*/ 41 w 47"/>
                <a:gd name="T9" fmla="*/ 28 h 53"/>
                <a:gd name="T10" fmla="*/ 32 w 47"/>
                <a:gd name="T11" fmla="*/ 3 h 53"/>
                <a:gd name="T12" fmla="*/ 24 w 47"/>
                <a:gd name="T13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53">
                  <a:moveTo>
                    <a:pt x="24" y="6"/>
                  </a:moveTo>
                  <a:cubicBezTo>
                    <a:pt x="31" y="15"/>
                    <a:pt x="41" y="22"/>
                    <a:pt x="30" y="33"/>
                  </a:cubicBezTo>
                  <a:cubicBezTo>
                    <a:pt x="23" y="40"/>
                    <a:pt x="12" y="43"/>
                    <a:pt x="4" y="49"/>
                  </a:cubicBezTo>
                  <a:cubicBezTo>
                    <a:pt x="0" y="52"/>
                    <a:pt x="9" y="53"/>
                    <a:pt x="11" y="51"/>
                  </a:cubicBezTo>
                  <a:cubicBezTo>
                    <a:pt x="21" y="43"/>
                    <a:pt x="35" y="41"/>
                    <a:pt x="41" y="28"/>
                  </a:cubicBezTo>
                  <a:cubicBezTo>
                    <a:pt x="47" y="17"/>
                    <a:pt x="38" y="12"/>
                    <a:pt x="32" y="3"/>
                  </a:cubicBezTo>
                  <a:cubicBezTo>
                    <a:pt x="30" y="0"/>
                    <a:pt x="22" y="3"/>
                    <a:pt x="24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70"/>
            <p:cNvSpPr/>
            <p:nvPr>
              <p:custDataLst>
                <p:tags r:id="rId43"/>
              </p:custDataLst>
            </p:nvPr>
          </p:nvSpPr>
          <p:spPr bwMode="auto">
            <a:xfrm>
              <a:off x="2180" y="2582"/>
              <a:ext cx="118" cy="132"/>
            </a:xfrm>
            <a:custGeom>
              <a:avLst/>
              <a:gdLst>
                <a:gd name="T0" fmla="*/ 12 w 50"/>
                <a:gd name="T1" fmla="*/ 11 h 56"/>
                <a:gd name="T2" fmla="*/ 8 w 50"/>
                <a:gd name="T3" fmla="*/ 44 h 56"/>
                <a:gd name="T4" fmla="*/ 43 w 50"/>
                <a:gd name="T5" fmla="*/ 39 h 56"/>
                <a:gd name="T6" fmla="*/ 38 w 50"/>
                <a:gd name="T7" fmla="*/ 4 h 56"/>
                <a:gd name="T8" fmla="*/ 23 w 50"/>
                <a:gd name="T9" fmla="*/ 2 h 56"/>
                <a:gd name="T10" fmla="*/ 11 w 50"/>
                <a:gd name="T11" fmla="*/ 17 h 56"/>
                <a:gd name="T12" fmla="*/ 19 w 50"/>
                <a:gd name="T13" fmla="*/ 16 h 56"/>
                <a:gd name="T14" fmla="*/ 27 w 50"/>
                <a:gd name="T15" fmla="*/ 6 h 56"/>
                <a:gd name="T16" fmla="*/ 34 w 50"/>
                <a:gd name="T17" fmla="*/ 12 h 56"/>
                <a:gd name="T18" fmla="*/ 35 w 50"/>
                <a:gd name="T19" fmla="*/ 38 h 56"/>
                <a:gd name="T20" fmla="*/ 23 w 50"/>
                <a:gd name="T21" fmla="*/ 45 h 56"/>
                <a:gd name="T22" fmla="*/ 14 w 50"/>
                <a:gd name="T23" fmla="*/ 38 h 56"/>
                <a:gd name="T24" fmla="*/ 18 w 50"/>
                <a:gd name="T25" fmla="*/ 14 h 56"/>
                <a:gd name="T26" fmla="*/ 12 w 50"/>
                <a:gd name="T27" fmla="*/ 1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56">
                  <a:moveTo>
                    <a:pt x="12" y="11"/>
                  </a:moveTo>
                  <a:cubicBezTo>
                    <a:pt x="0" y="18"/>
                    <a:pt x="0" y="34"/>
                    <a:pt x="8" y="44"/>
                  </a:cubicBezTo>
                  <a:cubicBezTo>
                    <a:pt x="18" y="56"/>
                    <a:pt x="35" y="50"/>
                    <a:pt x="43" y="39"/>
                  </a:cubicBezTo>
                  <a:cubicBezTo>
                    <a:pt x="50" y="29"/>
                    <a:pt x="47" y="13"/>
                    <a:pt x="38" y="4"/>
                  </a:cubicBezTo>
                  <a:cubicBezTo>
                    <a:pt x="34" y="1"/>
                    <a:pt x="28" y="0"/>
                    <a:pt x="23" y="2"/>
                  </a:cubicBezTo>
                  <a:cubicBezTo>
                    <a:pt x="16" y="4"/>
                    <a:pt x="13" y="11"/>
                    <a:pt x="11" y="17"/>
                  </a:cubicBezTo>
                  <a:cubicBezTo>
                    <a:pt x="10" y="20"/>
                    <a:pt x="18" y="19"/>
                    <a:pt x="19" y="16"/>
                  </a:cubicBezTo>
                  <a:cubicBezTo>
                    <a:pt x="20" y="14"/>
                    <a:pt x="23" y="6"/>
                    <a:pt x="27" y="6"/>
                  </a:cubicBezTo>
                  <a:cubicBezTo>
                    <a:pt x="30" y="6"/>
                    <a:pt x="32" y="10"/>
                    <a:pt x="34" y="12"/>
                  </a:cubicBezTo>
                  <a:cubicBezTo>
                    <a:pt x="39" y="20"/>
                    <a:pt x="39" y="30"/>
                    <a:pt x="35" y="38"/>
                  </a:cubicBezTo>
                  <a:cubicBezTo>
                    <a:pt x="33" y="41"/>
                    <a:pt x="29" y="46"/>
                    <a:pt x="23" y="45"/>
                  </a:cubicBezTo>
                  <a:cubicBezTo>
                    <a:pt x="19" y="45"/>
                    <a:pt x="16" y="41"/>
                    <a:pt x="14" y="38"/>
                  </a:cubicBezTo>
                  <a:cubicBezTo>
                    <a:pt x="9" y="31"/>
                    <a:pt x="9" y="19"/>
                    <a:pt x="18" y="14"/>
                  </a:cubicBezTo>
                  <a:cubicBezTo>
                    <a:pt x="23" y="11"/>
                    <a:pt x="15" y="9"/>
                    <a:pt x="12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71"/>
            <p:cNvSpPr/>
            <p:nvPr>
              <p:custDataLst>
                <p:tags r:id="rId44"/>
              </p:custDataLst>
            </p:nvPr>
          </p:nvSpPr>
          <p:spPr bwMode="auto">
            <a:xfrm>
              <a:off x="2502" y="3257"/>
              <a:ext cx="170" cy="163"/>
            </a:xfrm>
            <a:custGeom>
              <a:avLst/>
              <a:gdLst>
                <a:gd name="T0" fmla="*/ 6 w 72"/>
                <a:gd name="T1" fmla="*/ 6 h 69"/>
                <a:gd name="T2" fmla="*/ 61 w 72"/>
                <a:gd name="T3" fmla="*/ 67 h 69"/>
                <a:gd name="T4" fmla="*/ 68 w 72"/>
                <a:gd name="T5" fmla="*/ 62 h 69"/>
                <a:gd name="T6" fmla="*/ 10 w 72"/>
                <a:gd name="T7" fmla="*/ 1 h 69"/>
                <a:gd name="T8" fmla="*/ 6 w 72"/>
                <a:gd name="T9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9">
                  <a:moveTo>
                    <a:pt x="6" y="6"/>
                  </a:moveTo>
                  <a:cubicBezTo>
                    <a:pt x="32" y="16"/>
                    <a:pt x="40" y="50"/>
                    <a:pt x="61" y="67"/>
                  </a:cubicBezTo>
                  <a:cubicBezTo>
                    <a:pt x="64" y="69"/>
                    <a:pt x="72" y="65"/>
                    <a:pt x="68" y="62"/>
                  </a:cubicBezTo>
                  <a:cubicBezTo>
                    <a:pt x="46" y="45"/>
                    <a:pt x="39" y="11"/>
                    <a:pt x="10" y="1"/>
                  </a:cubicBezTo>
                  <a:cubicBezTo>
                    <a:pt x="7" y="0"/>
                    <a:pt x="0" y="5"/>
                    <a:pt x="6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72"/>
            <p:cNvSpPr/>
            <p:nvPr>
              <p:custDataLst>
                <p:tags r:id="rId45"/>
              </p:custDataLst>
            </p:nvPr>
          </p:nvSpPr>
          <p:spPr bwMode="auto">
            <a:xfrm>
              <a:off x="3091" y="3271"/>
              <a:ext cx="147" cy="225"/>
            </a:xfrm>
            <a:custGeom>
              <a:avLst/>
              <a:gdLst>
                <a:gd name="T0" fmla="*/ 14 w 62"/>
                <a:gd name="T1" fmla="*/ 16 h 95"/>
                <a:gd name="T2" fmla="*/ 10 w 62"/>
                <a:gd name="T3" fmla="*/ 11 h 95"/>
                <a:gd name="T4" fmla="*/ 14 w 62"/>
                <a:gd name="T5" fmla="*/ 8 h 95"/>
                <a:gd name="T6" fmla="*/ 31 w 62"/>
                <a:gd name="T7" fmla="*/ 11 h 95"/>
                <a:gd name="T8" fmla="*/ 30 w 62"/>
                <a:gd name="T9" fmla="*/ 35 h 95"/>
                <a:gd name="T10" fmla="*/ 35 w 62"/>
                <a:gd name="T11" fmla="*/ 56 h 95"/>
                <a:gd name="T12" fmla="*/ 42 w 62"/>
                <a:gd name="T13" fmla="*/ 66 h 95"/>
                <a:gd name="T14" fmla="*/ 16 w 62"/>
                <a:gd name="T15" fmla="*/ 87 h 95"/>
                <a:gd name="T16" fmla="*/ 11 w 62"/>
                <a:gd name="T17" fmla="*/ 91 h 95"/>
                <a:gd name="T18" fmla="*/ 45 w 62"/>
                <a:gd name="T19" fmla="*/ 78 h 95"/>
                <a:gd name="T20" fmla="*/ 37 w 62"/>
                <a:gd name="T21" fmla="*/ 38 h 95"/>
                <a:gd name="T22" fmla="*/ 29 w 62"/>
                <a:gd name="T23" fmla="*/ 1 h 95"/>
                <a:gd name="T24" fmla="*/ 1 w 62"/>
                <a:gd name="T25" fmla="*/ 13 h 95"/>
                <a:gd name="T26" fmla="*/ 4 w 62"/>
                <a:gd name="T27" fmla="*/ 15 h 95"/>
                <a:gd name="T28" fmla="*/ 5 w 62"/>
                <a:gd name="T29" fmla="*/ 18 h 95"/>
                <a:gd name="T30" fmla="*/ 14 w 62"/>
                <a:gd name="T31" fmla="*/ 1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95">
                  <a:moveTo>
                    <a:pt x="14" y="16"/>
                  </a:moveTo>
                  <a:cubicBezTo>
                    <a:pt x="14" y="13"/>
                    <a:pt x="13" y="11"/>
                    <a:pt x="10" y="11"/>
                  </a:cubicBezTo>
                  <a:cubicBezTo>
                    <a:pt x="11" y="10"/>
                    <a:pt x="13" y="9"/>
                    <a:pt x="14" y="8"/>
                  </a:cubicBezTo>
                  <a:cubicBezTo>
                    <a:pt x="22" y="5"/>
                    <a:pt x="28" y="6"/>
                    <a:pt x="31" y="11"/>
                  </a:cubicBezTo>
                  <a:cubicBezTo>
                    <a:pt x="38" y="17"/>
                    <a:pt x="32" y="28"/>
                    <a:pt x="30" y="35"/>
                  </a:cubicBezTo>
                  <a:cubicBezTo>
                    <a:pt x="27" y="43"/>
                    <a:pt x="30" y="49"/>
                    <a:pt x="35" y="56"/>
                  </a:cubicBezTo>
                  <a:cubicBezTo>
                    <a:pt x="37" y="60"/>
                    <a:pt x="40" y="62"/>
                    <a:pt x="42" y="66"/>
                  </a:cubicBezTo>
                  <a:cubicBezTo>
                    <a:pt x="47" y="76"/>
                    <a:pt x="25" y="89"/>
                    <a:pt x="16" y="87"/>
                  </a:cubicBezTo>
                  <a:cubicBezTo>
                    <a:pt x="14" y="86"/>
                    <a:pt x="6" y="90"/>
                    <a:pt x="11" y="91"/>
                  </a:cubicBezTo>
                  <a:cubicBezTo>
                    <a:pt x="24" y="95"/>
                    <a:pt x="36" y="86"/>
                    <a:pt x="45" y="78"/>
                  </a:cubicBezTo>
                  <a:cubicBezTo>
                    <a:pt x="62" y="64"/>
                    <a:pt x="36" y="53"/>
                    <a:pt x="37" y="38"/>
                  </a:cubicBezTo>
                  <a:cubicBezTo>
                    <a:pt x="38" y="27"/>
                    <a:pt x="51" y="4"/>
                    <a:pt x="29" y="1"/>
                  </a:cubicBezTo>
                  <a:cubicBezTo>
                    <a:pt x="18" y="0"/>
                    <a:pt x="8" y="4"/>
                    <a:pt x="1" y="13"/>
                  </a:cubicBezTo>
                  <a:cubicBezTo>
                    <a:pt x="0" y="14"/>
                    <a:pt x="3" y="15"/>
                    <a:pt x="4" y="15"/>
                  </a:cubicBezTo>
                  <a:cubicBezTo>
                    <a:pt x="4" y="16"/>
                    <a:pt x="5" y="17"/>
                    <a:pt x="5" y="18"/>
                  </a:cubicBezTo>
                  <a:cubicBezTo>
                    <a:pt x="5" y="20"/>
                    <a:pt x="14" y="19"/>
                    <a:pt x="14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73"/>
            <p:cNvSpPr/>
            <p:nvPr>
              <p:custDataLst>
                <p:tags r:id="rId46"/>
              </p:custDataLst>
            </p:nvPr>
          </p:nvSpPr>
          <p:spPr bwMode="auto">
            <a:xfrm>
              <a:off x="3652" y="3193"/>
              <a:ext cx="393" cy="319"/>
            </a:xfrm>
            <a:custGeom>
              <a:avLst/>
              <a:gdLst>
                <a:gd name="T0" fmla="*/ 11 w 166"/>
                <a:gd name="T1" fmla="*/ 96 h 135"/>
                <a:gd name="T2" fmla="*/ 47 w 166"/>
                <a:gd name="T3" fmla="*/ 4 h 135"/>
                <a:gd name="T4" fmla="*/ 39 w 166"/>
                <a:gd name="T5" fmla="*/ 4 h 135"/>
                <a:gd name="T6" fmla="*/ 39 w 166"/>
                <a:gd name="T7" fmla="*/ 113 h 135"/>
                <a:gd name="T8" fmla="*/ 104 w 166"/>
                <a:gd name="T9" fmla="*/ 80 h 135"/>
                <a:gd name="T10" fmla="*/ 95 w 166"/>
                <a:gd name="T11" fmla="*/ 81 h 135"/>
                <a:gd name="T12" fmla="*/ 116 w 166"/>
                <a:gd name="T13" fmla="*/ 93 h 135"/>
                <a:gd name="T14" fmla="*/ 136 w 166"/>
                <a:gd name="T15" fmla="*/ 78 h 135"/>
                <a:gd name="T16" fmla="*/ 156 w 166"/>
                <a:gd name="T17" fmla="*/ 100 h 135"/>
                <a:gd name="T18" fmla="*/ 165 w 166"/>
                <a:gd name="T19" fmla="*/ 98 h 135"/>
                <a:gd name="T20" fmla="*/ 145 w 166"/>
                <a:gd name="T21" fmla="*/ 66 h 135"/>
                <a:gd name="T22" fmla="*/ 104 w 166"/>
                <a:gd name="T23" fmla="*/ 80 h 135"/>
                <a:gd name="T24" fmla="*/ 96 w 166"/>
                <a:gd name="T25" fmla="*/ 80 h 135"/>
                <a:gd name="T26" fmla="*/ 76 w 166"/>
                <a:gd name="T27" fmla="*/ 104 h 135"/>
                <a:gd name="T28" fmla="*/ 34 w 166"/>
                <a:gd name="T29" fmla="*/ 85 h 135"/>
                <a:gd name="T30" fmla="*/ 47 w 166"/>
                <a:gd name="T31" fmla="*/ 4 h 135"/>
                <a:gd name="T32" fmla="*/ 39 w 166"/>
                <a:gd name="T33" fmla="*/ 5 h 135"/>
                <a:gd name="T34" fmla="*/ 3 w 166"/>
                <a:gd name="T35" fmla="*/ 95 h 135"/>
                <a:gd name="T36" fmla="*/ 11 w 166"/>
                <a:gd name="T37" fmla="*/ 9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135">
                  <a:moveTo>
                    <a:pt x="11" y="96"/>
                  </a:moveTo>
                  <a:cubicBezTo>
                    <a:pt x="31" y="68"/>
                    <a:pt x="43" y="37"/>
                    <a:pt x="47" y="4"/>
                  </a:cubicBezTo>
                  <a:cubicBezTo>
                    <a:pt x="48" y="0"/>
                    <a:pt x="40" y="2"/>
                    <a:pt x="39" y="4"/>
                  </a:cubicBezTo>
                  <a:cubicBezTo>
                    <a:pt x="26" y="35"/>
                    <a:pt x="11" y="85"/>
                    <a:pt x="39" y="113"/>
                  </a:cubicBezTo>
                  <a:cubicBezTo>
                    <a:pt x="63" y="135"/>
                    <a:pt x="92" y="96"/>
                    <a:pt x="104" y="80"/>
                  </a:cubicBezTo>
                  <a:cubicBezTo>
                    <a:pt x="101" y="81"/>
                    <a:pt x="98" y="81"/>
                    <a:pt x="95" y="81"/>
                  </a:cubicBezTo>
                  <a:cubicBezTo>
                    <a:pt x="94" y="96"/>
                    <a:pt x="102" y="100"/>
                    <a:pt x="116" y="93"/>
                  </a:cubicBezTo>
                  <a:cubicBezTo>
                    <a:pt x="123" y="89"/>
                    <a:pt x="131" y="83"/>
                    <a:pt x="136" y="78"/>
                  </a:cubicBezTo>
                  <a:cubicBezTo>
                    <a:pt x="152" y="63"/>
                    <a:pt x="153" y="92"/>
                    <a:pt x="156" y="100"/>
                  </a:cubicBezTo>
                  <a:cubicBezTo>
                    <a:pt x="157" y="104"/>
                    <a:pt x="166" y="101"/>
                    <a:pt x="165" y="98"/>
                  </a:cubicBezTo>
                  <a:cubicBezTo>
                    <a:pt x="159" y="85"/>
                    <a:pt x="163" y="68"/>
                    <a:pt x="145" y="66"/>
                  </a:cubicBezTo>
                  <a:cubicBezTo>
                    <a:pt x="135" y="64"/>
                    <a:pt x="102" y="108"/>
                    <a:pt x="104" y="80"/>
                  </a:cubicBezTo>
                  <a:cubicBezTo>
                    <a:pt x="104" y="76"/>
                    <a:pt x="97" y="78"/>
                    <a:pt x="96" y="80"/>
                  </a:cubicBezTo>
                  <a:cubicBezTo>
                    <a:pt x="89" y="88"/>
                    <a:pt x="83" y="96"/>
                    <a:pt x="76" y="104"/>
                  </a:cubicBezTo>
                  <a:cubicBezTo>
                    <a:pt x="55" y="125"/>
                    <a:pt x="38" y="104"/>
                    <a:pt x="34" y="85"/>
                  </a:cubicBezTo>
                  <a:cubicBezTo>
                    <a:pt x="28" y="59"/>
                    <a:pt x="37" y="28"/>
                    <a:pt x="47" y="4"/>
                  </a:cubicBezTo>
                  <a:cubicBezTo>
                    <a:pt x="44" y="4"/>
                    <a:pt x="42" y="4"/>
                    <a:pt x="39" y="5"/>
                  </a:cubicBezTo>
                  <a:cubicBezTo>
                    <a:pt x="34" y="38"/>
                    <a:pt x="23" y="68"/>
                    <a:pt x="3" y="95"/>
                  </a:cubicBezTo>
                  <a:cubicBezTo>
                    <a:pt x="0" y="99"/>
                    <a:pt x="9" y="98"/>
                    <a:pt x="11" y="9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74"/>
            <p:cNvSpPr/>
            <p:nvPr>
              <p:custDataLst>
                <p:tags r:id="rId47"/>
              </p:custDataLst>
            </p:nvPr>
          </p:nvSpPr>
          <p:spPr bwMode="auto">
            <a:xfrm>
              <a:off x="4042" y="3285"/>
              <a:ext cx="131" cy="133"/>
            </a:xfrm>
            <a:custGeom>
              <a:avLst/>
              <a:gdLst>
                <a:gd name="T0" fmla="*/ 44 w 55"/>
                <a:gd name="T1" fmla="*/ 2 h 56"/>
                <a:gd name="T2" fmla="*/ 4 w 55"/>
                <a:gd name="T3" fmla="*/ 52 h 56"/>
                <a:gd name="T4" fmla="*/ 11 w 55"/>
                <a:gd name="T5" fmla="*/ 53 h 56"/>
                <a:gd name="T6" fmla="*/ 51 w 55"/>
                <a:gd name="T7" fmla="*/ 4 h 56"/>
                <a:gd name="T8" fmla="*/ 44 w 55"/>
                <a:gd name="T9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6">
                  <a:moveTo>
                    <a:pt x="44" y="2"/>
                  </a:moveTo>
                  <a:cubicBezTo>
                    <a:pt x="27" y="16"/>
                    <a:pt x="19" y="37"/>
                    <a:pt x="4" y="52"/>
                  </a:cubicBezTo>
                  <a:cubicBezTo>
                    <a:pt x="0" y="55"/>
                    <a:pt x="9" y="56"/>
                    <a:pt x="11" y="53"/>
                  </a:cubicBezTo>
                  <a:cubicBezTo>
                    <a:pt x="26" y="38"/>
                    <a:pt x="34" y="18"/>
                    <a:pt x="51" y="4"/>
                  </a:cubicBezTo>
                  <a:cubicBezTo>
                    <a:pt x="55" y="1"/>
                    <a:pt x="47" y="0"/>
                    <a:pt x="44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75"/>
            <p:cNvSpPr/>
            <p:nvPr>
              <p:custDataLst>
                <p:tags r:id="rId48"/>
              </p:custDataLst>
            </p:nvPr>
          </p:nvSpPr>
          <p:spPr bwMode="auto">
            <a:xfrm>
              <a:off x="4920" y="2020"/>
              <a:ext cx="346" cy="929"/>
            </a:xfrm>
            <a:custGeom>
              <a:avLst/>
              <a:gdLst>
                <a:gd name="T0" fmla="*/ 11 w 146"/>
                <a:gd name="T1" fmla="*/ 29 h 392"/>
                <a:gd name="T2" fmla="*/ 62 w 146"/>
                <a:gd name="T3" fmla="*/ 50 h 392"/>
                <a:gd name="T4" fmla="*/ 66 w 146"/>
                <a:gd name="T5" fmla="*/ 88 h 392"/>
                <a:gd name="T6" fmla="*/ 82 w 146"/>
                <a:gd name="T7" fmla="*/ 158 h 392"/>
                <a:gd name="T8" fmla="*/ 137 w 146"/>
                <a:gd name="T9" fmla="*/ 180 h 392"/>
                <a:gd name="T10" fmla="*/ 128 w 146"/>
                <a:gd name="T11" fmla="*/ 181 h 392"/>
                <a:gd name="T12" fmla="*/ 133 w 146"/>
                <a:gd name="T13" fmla="*/ 299 h 392"/>
                <a:gd name="T14" fmla="*/ 131 w 146"/>
                <a:gd name="T15" fmla="*/ 362 h 392"/>
                <a:gd name="T16" fmla="*/ 94 w 146"/>
                <a:gd name="T17" fmla="*/ 388 h 392"/>
                <a:gd name="T18" fmla="*/ 99 w 146"/>
                <a:gd name="T19" fmla="*/ 391 h 392"/>
                <a:gd name="T20" fmla="*/ 145 w 146"/>
                <a:gd name="T21" fmla="*/ 331 h 392"/>
                <a:gd name="T22" fmla="*/ 137 w 146"/>
                <a:gd name="T23" fmla="*/ 180 h 392"/>
                <a:gd name="T24" fmla="*/ 128 w 146"/>
                <a:gd name="T25" fmla="*/ 181 h 392"/>
                <a:gd name="T26" fmla="*/ 104 w 146"/>
                <a:gd name="T27" fmla="*/ 174 h 392"/>
                <a:gd name="T28" fmla="*/ 82 w 146"/>
                <a:gd name="T29" fmla="*/ 133 h 392"/>
                <a:gd name="T30" fmla="*/ 73 w 146"/>
                <a:gd name="T31" fmla="*/ 64 h 392"/>
                <a:gd name="T32" fmla="*/ 48 w 146"/>
                <a:gd name="T33" fmla="*/ 16 h 392"/>
                <a:gd name="T34" fmla="*/ 4 w 146"/>
                <a:gd name="T35" fmla="*/ 27 h 392"/>
                <a:gd name="T36" fmla="*/ 11 w 146"/>
                <a:gd name="T37" fmla="*/ 2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392">
                  <a:moveTo>
                    <a:pt x="11" y="29"/>
                  </a:moveTo>
                  <a:cubicBezTo>
                    <a:pt x="45" y="0"/>
                    <a:pt x="58" y="30"/>
                    <a:pt x="62" y="50"/>
                  </a:cubicBezTo>
                  <a:cubicBezTo>
                    <a:pt x="65" y="63"/>
                    <a:pt x="65" y="75"/>
                    <a:pt x="66" y="88"/>
                  </a:cubicBezTo>
                  <a:cubicBezTo>
                    <a:pt x="68" y="111"/>
                    <a:pt x="72" y="136"/>
                    <a:pt x="82" y="158"/>
                  </a:cubicBezTo>
                  <a:cubicBezTo>
                    <a:pt x="88" y="171"/>
                    <a:pt x="133" y="218"/>
                    <a:pt x="137" y="180"/>
                  </a:cubicBezTo>
                  <a:cubicBezTo>
                    <a:pt x="137" y="176"/>
                    <a:pt x="129" y="178"/>
                    <a:pt x="128" y="181"/>
                  </a:cubicBezTo>
                  <a:cubicBezTo>
                    <a:pt x="117" y="220"/>
                    <a:pt x="127" y="260"/>
                    <a:pt x="133" y="299"/>
                  </a:cubicBezTo>
                  <a:cubicBezTo>
                    <a:pt x="137" y="319"/>
                    <a:pt x="140" y="342"/>
                    <a:pt x="131" y="362"/>
                  </a:cubicBezTo>
                  <a:cubicBezTo>
                    <a:pt x="124" y="375"/>
                    <a:pt x="106" y="381"/>
                    <a:pt x="94" y="388"/>
                  </a:cubicBezTo>
                  <a:cubicBezTo>
                    <a:pt x="89" y="391"/>
                    <a:pt x="96" y="392"/>
                    <a:pt x="99" y="391"/>
                  </a:cubicBezTo>
                  <a:cubicBezTo>
                    <a:pt x="127" y="376"/>
                    <a:pt x="146" y="365"/>
                    <a:pt x="145" y="331"/>
                  </a:cubicBezTo>
                  <a:cubicBezTo>
                    <a:pt x="144" y="280"/>
                    <a:pt x="122" y="230"/>
                    <a:pt x="137" y="180"/>
                  </a:cubicBezTo>
                  <a:cubicBezTo>
                    <a:pt x="134" y="180"/>
                    <a:pt x="131" y="180"/>
                    <a:pt x="128" y="181"/>
                  </a:cubicBezTo>
                  <a:cubicBezTo>
                    <a:pt x="127" y="197"/>
                    <a:pt x="109" y="180"/>
                    <a:pt x="104" y="174"/>
                  </a:cubicBezTo>
                  <a:cubicBezTo>
                    <a:pt x="92" y="164"/>
                    <a:pt x="86" y="148"/>
                    <a:pt x="82" y="133"/>
                  </a:cubicBezTo>
                  <a:cubicBezTo>
                    <a:pt x="76" y="111"/>
                    <a:pt x="75" y="87"/>
                    <a:pt x="73" y="64"/>
                  </a:cubicBezTo>
                  <a:cubicBezTo>
                    <a:pt x="71" y="46"/>
                    <a:pt x="68" y="23"/>
                    <a:pt x="48" y="16"/>
                  </a:cubicBezTo>
                  <a:cubicBezTo>
                    <a:pt x="32" y="10"/>
                    <a:pt x="16" y="18"/>
                    <a:pt x="4" y="27"/>
                  </a:cubicBezTo>
                  <a:cubicBezTo>
                    <a:pt x="0" y="30"/>
                    <a:pt x="8" y="30"/>
                    <a:pt x="11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76"/>
            <p:cNvSpPr/>
            <p:nvPr>
              <p:custDataLst>
                <p:tags r:id="rId49"/>
              </p:custDataLst>
            </p:nvPr>
          </p:nvSpPr>
          <p:spPr bwMode="auto">
            <a:xfrm>
              <a:off x="2384" y="1386"/>
              <a:ext cx="1112" cy="504"/>
            </a:xfrm>
            <a:custGeom>
              <a:avLst/>
              <a:gdLst>
                <a:gd name="T0" fmla="*/ 175 w 470"/>
                <a:gd name="T1" fmla="*/ 75 h 213"/>
                <a:gd name="T2" fmla="*/ 70 w 470"/>
                <a:gd name="T3" fmla="*/ 184 h 213"/>
                <a:gd name="T4" fmla="*/ 203 w 470"/>
                <a:gd name="T5" fmla="*/ 210 h 213"/>
                <a:gd name="T6" fmla="*/ 349 w 470"/>
                <a:gd name="T7" fmla="*/ 175 h 213"/>
                <a:gd name="T8" fmla="*/ 448 w 470"/>
                <a:gd name="T9" fmla="*/ 109 h 213"/>
                <a:gd name="T10" fmla="*/ 428 w 470"/>
                <a:gd name="T11" fmla="*/ 17 h 213"/>
                <a:gd name="T12" fmla="*/ 306 w 470"/>
                <a:gd name="T13" fmla="*/ 11 h 213"/>
                <a:gd name="T14" fmla="*/ 161 w 470"/>
                <a:gd name="T15" fmla="*/ 46 h 213"/>
                <a:gd name="T16" fmla="*/ 166 w 470"/>
                <a:gd name="T17" fmla="*/ 47 h 213"/>
                <a:gd name="T18" fmla="*/ 294 w 470"/>
                <a:gd name="T19" fmla="*/ 16 h 213"/>
                <a:gd name="T20" fmla="*/ 401 w 470"/>
                <a:gd name="T21" fmla="*/ 13 h 213"/>
                <a:gd name="T22" fmla="*/ 453 w 470"/>
                <a:gd name="T23" fmla="*/ 82 h 213"/>
                <a:gd name="T24" fmla="*/ 376 w 470"/>
                <a:gd name="T25" fmla="*/ 160 h 213"/>
                <a:gd name="T26" fmla="*/ 266 w 470"/>
                <a:gd name="T27" fmla="*/ 196 h 213"/>
                <a:gd name="T28" fmla="*/ 137 w 470"/>
                <a:gd name="T29" fmla="*/ 204 h 213"/>
                <a:gd name="T30" fmla="*/ 56 w 470"/>
                <a:gd name="T31" fmla="*/ 135 h 213"/>
                <a:gd name="T32" fmla="*/ 168 w 470"/>
                <a:gd name="T33" fmla="*/ 79 h 213"/>
                <a:gd name="T34" fmla="*/ 175 w 470"/>
                <a:gd name="T35" fmla="*/ 7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0" h="213">
                  <a:moveTo>
                    <a:pt x="175" y="75"/>
                  </a:moveTo>
                  <a:cubicBezTo>
                    <a:pt x="112" y="53"/>
                    <a:pt x="0" y="127"/>
                    <a:pt x="70" y="184"/>
                  </a:cubicBezTo>
                  <a:cubicBezTo>
                    <a:pt x="105" y="213"/>
                    <a:pt x="160" y="213"/>
                    <a:pt x="203" y="210"/>
                  </a:cubicBezTo>
                  <a:cubicBezTo>
                    <a:pt x="253" y="205"/>
                    <a:pt x="303" y="192"/>
                    <a:pt x="349" y="175"/>
                  </a:cubicBezTo>
                  <a:cubicBezTo>
                    <a:pt x="385" y="162"/>
                    <a:pt x="427" y="142"/>
                    <a:pt x="448" y="109"/>
                  </a:cubicBezTo>
                  <a:cubicBezTo>
                    <a:pt x="469" y="76"/>
                    <a:pt x="470" y="37"/>
                    <a:pt x="428" y="17"/>
                  </a:cubicBezTo>
                  <a:cubicBezTo>
                    <a:pt x="391" y="0"/>
                    <a:pt x="346" y="5"/>
                    <a:pt x="306" y="11"/>
                  </a:cubicBezTo>
                  <a:cubicBezTo>
                    <a:pt x="256" y="18"/>
                    <a:pt x="206" y="23"/>
                    <a:pt x="161" y="46"/>
                  </a:cubicBezTo>
                  <a:cubicBezTo>
                    <a:pt x="156" y="48"/>
                    <a:pt x="163" y="48"/>
                    <a:pt x="166" y="47"/>
                  </a:cubicBezTo>
                  <a:cubicBezTo>
                    <a:pt x="206" y="27"/>
                    <a:pt x="249" y="24"/>
                    <a:pt x="294" y="16"/>
                  </a:cubicBezTo>
                  <a:cubicBezTo>
                    <a:pt x="329" y="10"/>
                    <a:pt x="366" y="6"/>
                    <a:pt x="401" y="13"/>
                  </a:cubicBezTo>
                  <a:cubicBezTo>
                    <a:pt x="437" y="21"/>
                    <a:pt x="460" y="47"/>
                    <a:pt x="453" y="82"/>
                  </a:cubicBezTo>
                  <a:cubicBezTo>
                    <a:pt x="445" y="119"/>
                    <a:pt x="409" y="143"/>
                    <a:pt x="376" y="160"/>
                  </a:cubicBezTo>
                  <a:cubicBezTo>
                    <a:pt x="341" y="177"/>
                    <a:pt x="304" y="187"/>
                    <a:pt x="266" y="196"/>
                  </a:cubicBezTo>
                  <a:cubicBezTo>
                    <a:pt x="224" y="205"/>
                    <a:pt x="180" y="211"/>
                    <a:pt x="137" y="204"/>
                  </a:cubicBezTo>
                  <a:cubicBezTo>
                    <a:pt x="100" y="199"/>
                    <a:pt x="51" y="177"/>
                    <a:pt x="56" y="135"/>
                  </a:cubicBezTo>
                  <a:cubicBezTo>
                    <a:pt x="60" y="93"/>
                    <a:pt x="130" y="65"/>
                    <a:pt x="168" y="79"/>
                  </a:cubicBezTo>
                  <a:cubicBezTo>
                    <a:pt x="170" y="79"/>
                    <a:pt x="178" y="76"/>
                    <a:pt x="175" y="7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77"/>
            <p:cNvSpPr/>
            <p:nvPr>
              <p:custDataLst>
                <p:tags r:id="rId50"/>
              </p:custDataLst>
            </p:nvPr>
          </p:nvSpPr>
          <p:spPr bwMode="auto">
            <a:xfrm>
              <a:off x="2911" y="846"/>
              <a:ext cx="100" cy="679"/>
            </a:xfrm>
            <a:custGeom>
              <a:avLst/>
              <a:gdLst>
                <a:gd name="T0" fmla="*/ 1 w 42"/>
                <a:gd name="T1" fmla="*/ 5 h 287"/>
                <a:gd name="T2" fmla="*/ 17 w 42"/>
                <a:gd name="T3" fmla="*/ 136 h 287"/>
                <a:gd name="T4" fmla="*/ 33 w 42"/>
                <a:gd name="T5" fmla="*/ 283 h 287"/>
                <a:gd name="T6" fmla="*/ 41 w 42"/>
                <a:gd name="T7" fmla="*/ 281 h 287"/>
                <a:gd name="T8" fmla="*/ 27 w 42"/>
                <a:gd name="T9" fmla="*/ 149 h 287"/>
                <a:gd name="T10" fmla="*/ 9 w 42"/>
                <a:gd name="T11" fmla="*/ 4 h 287"/>
                <a:gd name="T12" fmla="*/ 1 w 42"/>
                <a:gd name="T13" fmla="*/ 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87">
                  <a:moveTo>
                    <a:pt x="1" y="5"/>
                  </a:moveTo>
                  <a:cubicBezTo>
                    <a:pt x="1" y="49"/>
                    <a:pt x="11" y="92"/>
                    <a:pt x="17" y="136"/>
                  </a:cubicBezTo>
                  <a:cubicBezTo>
                    <a:pt x="22" y="185"/>
                    <a:pt x="26" y="234"/>
                    <a:pt x="33" y="283"/>
                  </a:cubicBezTo>
                  <a:cubicBezTo>
                    <a:pt x="33" y="287"/>
                    <a:pt x="42" y="285"/>
                    <a:pt x="41" y="281"/>
                  </a:cubicBezTo>
                  <a:cubicBezTo>
                    <a:pt x="36" y="237"/>
                    <a:pt x="32" y="193"/>
                    <a:pt x="27" y="149"/>
                  </a:cubicBezTo>
                  <a:cubicBezTo>
                    <a:pt x="22" y="101"/>
                    <a:pt x="10" y="53"/>
                    <a:pt x="9" y="4"/>
                  </a:cubicBezTo>
                  <a:cubicBezTo>
                    <a:pt x="9" y="0"/>
                    <a:pt x="0" y="1"/>
                    <a:pt x="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78"/>
            <p:cNvSpPr/>
            <p:nvPr>
              <p:custDataLst>
                <p:tags r:id="rId51"/>
              </p:custDataLst>
            </p:nvPr>
          </p:nvSpPr>
          <p:spPr bwMode="auto">
            <a:xfrm>
              <a:off x="2556" y="834"/>
              <a:ext cx="360" cy="739"/>
            </a:xfrm>
            <a:custGeom>
              <a:avLst/>
              <a:gdLst>
                <a:gd name="T0" fmla="*/ 143 w 152"/>
                <a:gd name="T1" fmla="*/ 2 h 312"/>
                <a:gd name="T2" fmla="*/ 1 w 152"/>
                <a:gd name="T3" fmla="*/ 311 h 312"/>
                <a:gd name="T4" fmla="*/ 9 w 152"/>
                <a:gd name="T5" fmla="*/ 309 h 312"/>
                <a:gd name="T6" fmla="*/ 151 w 152"/>
                <a:gd name="T7" fmla="*/ 1 h 312"/>
                <a:gd name="T8" fmla="*/ 143 w 152"/>
                <a:gd name="T9" fmla="*/ 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312">
                  <a:moveTo>
                    <a:pt x="143" y="2"/>
                  </a:moveTo>
                  <a:cubicBezTo>
                    <a:pt x="87" y="101"/>
                    <a:pt x="54" y="210"/>
                    <a:pt x="1" y="311"/>
                  </a:cubicBezTo>
                  <a:cubicBezTo>
                    <a:pt x="0" y="312"/>
                    <a:pt x="8" y="311"/>
                    <a:pt x="9" y="309"/>
                  </a:cubicBezTo>
                  <a:cubicBezTo>
                    <a:pt x="62" y="209"/>
                    <a:pt x="95" y="100"/>
                    <a:pt x="151" y="1"/>
                  </a:cubicBezTo>
                  <a:cubicBezTo>
                    <a:pt x="152" y="0"/>
                    <a:pt x="144" y="0"/>
                    <a:pt x="143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79"/>
            <p:cNvSpPr/>
            <p:nvPr>
              <p:custDataLst>
                <p:tags r:id="rId52"/>
              </p:custDataLst>
            </p:nvPr>
          </p:nvSpPr>
          <p:spPr bwMode="auto">
            <a:xfrm>
              <a:off x="2899" y="801"/>
              <a:ext cx="554" cy="776"/>
            </a:xfrm>
            <a:custGeom>
              <a:avLst/>
              <a:gdLst>
                <a:gd name="T0" fmla="*/ 2 w 234"/>
                <a:gd name="T1" fmla="*/ 6 h 328"/>
                <a:gd name="T2" fmla="*/ 224 w 234"/>
                <a:gd name="T3" fmla="*/ 326 h 328"/>
                <a:gd name="T4" fmla="*/ 232 w 234"/>
                <a:gd name="T5" fmla="*/ 322 h 328"/>
                <a:gd name="T6" fmla="*/ 10 w 234"/>
                <a:gd name="T7" fmla="*/ 3 h 328"/>
                <a:gd name="T8" fmla="*/ 2 w 234"/>
                <a:gd name="T9" fmla="*/ 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328">
                  <a:moveTo>
                    <a:pt x="2" y="6"/>
                  </a:moveTo>
                  <a:cubicBezTo>
                    <a:pt x="70" y="116"/>
                    <a:pt x="144" y="223"/>
                    <a:pt x="224" y="326"/>
                  </a:cubicBezTo>
                  <a:cubicBezTo>
                    <a:pt x="226" y="328"/>
                    <a:pt x="234" y="325"/>
                    <a:pt x="232" y="322"/>
                  </a:cubicBezTo>
                  <a:cubicBezTo>
                    <a:pt x="151" y="220"/>
                    <a:pt x="78" y="112"/>
                    <a:pt x="10" y="3"/>
                  </a:cubicBezTo>
                  <a:cubicBezTo>
                    <a:pt x="8" y="0"/>
                    <a:pt x="0" y="3"/>
                    <a:pt x="2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80"/>
            <p:cNvSpPr/>
            <p:nvPr>
              <p:custDataLst>
                <p:tags r:id="rId53"/>
              </p:custDataLst>
            </p:nvPr>
          </p:nvSpPr>
          <p:spPr bwMode="auto">
            <a:xfrm>
              <a:off x="2880" y="874"/>
              <a:ext cx="43" cy="123"/>
            </a:xfrm>
            <a:custGeom>
              <a:avLst/>
              <a:gdLst>
                <a:gd name="T0" fmla="*/ 1 w 18"/>
                <a:gd name="T1" fmla="*/ 5 h 52"/>
                <a:gd name="T2" fmla="*/ 1 w 18"/>
                <a:gd name="T3" fmla="*/ 50 h 52"/>
                <a:gd name="T4" fmla="*/ 10 w 18"/>
                <a:gd name="T5" fmla="*/ 49 h 52"/>
                <a:gd name="T6" fmla="*/ 10 w 18"/>
                <a:gd name="T7" fmla="*/ 3 h 52"/>
                <a:gd name="T8" fmla="*/ 1 w 18"/>
                <a:gd name="T9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2">
                  <a:moveTo>
                    <a:pt x="1" y="5"/>
                  </a:moveTo>
                  <a:cubicBezTo>
                    <a:pt x="10" y="18"/>
                    <a:pt x="6" y="36"/>
                    <a:pt x="1" y="50"/>
                  </a:cubicBezTo>
                  <a:cubicBezTo>
                    <a:pt x="1" y="52"/>
                    <a:pt x="9" y="51"/>
                    <a:pt x="10" y="49"/>
                  </a:cubicBezTo>
                  <a:cubicBezTo>
                    <a:pt x="15" y="35"/>
                    <a:pt x="18" y="16"/>
                    <a:pt x="10" y="3"/>
                  </a:cubicBezTo>
                  <a:cubicBezTo>
                    <a:pt x="8" y="0"/>
                    <a:pt x="0" y="3"/>
                    <a:pt x="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81"/>
            <p:cNvSpPr/>
            <p:nvPr>
              <p:custDataLst>
                <p:tags r:id="rId54"/>
              </p:custDataLst>
            </p:nvPr>
          </p:nvSpPr>
          <p:spPr bwMode="auto">
            <a:xfrm>
              <a:off x="2864" y="1236"/>
              <a:ext cx="21" cy="60"/>
            </a:xfrm>
            <a:custGeom>
              <a:avLst/>
              <a:gdLst>
                <a:gd name="T0" fmla="*/ 0 w 9"/>
                <a:gd name="T1" fmla="*/ 4 h 25"/>
                <a:gd name="T2" fmla="*/ 0 w 9"/>
                <a:gd name="T3" fmla="*/ 23 h 25"/>
                <a:gd name="T4" fmla="*/ 9 w 9"/>
                <a:gd name="T5" fmla="*/ 21 h 25"/>
                <a:gd name="T6" fmla="*/ 9 w 9"/>
                <a:gd name="T7" fmla="*/ 2 h 25"/>
                <a:gd name="T8" fmla="*/ 0 w 9"/>
                <a:gd name="T9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5">
                  <a:moveTo>
                    <a:pt x="0" y="4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9" y="23"/>
                    <a:pt x="9" y="2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0" y="1"/>
                    <a:pt x="0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82"/>
            <p:cNvSpPr/>
            <p:nvPr>
              <p:custDataLst>
                <p:tags r:id="rId55"/>
              </p:custDataLst>
            </p:nvPr>
          </p:nvSpPr>
          <p:spPr bwMode="auto">
            <a:xfrm>
              <a:off x="2836" y="1454"/>
              <a:ext cx="30" cy="64"/>
            </a:xfrm>
            <a:custGeom>
              <a:avLst/>
              <a:gdLst>
                <a:gd name="T0" fmla="*/ 4 w 13"/>
                <a:gd name="T1" fmla="*/ 3 h 27"/>
                <a:gd name="T2" fmla="*/ 0 w 13"/>
                <a:gd name="T3" fmla="*/ 26 h 27"/>
                <a:gd name="T4" fmla="*/ 9 w 13"/>
                <a:gd name="T5" fmla="*/ 24 h 27"/>
                <a:gd name="T6" fmla="*/ 13 w 13"/>
                <a:gd name="T7" fmla="*/ 1 h 27"/>
                <a:gd name="T8" fmla="*/ 4 w 13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4" y="3"/>
                  </a:moveTo>
                  <a:cubicBezTo>
                    <a:pt x="4" y="11"/>
                    <a:pt x="1" y="18"/>
                    <a:pt x="0" y="26"/>
                  </a:cubicBezTo>
                  <a:cubicBezTo>
                    <a:pt x="0" y="27"/>
                    <a:pt x="9" y="26"/>
                    <a:pt x="9" y="24"/>
                  </a:cubicBezTo>
                  <a:cubicBezTo>
                    <a:pt x="9" y="16"/>
                    <a:pt x="12" y="9"/>
                    <a:pt x="13" y="1"/>
                  </a:cubicBezTo>
                  <a:cubicBezTo>
                    <a:pt x="13" y="0"/>
                    <a:pt x="4" y="1"/>
                    <a:pt x="4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83"/>
            <p:cNvSpPr/>
            <p:nvPr>
              <p:custDataLst>
                <p:tags r:id="rId56"/>
              </p:custDataLst>
            </p:nvPr>
          </p:nvSpPr>
          <p:spPr bwMode="auto">
            <a:xfrm>
              <a:off x="2826" y="1632"/>
              <a:ext cx="31" cy="78"/>
            </a:xfrm>
            <a:custGeom>
              <a:avLst/>
              <a:gdLst>
                <a:gd name="T0" fmla="*/ 4 w 13"/>
                <a:gd name="T1" fmla="*/ 4 h 33"/>
                <a:gd name="T2" fmla="*/ 0 w 13"/>
                <a:gd name="T3" fmla="*/ 31 h 33"/>
                <a:gd name="T4" fmla="*/ 9 w 13"/>
                <a:gd name="T5" fmla="*/ 29 h 33"/>
                <a:gd name="T6" fmla="*/ 13 w 13"/>
                <a:gd name="T7" fmla="*/ 2 h 33"/>
                <a:gd name="T8" fmla="*/ 4 w 13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3">
                  <a:moveTo>
                    <a:pt x="4" y="4"/>
                  </a:moveTo>
                  <a:cubicBezTo>
                    <a:pt x="4" y="13"/>
                    <a:pt x="0" y="22"/>
                    <a:pt x="0" y="31"/>
                  </a:cubicBezTo>
                  <a:cubicBezTo>
                    <a:pt x="0" y="33"/>
                    <a:pt x="9" y="32"/>
                    <a:pt x="9" y="29"/>
                  </a:cubicBezTo>
                  <a:cubicBezTo>
                    <a:pt x="9" y="20"/>
                    <a:pt x="12" y="11"/>
                    <a:pt x="13" y="2"/>
                  </a:cubicBezTo>
                  <a:cubicBezTo>
                    <a:pt x="13" y="0"/>
                    <a:pt x="4" y="2"/>
                    <a:pt x="4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84"/>
            <p:cNvSpPr/>
            <p:nvPr>
              <p:custDataLst>
                <p:tags r:id="rId57"/>
              </p:custDataLst>
            </p:nvPr>
          </p:nvSpPr>
          <p:spPr bwMode="auto">
            <a:xfrm>
              <a:off x="2779" y="1847"/>
              <a:ext cx="19" cy="52"/>
            </a:xfrm>
            <a:custGeom>
              <a:avLst/>
              <a:gdLst>
                <a:gd name="T0" fmla="*/ 0 w 8"/>
                <a:gd name="T1" fmla="*/ 5 h 22"/>
                <a:gd name="T2" fmla="*/ 0 w 8"/>
                <a:gd name="T3" fmla="*/ 20 h 22"/>
                <a:gd name="T4" fmla="*/ 8 w 8"/>
                <a:gd name="T5" fmla="*/ 18 h 22"/>
                <a:gd name="T6" fmla="*/ 8 w 8"/>
                <a:gd name="T7" fmla="*/ 3 h 22"/>
                <a:gd name="T8" fmla="*/ 0 w 8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2">
                  <a:moveTo>
                    <a:pt x="0" y="5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8" y="21"/>
                    <a:pt x="8" y="18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0"/>
                    <a:pt x="0" y="2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85"/>
            <p:cNvSpPr/>
            <p:nvPr>
              <p:custDataLst>
                <p:tags r:id="rId58"/>
              </p:custDataLst>
            </p:nvPr>
          </p:nvSpPr>
          <p:spPr bwMode="auto">
            <a:xfrm>
              <a:off x="3820" y="1165"/>
              <a:ext cx="227" cy="320"/>
            </a:xfrm>
            <a:custGeom>
              <a:avLst/>
              <a:gdLst>
                <a:gd name="T0" fmla="*/ 9 w 96"/>
                <a:gd name="T1" fmla="*/ 29 h 135"/>
                <a:gd name="T2" fmla="*/ 13 w 96"/>
                <a:gd name="T3" fmla="*/ 7 h 135"/>
                <a:gd name="T4" fmla="*/ 4 w 96"/>
                <a:gd name="T5" fmla="*/ 7 h 135"/>
                <a:gd name="T6" fmla="*/ 23 w 96"/>
                <a:gd name="T7" fmla="*/ 77 h 135"/>
                <a:gd name="T8" fmla="*/ 41 w 96"/>
                <a:gd name="T9" fmla="*/ 133 h 135"/>
                <a:gd name="T10" fmla="*/ 48 w 96"/>
                <a:gd name="T11" fmla="*/ 133 h 135"/>
                <a:gd name="T12" fmla="*/ 68 w 96"/>
                <a:gd name="T13" fmla="*/ 67 h 135"/>
                <a:gd name="T14" fmla="*/ 72 w 96"/>
                <a:gd name="T15" fmla="*/ 37 h 135"/>
                <a:gd name="T16" fmla="*/ 77 w 96"/>
                <a:gd name="T17" fmla="*/ 16 h 135"/>
                <a:gd name="T18" fmla="*/ 86 w 96"/>
                <a:gd name="T19" fmla="*/ 19 h 135"/>
                <a:gd name="T20" fmla="*/ 93 w 96"/>
                <a:gd name="T21" fmla="*/ 16 h 135"/>
                <a:gd name="T22" fmla="*/ 77 w 96"/>
                <a:gd name="T23" fmla="*/ 5 h 135"/>
                <a:gd name="T24" fmla="*/ 64 w 96"/>
                <a:gd name="T25" fmla="*/ 33 h 135"/>
                <a:gd name="T26" fmla="*/ 58 w 96"/>
                <a:gd name="T27" fmla="*/ 76 h 135"/>
                <a:gd name="T28" fmla="*/ 42 w 96"/>
                <a:gd name="T29" fmla="*/ 131 h 135"/>
                <a:gd name="T30" fmla="*/ 49 w 96"/>
                <a:gd name="T31" fmla="*/ 130 h 135"/>
                <a:gd name="T32" fmla="*/ 31 w 96"/>
                <a:gd name="T33" fmla="*/ 75 h 135"/>
                <a:gd name="T34" fmla="*/ 13 w 96"/>
                <a:gd name="T35" fmla="*/ 5 h 135"/>
                <a:gd name="T36" fmla="*/ 5 w 96"/>
                <a:gd name="T37" fmla="*/ 6 h 135"/>
                <a:gd name="T38" fmla="*/ 0 w 96"/>
                <a:gd name="T39" fmla="*/ 29 h 135"/>
                <a:gd name="T40" fmla="*/ 9 w 96"/>
                <a:gd name="T41" fmla="*/ 2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35">
                  <a:moveTo>
                    <a:pt x="9" y="29"/>
                  </a:moveTo>
                  <a:cubicBezTo>
                    <a:pt x="9" y="21"/>
                    <a:pt x="9" y="14"/>
                    <a:pt x="13" y="7"/>
                  </a:cubicBezTo>
                  <a:cubicBezTo>
                    <a:pt x="10" y="7"/>
                    <a:pt x="7" y="7"/>
                    <a:pt x="4" y="7"/>
                  </a:cubicBezTo>
                  <a:cubicBezTo>
                    <a:pt x="15" y="29"/>
                    <a:pt x="20" y="54"/>
                    <a:pt x="23" y="77"/>
                  </a:cubicBezTo>
                  <a:cubicBezTo>
                    <a:pt x="25" y="95"/>
                    <a:pt x="26" y="120"/>
                    <a:pt x="41" y="133"/>
                  </a:cubicBezTo>
                  <a:cubicBezTo>
                    <a:pt x="43" y="135"/>
                    <a:pt x="47" y="134"/>
                    <a:pt x="48" y="133"/>
                  </a:cubicBezTo>
                  <a:cubicBezTo>
                    <a:pt x="66" y="117"/>
                    <a:pt x="65" y="88"/>
                    <a:pt x="68" y="67"/>
                  </a:cubicBezTo>
                  <a:cubicBezTo>
                    <a:pt x="69" y="57"/>
                    <a:pt x="70" y="47"/>
                    <a:pt x="72" y="37"/>
                  </a:cubicBezTo>
                  <a:cubicBezTo>
                    <a:pt x="73" y="29"/>
                    <a:pt x="75" y="22"/>
                    <a:pt x="77" y="16"/>
                  </a:cubicBezTo>
                  <a:cubicBezTo>
                    <a:pt x="81" y="7"/>
                    <a:pt x="83" y="16"/>
                    <a:pt x="86" y="19"/>
                  </a:cubicBezTo>
                  <a:cubicBezTo>
                    <a:pt x="87" y="22"/>
                    <a:pt x="96" y="19"/>
                    <a:pt x="93" y="16"/>
                  </a:cubicBezTo>
                  <a:cubicBezTo>
                    <a:pt x="89" y="9"/>
                    <a:pt x="87" y="0"/>
                    <a:pt x="77" y="5"/>
                  </a:cubicBezTo>
                  <a:cubicBezTo>
                    <a:pt x="68" y="10"/>
                    <a:pt x="66" y="24"/>
                    <a:pt x="64" y="33"/>
                  </a:cubicBezTo>
                  <a:cubicBezTo>
                    <a:pt x="61" y="47"/>
                    <a:pt x="60" y="62"/>
                    <a:pt x="58" y="76"/>
                  </a:cubicBezTo>
                  <a:cubicBezTo>
                    <a:pt x="56" y="94"/>
                    <a:pt x="56" y="118"/>
                    <a:pt x="42" y="131"/>
                  </a:cubicBezTo>
                  <a:cubicBezTo>
                    <a:pt x="44" y="131"/>
                    <a:pt x="46" y="130"/>
                    <a:pt x="49" y="130"/>
                  </a:cubicBezTo>
                  <a:cubicBezTo>
                    <a:pt x="34" y="117"/>
                    <a:pt x="34" y="93"/>
                    <a:pt x="31" y="75"/>
                  </a:cubicBezTo>
                  <a:cubicBezTo>
                    <a:pt x="29" y="52"/>
                    <a:pt x="23" y="27"/>
                    <a:pt x="13" y="5"/>
                  </a:cubicBezTo>
                  <a:cubicBezTo>
                    <a:pt x="12" y="3"/>
                    <a:pt x="6" y="3"/>
                    <a:pt x="5" y="6"/>
                  </a:cubicBezTo>
                  <a:cubicBezTo>
                    <a:pt x="1" y="14"/>
                    <a:pt x="0" y="21"/>
                    <a:pt x="0" y="29"/>
                  </a:cubicBezTo>
                  <a:cubicBezTo>
                    <a:pt x="0" y="33"/>
                    <a:pt x="9" y="32"/>
                    <a:pt x="9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86"/>
            <p:cNvSpPr/>
            <p:nvPr>
              <p:custDataLst>
                <p:tags r:id="rId59"/>
              </p:custDataLst>
            </p:nvPr>
          </p:nvSpPr>
          <p:spPr bwMode="auto">
            <a:xfrm>
              <a:off x="4099" y="1203"/>
              <a:ext cx="180" cy="26"/>
            </a:xfrm>
            <a:custGeom>
              <a:avLst/>
              <a:gdLst>
                <a:gd name="T0" fmla="*/ 6 w 76"/>
                <a:gd name="T1" fmla="*/ 11 h 11"/>
                <a:gd name="T2" fmla="*/ 66 w 76"/>
                <a:gd name="T3" fmla="*/ 7 h 11"/>
                <a:gd name="T4" fmla="*/ 71 w 76"/>
                <a:gd name="T5" fmla="*/ 4 h 11"/>
                <a:gd name="T6" fmla="*/ 10 w 76"/>
                <a:gd name="T7" fmla="*/ 7 h 11"/>
                <a:gd name="T8" fmla="*/ 6 w 7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">
                  <a:moveTo>
                    <a:pt x="6" y="11"/>
                  </a:moveTo>
                  <a:cubicBezTo>
                    <a:pt x="26" y="11"/>
                    <a:pt x="46" y="4"/>
                    <a:pt x="66" y="7"/>
                  </a:cubicBezTo>
                  <a:cubicBezTo>
                    <a:pt x="68" y="8"/>
                    <a:pt x="76" y="4"/>
                    <a:pt x="71" y="4"/>
                  </a:cubicBezTo>
                  <a:cubicBezTo>
                    <a:pt x="50" y="0"/>
                    <a:pt x="30" y="7"/>
                    <a:pt x="10" y="7"/>
                  </a:cubicBezTo>
                  <a:cubicBezTo>
                    <a:pt x="7" y="7"/>
                    <a:pt x="0" y="11"/>
                    <a:pt x="6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87"/>
            <p:cNvSpPr/>
            <p:nvPr>
              <p:custDataLst>
                <p:tags r:id="rId60"/>
              </p:custDataLst>
            </p:nvPr>
          </p:nvSpPr>
          <p:spPr bwMode="auto">
            <a:xfrm>
              <a:off x="4156" y="1265"/>
              <a:ext cx="130" cy="50"/>
            </a:xfrm>
            <a:custGeom>
              <a:avLst/>
              <a:gdLst>
                <a:gd name="T0" fmla="*/ 0 w 55"/>
                <a:gd name="T1" fmla="*/ 3 h 21"/>
                <a:gd name="T2" fmla="*/ 46 w 55"/>
                <a:gd name="T3" fmla="*/ 19 h 21"/>
                <a:gd name="T4" fmla="*/ 51 w 55"/>
                <a:gd name="T5" fmla="*/ 16 h 21"/>
                <a:gd name="T6" fmla="*/ 8 w 55"/>
                <a:gd name="T7" fmla="*/ 1 h 21"/>
                <a:gd name="T8" fmla="*/ 0 w 55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1">
                  <a:moveTo>
                    <a:pt x="0" y="3"/>
                  </a:moveTo>
                  <a:cubicBezTo>
                    <a:pt x="1" y="21"/>
                    <a:pt x="33" y="19"/>
                    <a:pt x="46" y="19"/>
                  </a:cubicBezTo>
                  <a:cubicBezTo>
                    <a:pt x="47" y="19"/>
                    <a:pt x="55" y="16"/>
                    <a:pt x="51" y="16"/>
                  </a:cubicBezTo>
                  <a:cubicBezTo>
                    <a:pt x="39" y="16"/>
                    <a:pt x="9" y="17"/>
                    <a:pt x="8" y="1"/>
                  </a:cubicBezTo>
                  <a:cubicBezTo>
                    <a:pt x="8" y="0"/>
                    <a:pt x="0" y="1"/>
                    <a:pt x="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88"/>
            <p:cNvSpPr/>
            <p:nvPr>
              <p:custDataLst>
                <p:tags r:id="rId61"/>
              </p:custDataLst>
            </p:nvPr>
          </p:nvSpPr>
          <p:spPr bwMode="auto">
            <a:xfrm>
              <a:off x="4442" y="1113"/>
              <a:ext cx="59" cy="206"/>
            </a:xfrm>
            <a:custGeom>
              <a:avLst/>
              <a:gdLst>
                <a:gd name="T0" fmla="*/ 8 w 25"/>
                <a:gd name="T1" fmla="*/ 85 h 87"/>
                <a:gd name="T2" fmla="*/ 25 w 25"/>
                <a:gd name="T3" fmla="*/ 1 h 87"/>
                <a:gd name="T4" fmla="*/ 16 w 25"/>
                <a:gd name="T5" fmla="*/ 3 h 87"/>
                <a:gd name="T6" fmla="*/ 8 w 25"/>
                <a:gd name="T7" fmla="*/ 86 h 87"/>
                <a:gd name="T8" fmla="*/ 17 w 25"/>
                <a:gd name="T9" fmla="*/ 84 h 87"/>
                <a:gd name="T10" fmla="*/ 25 w 25"/>
                <a:gd name="T11" fmla="*/ 1 h 87"/>
                <a:gd name="T12" fmla="*/ 16 w 25"/>
                <a:gd name="T13" fmla="*/ 2 h 87"/>
                <a:gd name="T14" fmla="*/ 0 w 25"/>
                <a:gd name="T15" fmla="*/ 86 h 87"/>
                <a:gd name="T16" fmla="*/ 8 w 25"/>
                <a:gd name="T17" fmla="*/ 8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87">
                  <a:moveTo>
                    <a:pt x="8" y="85"/>
                  </a:moveTo>
                  <a:cubicBezTo>
                    <a:pt x="16" y="57"/>
                    <a:pt x="17" y="28"/>
                    <a:pt x="25" y="1"/>
                  </a:cubicBezTo>
                  <a:cubicBezTo>
                    <a:pt x="22" y="1"/>
                    <a:pt x="19" y="2"/>
                    <a:pt x="16" y="3"/>
                  </a:cubicBezTo>
                  <a:cubicBezTo>
                    <a:pt x="12" y="31"/>
                    <a:pt x="8" y="58"/>
                    <a:pt x="8" y="86"/>
                  </a:cubicBezTo>
                  <a:cubicBezTo>
                    <a:pt x="8" y="87"/>
                    <a:pt x="16" y="86"/>
                    <a:pt x="17" y="84"/>
                  </a:cubicBezTo>
                  <a:cubicBezTo>
                    <a:pt x="17" y="56"/>
                    <a:pt x="20" y="28"/>
                    <a:pt x="25" y="1"/>
                  </a:cubicBezTo>
                  <a:cubicBezTo>
                    <a:pt x="25" y="0"/>
                    <a:pt x="17" y="1"/>
                    <a:pt x="16" y="2"/>
                  </a:cubicBezTo>
                  <a:cubicBezTo>
                    <a:pt x="8" y="30"/>
                    <a:pt x="8" y="59"/>
                    <a:pt x="0" y="86"/>
                  </a:cubicBezTo>
                  <a:cubicBezTo>
                    <a:pt x="0" y="87"/>
                    <a:pt x="8" y="86"/>
                    <a:pt x="8" y="8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89"/>
            <p:cNvSpPr/>
            <p:nvPr>
              <p:custDataLst>
                <p:tags r:id="rId62"/>
              </p:custDataLst>
            </p:nvPr>
          </p:nvSpPr>
          <p:spPr bwMode="auto">
            <a:xfrm>
              <a:off x="4516" y="1191"/>
              <a:ext cx="123" cy="313"/>
            </a:xfrm>
            <a:custGeom>
              <a:avLst/>
              <a:gdLst>
                <a:gd name="T0" fmla="*/ 42 w 52"/>
                <a:gd name="T1" fmla="*/ 3 h 132"/>
                <a:gd name="T2" fmla="*/ 21 w 52"/>
                <a:gd name="T3" fmla="*/ 53 h 132"/>
                <a:gd name="T4" fmla="*/ 1 w 52"/>
                <a:gd name="T5" fmla="*/ 129 h 132"/>
                <a:gd name="T6" fmla="*/ 10 w 52"/>
                <a:gd name="T7" fmla="*/ 128 h 132"/>
                <a:gd name="T8" fmla="*/ 28 w 52"/>
                <a:gd name="T9" fmla="*/ 59 h 132"/>
                <a:gd name="T10" fmla="*/ 50 w 52"/>
                <a:gd name="T11" fmla="*/ 3 h 132"/>
                <a:gd name="T12" fmla="*/ 42 w 52"/>
                <a:gd name="T13" fmla="*/ 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32">
                  <a:moveTo>
                    <a:pt x="42" y="3"/>
                  </a:moveTo>
                  <a:cubicBezTo>
                    <a:pt x="29" y="17"/>
                    <a:pt x="26" y="35"/>
                    <a:pt x="21" y="53"/>
                  </a:cubicBezTo>
                  <a:cubicBezTo>
                    <a:pt x="15" y="78"/>
                    <a:pt x="10" y="104"/>
                    <a:pt x="1" y="129"/>
                  </a:cubicBezTo>
                  <a:cubicBezTo>
                    <a:pt x="0" y="132"/>
                    <a:pt x="9" y="131"/>
                    <a:pt x="10" y="128"/>
                  </a:cubicBezTo>
                  <a:cubicBezTo>
                    <a:pt x="17" y="105"/>
                    <a:pt x="22" y="82"/>
                    <a:pt x="28" y="59"/>
                  </a:cubicBezTo>
                  <a:cubicBezTo>
                    <a:pt x="33" y="40"/>
                    <a:pt x="36" y="18"/>
                    <a:pt x="50" y="3"/>
                  </a:cubicBezTo>
                  <a:cubicBezTo>
                    <a:pt x="52" y="0"/>
                    <a:pt x="44" y="1"/>
                    <a:pt x="42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90"/>
            <p:cNvSpPr/>
            <p:nvPr>
              <p:custDataLst>
                <p:tags r:id="rId63"/>
              </p:custDataLst>
            </p:nvPr>
          </p:nvSpPr>
          <p:spPr bwMode="auto">
            <a:xfrm>
              <a:off x="4613" y="1267"/>
              <a:ext cx="144" cy="303"/>
            </a:xfrm>
            <a:custGeom>
              <a:avLst/>
              <a:gdLst>
                <a:gd name="T0" fmla="*/ 16 w 61"/>
                <a:gd name="T1" fmla="*/ 18 h 128"/>
                <a:gd name="T2" fmla="*/ 27 w 61"/>
                <a:gd name="T3" fmla="*/ 39 h 128"/>
                <a:gd name="T4" fmla="*/ 22 w 61"/>
                <a:gd name="T5" fmla="*/ 55 h 128"/>
                <a:gd name="T6" fmla="*/ 31 w 61"/>
                <a:gd name="T7" fmla="*/ 81 h 128"/>
                <a:gd name="T8" fmla="*/ 38 w 61"/>
                <a:gd name="T9" fmla="*/ 87 h 128"/>
                <a:gd name="T10" fmla="*/ 23 w 61"/>
                <a:gd name="T11" fmla="*/ 110 h 128"/>
                <a:gd name="T12" fmla="*/ 21 w 61"/>
                <a:gd name="T13" fmla="*/ 124 h 128"/>
                <a:gd name="T14" fmla="*/ 29 w 61"/>
                <a:gd name="T15" fmla="*/ 122 h 128"/>
                <a:gd name="T16" fmla="*/ 50 w 61"/>
                <a:gd name="T17" fmla="*/ 87 h 128"/>
                <a:gd name="T18" fmla="*/ 31 w 61"/>
                <a:gd name="T19" fmla="*/ 64 h 128"/>
                <a:gd name="T20" fmla="*/ 41 w 61"/>
                <a:gd name="T21" fmla="*/ 27 h 128"/>
                <a:gd name="T22" fmla="*/ 10 w 61"/>
                <a:gd name="T23" fmla="*/ 23 h 128"/>
                <a:gd name="T24" fmla="*/ 16 w 61"/>
                <a:gd name="T25" fmla="*/ 1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128">
                  <a:moveTo>
                    <a:pt x="16" y="18"/>
                  </a:moveTo>
                  <a:cubicBezTo>
                    <a:pt x="33" y="32"/>
                    <a:pt x="34" y="27"/>
                    <a:pt x="27" y="39"/>
                  </a:cubicBezTo>
                  <a:cubicBezTo>
                    <a:pt x="25" y="44"/>
                    <a:pt x="23" y="49"/>
                    <a:pt x="22" y="55"/>
                  </a:cubicBezTo>
                  <a:cubicBezTo>
                    <a:pt x="20" y="64"/>
                    <a:pt x="26" y="74"/>
                    <a:pt x="31" y="81"/>
                  </a:cubicBezTo>
                  <a:cubicBezTo>
                    <a:pt x="33" y="82"/>
                    <a:pt x="36" y="85"/>
                    <a:pt x="38" y="87"/>
                  </a:cubicBezTo>
                  <a:cubicBezTo>
                    <a:pt x="49" y="95"/>
                    <a:pt x="27" y="106"/>
                    <a:pt x="23" y="110"/>
                  </a:cubicBezTo>
                  <a:cubicBezTo>
                    <a:pt x="18" y="114"/>
                    <a:pt x="18" y="119"/>
                    <a:pt x="21" y="124"/>
                  </a:cubicBezTo>
                  <a:cubicBezTo>
                    <a:pt x="23" y="128"/>
                    <a:pt x="31" y="125"/>
                    <a:pt x="29" y="122"/>
                  </a:cubicBezTo>
                  <a:cubicBezTo>
                    <a:pt x="24" y="110"/>
                    <a:pt x="61" y="98"/>
                    <a:pt x="50" y="87"/>
                  </a:cubicBezTo>
                  <a:cubicBezTo>
                    <a:pt x="42" y="79"/>
                    <a:pt x="36" y="74"/>
                    <a:pt x="31" y="64"/>
                  </a:cubicBezTo>
                  <a:cubicBezTo>
                    <a:pt x="25" y="51"/>
                    <a:pt x="39" y="39"/>
                    <a:pt x="41" y="27"/>
                  </a:cubicBezTo>
                  <a:cubicBezTo>
                    <a:pt x="46" y="0"/>
                    <a:pt x="0" y="15"/>
                    <a:pt x="10" y="23"/>
                  </a:cubicBezTo>
                  <a:cubicBezTo>
                    <a:pt x="13" y="25"/>
                    <a:pt x="20" y="21"/>
                    <a:pt x="16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91"/>
            <p:cNvSpPr/>
            <p:nvPr>
              <p:custDataLst>
                <p:tags r:id="rId64"/>
              </p:custDataLst>
            </p:nvPr>
          </p:nvSpPr>
          <p:spPr bwMode="auto">
            <a:xfrm>
              <a:off x="4849" y="1189"/>
              <a:ext cx="88" cy="234"/>
            </a:xfrm>
            <a:custGeom>
              <a:avLst/>
              <a:gdLst>
                <a:gd name="T0" fmla="*/ 2 w 37"/>
                <a:gd name="T1" fmla="*/ 5 h 99"/>
                <a:gd name="T2" fmla="*/ 14 w 37"/>
                <a:gd name="T3" fmla="*/ 96 h 99"/>
                <a:gd name="T4" fmla="*/ 22 w 37"/>
                <a:gd name="T5" fmla="*/ 94 h 99"/>
                <a:gd name="T6" fmla="*/ 10 w 37"/>
                <a:gd name="T7" fmla="*/ 2 h 99"/>
                <a:gd name="T8" fmla="*/ 2 w 37"/>
                <a:gd name="T9" fmla="*/ 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9">
                  <a:moveTo>
                    <a:pt x="2" y="5"/>
                  </a:moveTo>
                  <a:cubicBezTo>
                    <a:pt x="29" y="25"/>
                    <a:pt x="6" y="69"/>
                    <a:pt x="14" y="96"/>
                  </a:cubicBezTo>
                  <a:cubicBezTo>
                    <a:pt x="15" y="99"/>
                    <a:pt x="23" y="97"/>
                    <a:pt x="22" y="94"/>
                  </a:cubicBezTo>
                  <a:cubicBezTo>
                    <a:pt x="15" y="67"/>
                    <a:pt x="37" y="22"/>
                    <a:pt x="10" y="2"/>
                  </a:cubicBezTo>
                  <a:cubicBezTo>
                    <a:pt x="7" y="0"/>
                    <a:pt x="0" y="4"/>
                    <a:pt x="2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92"/>
            <p:cNvSpPr/>
            <p:nvPr>
              <p:custDataLst>
                <p:tags r:id="rId65"/>
              </p:custDataLst>
            </p:nvPr>
          </p:nvSpPr>
          <p:spPr bwMode="auto">
            <a:xfrm>
              <a:off x="4840" y="1146"/>
              <a:ext cx="158" cy="263"/>
            </a:xfrm>
            <a:custGeom>
              <a:avLst/>
              <a:gdLst>
                <a:gd name="T0" fmla="*/ 10 w 67"/>
                <a:gd name="T1" fmla="*/ 18 h 111"/>
                <a:gd name="T2" fmla="*/ 35 w 67"/>
                <a:gd name="T3" fmla="*/ 27 h 111"/>
                <a:gd name="T4" fmla="*/ 31 w 67"/>
                <a:gd name="T5" fmla="*/ 46 h 111"/>
                <a:gd name="T6" fmla="*/ 32 w 67"/>
                <a:gd name="T7" fmla="*/ 68 h 111"/>
                <a:gd name="T8" fmla="*/ 50 w 67"/>
                <a:gd name="T9" fmla="*/ 88 h 111"/>
                <a:gd name="T10" fmla="*/ 16 w 67"/>
                <a:gd name="T11" fmla="*/ 107 h 111"/>
                <a:gd name="T12" fmla="*/ 12 w 67"/>
                <a:gd name="T13" fmla="*/ 111 h 111"/>
                <a:gd name="T14" fmla="*/ 51 w 67"/>
                <a:gd name="T15" fmla="*/ 102 h 111"/>
                <a:gd name="T16" fmla="*/ 43 w 67"/>
                <a:gd name="T17" fmla="*/ 69 h 111"/>
                <a:gd name="T18" fmla="*/ 43 w 67"/>
                <a:gd name="T19" fmla="*/ 30 h 111"/>
                <a:gd name="T20" fmla="*/ 34 w 67"/>
                <a:gd name="T21" fmla="*/ 9 h 111"/>
                <a:gd name="T22" fmla="*/ 2 w 67"/>
                <a:gd name="T23" fmla="*/ 18 h 111"/>
                <a:gd name="T24" fmla="*/ 10 w 67"/>
                <a:gd name="T25" fmla="*/ 1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11">
                  <a:moveTo>
                    <a:pt x="10" y="18"/>
                  </a:moveTo>
                  <a:cubicBezTo>
                    <a:pt x="26" y="4"/>
                    <a:pt x="33" y="17"/>
                    <a:pt x="35" y="27"/>
                  </a:cubicBezTo>
                  <a:cubicBezTo>
                    <a:pt x="35" y="33"/>
                    <a:pt x="33" y="40"/>
                    <a:pt x="31" y="46"/>
                  </a:cubicBezTo>
                  <a:cubicBezTo>
                    <a:pt x="29" y="53"/>
                    <a:pt x="28" y="61"/>
                    <a:pt x="32" y="68"/>
                  </a:cubicBezTo>
                  <a:cubicBezTo>
                    <a:pt x="36" y="76"/>
                    <a:pt x="45" y="81"/>
                    <a:pt x="50" y="88"/>
                  </a:cubicBezTo>
                  <a:cubicBezTo>
                    <a:pt x="59" y="103"/>
                    <a:pt x="24" y="107"/>
                    <a:pt x="16" y="107"/>
                  </a:cubicBezTo>
                  <a:cubicBezTo>
                    <a:pt x="13" y="108"/>
                    <a:pt x="7" y="111"/>
                    <a:pt x="12" y="111"/>
                  </a:cubicBezTo>
                  <a:cubicBezTo>
                    <a:pt x="25" y="111"/>
                    <a:pt x="41" y="109"/>
                    <a:pt x="51" y="102"/>
                  </a:cubicBezTo>
                  <a:cubicBezTo>
                    <a:pt x="67" y="90"/>
                    <a:pt x="53" y="80"/>
                    <a:pt x="43" y="69"/>
                  </a:cubicBezTo>
                  <a:cubicBezTo>
                    <a:pt x="32" y="59"/>
                    <a:pt x="41" y="42"/>
                    <a:pt x="43" y="30"/>
                  </a:cubicBezTo>
                  <a:cubicBezTo>
                    <a:pt x="44" y="21"/>
                    <a:pt x="41" y="15"/>
                    <a:pt x="34" y="9"/>
                  </a:cubicBezTo>
                  <a:cubicBezTo>
                    <a:pt x="26" y="0"/>
                    <a:pt x="8" y="13"/>
                    <a:pt x="2" y="18"/>
                  </a:cubicBezTo>
                  <a:cubicBezTo>
                    <a:pt x="0" y="20"/>
                    <a:pt x="8" y="19"/>
                    <a:pt x="10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93"/>
            <p:cNvSpPr/>
            <p:nvPr>
              <p:custDataLst>
                <p:tags r:id="rId66"/>
              </p:custDataLst>
            </p:nvPr>
          </p:nvSpPr>
          <p:spPr bwMode="auto">
            <a:xfrm>
              <a:off x="5055" y="1234"/>
              <a:ext cx="40" cy="45"/>
            </a:xfrm>
            <a:custGeom>
              <a:avLst/>
              <a:gdLst>
                <a:gd name="T0" fmla="*/ 10 w 17"/>
                <a:gd name="T1" fmla="*/ 1 h 19"/>
                <a:gd name="T2" fmla="*/ 1 w 17"/>
                <a:gd name="T3" fmla="*/ 9 h 19"/>
                <a:gd name="T4" fmla="*/ 4 w 17"/>
                <a:gd name="T5" fmla="*/ 17 h 19"/>
                <a:gd name="T6" fmla="*/ 10 w 17"/>
                <a:gd name="T7" fmla="*/ 18 h 19"/>
                <a:gd name="T8" fmla="*/ 12 w 17"/>
                <a:gd name="T9" fmla="*/ 13 h 19"/>
                <a:gd name="T10" fmla="*/ 9 w 17"/>
                <a:gd name="T11" fmla="*/ 10 h 19"/>
                <a:gd name="T12" fmla="*/ 14 w 17"/>
                <a:gd name="T13" fmla="*/ 6 h 19"/>
                <a:gd name="T14" fmla="*/ 16 w 17"/>
                <a:gd name="T15" fmla="*/ 2 h 19"/>
                <a:gd name="T16" fmla="*/ 10 w 17"/>
                <a:gd name="T1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9">
                  <a:moveTo>
                    <a:pt x="10" y="1"/>
                  </a:moveTo>
                  <a:cubicBezTo>
                    <a:pt x="7" y="3"/>
                    <a:pt x="2" y="5"/>
                    <a:pt x="1" y="9"/>
                  </a:cubicBezTo>
                  <a:cubicBezTo>
                    <a:pt x="0" y="12"/>
                    <a:pt x="2" y="15"/>
                    <a:pt x="4" y="17"/>
                  </a:cubicBezTo>
                  <a:cubicBezTo>
                    <a:pt x="5" y="19"/>
                    <a:pt x="8" y="19"/>
                    <a:pt x="10" y="18"/>
                  </a:cubicBezTo>
                  <a:cubicBezTo>
                    <a:pt x="11" y="17"/>
                    <a:pt x="13" y="15"/>
                    <a:pt x="12" y="13"/>
                  </a:cubicBezTo>
                  <a:cubicBezTo>
                    <a:pt x="11" y="12"/>
                    <a:pt x="9" y="11"/>
                    <a:pt x="9" y="10"/>
                  </a:cubicBezTo>
                  <a:cubicBezTo>
                    <a:pt x="10" y="8"/>
                    <a:pt x="12" y="7"/>
                    <a:pt x="14" y="6"/>
                  </a:cubicBezTo>
                  <a:cubicBezTo>
                    <a:pt x="15" y="6"/>
                    <a:pt x="17" y="4"/>
                    <a:pt x="16" y="2"/>
                  </a:cubicBezTo>
                  <a:cubicBezTo>
                    <a:pt x="14" y="0"/>
                    <a:pt x="12" y="1"/>
                    <a:pt x="1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94"/>
            <p:cNvSpPr/>
            <p:nvPr>
              <p:custDataLst>
                <p:tags r:id="rId67"/>
              </p:custDataLst>
            </p:nvPr>
          </p:nvSpPr>
          <p:spPr bwMode="auto">
            <a:xfrm>
              <a:off x="5140" y="1125"/>
              <a:ext cx="55" cy="235"/>
            </a:xfrm>
            <a:custGeom>
              <a:avLst/>
              <a:gdLst>
                <a:gd name="T0" fmla="*/ 0 w 23"/>
                <a:gd name="T1" fmla="*/ 5 h 99"/>
                <a:gd name="T2" fmla="*/ 8 w 23"/>
                <a:gd name="T3" fmla="*/ 96 h 99"/>
                <a:gd name="T4" fmla="*/ 16 w 23"/>
                <a:gd name="T5" fmla="*/ 95 h 99"/>
                <a:gd name="T6" fmla="*/ 8 w 23"/>
                <a:gd name="T7" fmla="*/ 4 h 99"/>
                <a:gd name="T8" fmla="*/ 0 w 23"/>
                <a:gd name="T9" fmla="*/ 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9">
                  <a:moveTo>
                    <a:pt x="0" y="5"/>
                  </a:moveTo>
                  <a:cubicBezTo>
                    <a:pt x="1" y="35"/>
                    <a:pt x="14" y="65"/>
                    <a:pt x="8" y="96"/>
                  </a:cubicBezTo>
                  <a:cubicBezTo>
                    <a:pt x="7" y="99"/>
                    <a:pt x="16" y="98"/>
                    <a:pt x="16" y="95"/>
                  </a:cubicBezTo>
                  <a:cubicBezTo>
                    <a:pt x="23" y="64"/>
                    <a:pt x="9" y="35"/>
                    <a:pt x="8" y="4"/>
                  </a:cubicBezTo>
                  <a:cubicBezTo>
                    <a:pt x="8" y="0"/>
                    <a:pt x="0" y="2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95"/>
            <p:cNvSpPr/>
            <p:nvPr>
              <p:custDataLst>
                <p:tags r:id="rId68"/>
              </p:custDataLst>
            </p:nvPr>
          </p:nvSpPr>
          <p:spPr bwMode="auto">
            <a:xfrm>
              <a:off x="5124" y="1116"/>
              <a:ext cx="170" cy="265"/>
            </a:xfrm>
            <a:custGeom>
              <a:avLst/>
              <a:gdLst>
                <a:gd name="T0" fmla="*/ 10 w 72"/>
                <a:gd name="T1" fmla="*/ 78 h 112"/>
                <a:gd name="T2" fmla="*/ 68 w 72"/>
                <a:gd name="T3" fmla="*/ 4 h 112"/>
                <a:gd name="T4" fmla="*/ 59 w 72"/>
                <a:gd name="T5" fmla="*/ 5 h 112"/>
                <a:gd name="T6" fmla="*/ 63 w 72"/>
                <a:gd name="T7" fmla="*/ 107 h 112"/>
                <a:gd name="T8" fmla="*/ 72 w 72"/>
                <a:gd name="T9" fmla="*/ 107 h 112"/>
                <a:gd name="T10" fmla="*/ 68 w 72"/>
                <a:gd name="T11" fmla="*/ 4 h 112"/>
                <a:gd name="T12" fmla="*/ 59 w 72"/>
                <a:gd name="T13" fmla="*/ 5 h 112"/>
                <a:gd name="T14" fmla="*/ 4 w 72"/>
                <a:gd name="T15" fmla="*/ 75 h 112"/>
                <a:gd name="T16" fmla="*/ 10 w 72"/>
                <a:gd name="T17" fmla="*/ 7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12">
                  <a:moveTo>
                    <a:pt x="10" y="78"/>
                  </a:moveTo>
                  <a:cubicBezTo>
                    <a:pt x="36" y="57"/>
                    <a:pt x="59" y="37"/>
                    <a:pt x="68" y="4"/>
                  </a:cubicBezTo>
                  <a:cubicBezTo>
                    <a:pt x="65" y="4"/>
                    <a:pt x="62" y="5"/>
                    <a:pt x="59" y="5"/>
                  </a:cubicBezTo>
                  <a:cubicBezTo>
                    <a:pt x="56" y="39"/>
                    <a:pt x="63" y="73"/>
                    <a:pt x="63" y="107"/>
                  </a:cubicBezTo>
                  <a:cubicBezTo>
                    <a:pt x="63" y="112"/>
                    <a:pt x="72" y="110"/>
                    <a:pt x="72" y="107"/>
                  </a:cubicBezTo>
                  <a:cubicBezTo>
                    <a:pt x="71" y="72"/>
                    <a:pt x="65" y="38"/>
                    <a:pt x="68" y="4"/>
                  </a:cubicBezTo>
                  <a:cubicBezTo>
                    <a:pt x="68" y="0"/>
                    <a:pt x="60" y="2"/>
                    <a:pt x="59" y="5"/>
                  </a:cubicBezTo>
                  <a:cubicBezTo>
                    <a:pt x="51" y="36"/>
                    <a:pt x="29" y="55"/>
                    <a:pt x="4" y="75"/>
                  </a:cubicBezTo>
                  <a:cubicBezTo>
                    <a:pt x="0" y="78"/>
                    <a:pt x="7" y="81"/>
                    <a:pt x="10" y="7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96"/>
            <p:cNvSpPr/>
            <p:nvPr>
              <p:custDataLst>
                <p:tags r:id="rId69"/>
              </p:custDataLst>
            </p:nvPr>
          </p:nvSpPr>
          <p:spPr bwMode="auto">
            <a:xfrm>
              <a:off x="2973" y="917"/>
              <a:ext cx="1999" cy="241"/>
            </a:xfrm>
            <a:custGeom>
              <a:avLst/>
              <a:gdLst>
                <a:gd name="T0" fmla="*/ 10 w 845"/>
                <a:gd name="T1" fmla="*/ 100 h 102"/>
                <a:gd name="T2" fmla="*/ 62 w 845"/>
                <a:gd name="T3" fmla="*/ 84 h 102"/>
                <a:gd name="T4" fmla="*/ 117 w 845"/>
                <a:gd name="T5" fmla="*/ 70 h 102"/>
                <a:gd name="T6" fmla="*/ 220 w 845"/>
                <a:gd name="T7" fmla="*/ 47 h 102"/>
                <a:gd name="T8" fmla="*/ 446 w 845"/>
                <a:gd name="T9" fmla="*/ 12 h 102"/>
                <a:gd name="T10" fmla="*/ 661 w 845"/>
                <a:gd name="T11" fmla="*/ 12 h 102"/>
                <a:gd name="T12" fmla="*/ 762 w 845"/>
                <a:gd name="T13" fmla="*/ 36 h 102"/>
                <a:gd name="T14" fmla="*/ 840 w 845"/>
                <a:gd name="T15" fmla="*/ 48 h 102"/>
                <a:gd name="T16" fmla="*/ 839 w 845"/>
                <a:gd name="T17" fmla="*/ 45 h 102"/>
                <a:gd name="T18" fmla="*/ 726 w 845"/>
                <a:gd name="T19" fmla="*/ 19 h 102"/>
                <a:gd name="T20" fmla="*/ 627 w 845"/>
                <a:gd name="T21" fmla="*/ 5 h 102"/>
                <a:gd name="T22" fmla="*/ 415 w 845"/>
                <a:gd name="T23" fmla="*/ 11 h 102"/>
                <a:gd name="T24" fmla="*/ 195 w 845"/>
                <a:gd name="T25" fmla="*/ 48 h 102"/>
                <a:gd name="T26" fmla="*/ 84 w 845"/>
                <a:gd name="T27" fmla="*/ 74 h 102"/>
                <a:gd name="T28" fmla="*/ 32 w 845"/>
                <a:gd name="T29" fmla="*/ 88 h 102"/>
                <a:gd name="T30" fmla="*/ 4 w 845"/>
                <a:gd name="T31" fmla="*/ 99 h 102"/>
                <a:gd name="T32" fmla="*/ 10 w 845"/>
                <a:gd name="T33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5" h="102">
                  <a:moveTo>
                    <a:pt x="10" y="100"/>
                  </a:moveTo>
                  <a:cubicBezTo>
                    <a:pt x="23" y="91"/>
                    <a:pt x="47" y="88"/>
                    <a:pt x="62" y="84"/>
                  </a:cubicBezTo>
                  <a:cubicBezTo>
                    <a:pt x="80" y="79"/>
                    <a:pt x="99" y="75"/>
                    <a:pt x="117" y="70"/>
                  </a:cubicBezTo>
                  <a:cubicBezTo>
                    <a:pt x="151" y="62"/>
                    <a:pt x="185" y="54"/>
                    <a:pt x="220" y="47"/>
                  </a:cubicBezTo>
                  <a:cubicBezTo>
                    <a:pt x="295" y="33"/>
                    <a:pt x="370" y="19"/>
                    <a:pt x="446" y="12"/>
                  </a:cubicBezTo>
                  <a:cubicBezTo>
                    <a:pt x="517" y="4"/>
                    <a:pt x="590" y="5"/>
                    <a:pt x="661" y="12"/>
                  </a:cubicBezTo>
                  <a:cubicBezTo>
                    <a:pt x="695" y="16"/>
                    <a:pt x="731" y="22"/>
                    <a:pt x="762" y="36"/>
                  </a:cubicBezTo>
                  <a:cubicBezTo>
                    <a:pt x="787" y="48"/>
                    <a:pt x="812" y="54"/>
                    <a:pt x="840" y="48"/>
                  </a:cubicBezTo>
                  <a:cubicBezTo>
                    <a:pt x="845" y="47"/>
                    <a:pt x="844" y="44"/>
                    <a:pt x="839" y="45"/>
                  </a:cubicBezTo>
                  <a:cubicBezTo>
                    <a:pt x="799" y="53"/>
                    <a:pt x="763" y="28"/>
                    <a:pt x="726" y="19"/>
                  </a:cubicBezTo>
                  <a:cubicBezTo>
                    <a:pt x="694" y="10"/>
                    <a:pt x="660" y="7"/>
                    <a:pt x="627" y="5"/>
                  </a:cubicBezTo>
                  <a:cubicBezTo>
                    <a:pt x="556" y="0"/>
                    <a:pt x="485" y="3"/>
                    <a:pt x="415" y="11"/>
                  </a:cubicBezTo>
                  <a:cubicBezTo>
                    <a:pt x="341" y="20"/>
                    <a:pt x="268" y="34"/>
                    <a:pt x="195" y="48"/>
                  </a:cubicBezTo>
                  <a:cubicBezTo>
                    <a:pt x="158" y="56"/>
                    <a:pt x="121" y="65"/>
                    <a:pt x="84" y="74"/>
                  </a:cubicBezTo>
                  <a:cubicBezTo>
                    <a:pt x="66" y="79"/>
                    <a:pt x="49" y="84"/>
                    <a:pt x="32" y="88"/>
                  </a:cubicBezTo>
                  <a:cubicBezTo>
                    <a:pt x="21" y="91"/>
                    <a:pt x="13" y="93"/>
                    <a:pt x="4" y="99"/>
                  </a:cubicBezTo>
                  <a:cubicBezTo>
                    <a:pt x="0" y="102"/>
                    <a:pt x="8" y="102"/>
                    <a:pt x="10" y="10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97"/>
            <p:cNvSpPr/>
            <p:nvPr>
              <p:custDataLst>
                <p:tags r:id="rId70"/>
              </p:custDataLst>
            </p:nvPr>
          </p:nvSpPr>
          <p:spPr bwMode="auto">
            <a:xfrm>
              <a:off x="4863" y="969"/>
              <a:ext cx="124" cy="116"/>
            </a:xfrm>
            <a:custGeom>
              <a:avLst/>
              <a:gdLst>
                <a:gd name="T0" fmla="*/ 13 w 52"/>
                <a:gd name="T1" fmla="*/ 4 h 49"/>
                <a:gd name="T2" fmla="*/ 40 w 52"/>
                <a:gd name="T3" fmla="*/ 28 h 49"/>
                <a:gd name="T4" fmla="*/ 5 w 52"/>
                <a:gd name="T5" fmla="*/ 47 h 49"/>
                <a:gd name="T6" fmla="*/ 11 w 52"/>
                <a:gd name="T7" fmla="*/ 48 h 49"/>
                <a:gd name="T8" fmla="*/ 48 w 52"/>
                <a:gd name="T9" fmla="*/ 25 h 49"/>
                <a:gd name="T10" fmla="*/ 19 w 52"/>
                <a:gd name="T11" fmla="*/ 0 h 49"/>
                <a:gd name="T12" fmla="*/ 13 w 52"/>
                <a:gd name="T13" fmla="*/ 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9">
                  <a:moveTo>
                    <a:pt x="13" y="4"/>
                  </a:moveTo>
                  <a:cubicBezTo>
                    <a:pt x="22" y="4"/>
                    <a:pt x="43" y="18"/>
                    <a:pt x="40" y="28"/>
                  </a:cubicBezTo>
                  <a:cubicBezTo>
                    <a:pt x="36" y="38"/>
                    <a:pt x="15" y="42"/>
                    <a:pt x="5" y="47"/>
                  </a:cubicBezTo>
                  <a:cubicBezTo>
                    <a:pt x="0" y="49"/>
                    <a:pt x="8" y="49"/>
                    <a:pt x="11" y="48"/>
                  </a:cubicBezTo>
                  <a:cubicBezTo>
                    <a:pt x="22" y="43"/>
                    <a:pt x="44" y="39"/>
                    <a:pt x="48" y="25"/>
                  </a:cubicBezTo>
                  <a:cubicBezTo>
                    <a:pt x="52" y="15"/>
                    <a:pt x="28" y="1"/>
                    <a:pt x="19" y="0"/>
                  </a:cubicBezTo>
                  <a:cubicBezTo>
                    <a:pt x="17" y="0"/>
                    <a:pt x="9" y="3"/>
                    <a:pt x="13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98"/>
            <p:cNvSpPr/>
            <p:nvPr>
              <p:custDataLst>
                <p:tags r:id="rId71"/>
              </p:custDataLst>
            </p:nvPr>
          </p:nvSpPr>
          <p:spPr bwMode="auto">
            <a:xfrm>
              <a:off x="3555" y="1478"/>
              <a:ext cx="1339" cy="443"/>
            </a:xfrm>
            <a:custGeom>
              <a:avLst/>
              <a:gdLst>
                <a:gd name="T0" fmla="*/ 557 w 566"/>
                <a:gd name="T1" fmla="*/ 4 h 187"/>
                <a:gd name="T2" fmla="*/ 497 w 566"/>
                <a:gd name="T3" fmla="*/ 129 h 187"/>
                <a:gd name="T4" fmla="*/ 358 w 566"/>
                <a:gd name="T5" fmla="*/ 173 h 187"/>
                <a:gd name="T6" fmla="*/ 10 w 566"/>
                <a:gd name="T7" fmla="*/ 127 h 187"/>
                <a:gd name="T8" fmla="*/ 4 w 566"/>
                <a:gd name="T9" fmla="*/ 131 h 187"/>
                <a:gd name="T10" fmla="*/ 5 w 566"/>
                <a:gd name="T11" fmla="*/ 131 h 187"/>
                <a:gd name="T12" fmla="*/ 10 w 566"/>
                <a:gd name="T13" fmla="*/ 134 h 187"/>
                <a:gd name="T14" fmla="*/ 13 w 566"/>
                <a:gd name="T15" fmla="*/ 133 h 187"/>
                <a:gd name="T16" fmla="*/ 14 w 566"/>
                <a:gd name="T17" fmla="*/ 129 h 187"/>
                <a:gd name="T18" fmla="*/ 11 w 566"/>
                <a:gd name="T19" fmla="*/ 127 h 187"/>
                <a:gd name="T20" fmla="*/ 5 w 566"/>
                <a:gd name="T21" fmla="*/ 132 h 187"/>
                <a:gd name="T22" fmla="*/ 381 w 566"/>
                <a:gd name="T23" fmla="*/ 176 h 187"/>
                <a:gd name="T24" fmla="*/ 500 w 566"/>
                <a:gd name="T25" fmla="*/ 135 h 187"/>
                <a:gd name="T26" fmla="*/ 565 w 566"/>
                <a:gd name="T27" fmla="*/ 3 h 187"/>
                <a:gd name="T28" fmla="*/ 557 w 566"/>
                <a:gd name="T29" fmla="*/ 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6" h="187">
                  <a:moveTo>
                    <a:pt x="557" y="4"/>
                  </a:moveTo>
                  <a:cubicBezTo>
                    <a:pt x="547" y="50"/>
                    <a:pt x="533" y="95"/>
                    <a:pt x="497" y="129"/>
                  </a:cubicBezTo>
                  <a:cubicBezTo>
                    <a:pt x="461" y="163"/>
                    <a:pt x="406" y="171"/>
                    <a:pt x="358" y="173"/>
                  </a:cubicBezTo>
                  <a:cubicBezTo>
                    <a:pt x="242" y="178"/>
                    <a:pt x="121" y="157"/>
                    <a:pt x="10" y="127"/>
                  </a:cubicBezTo>
                  <a:cubicBezTo>
                    <a:pt x="8" y="126"/>
                    <a:pt x="0" y="129"/>
                    <a:pt x="4" y="131"/>
                  </a:cubicBezTo>
                  <a:cubicBezTo>
                    <a:pt x="4" y="131"/>
                    <a:pt x="5" y="131"/>
                    <a:pt x="5" y="131"/>
                  </a:cubicBezTo>
                  <a:cubicBezTo>
                    <a:pt x="0" y="135"/>
                    <a:pt x="7" y="136"/>
                    <a:pt x="10" y="134"/>
                  </a:cubicBezTo>
                  <a:cubicBezTo>
                    <a:pt x="11" y="134"/>
                    <a:pt x="12" y="133"/>
                    <a:pt x="13" y="133"/>
                  </a:cubicBezTo>
                  <a:cubicBezTo>
                    <a:pt x="15" y="132"/>
                    <a:pt x="16" y="130"/>
                    <a:pt x="14" y="129"/>
                  </a:cubicBezTo>
                  <a:cubicBezTo>
                    <a:pt x="13" y="128"/>
                    <a:pt x="12" y="128"/>
                    <a:pt x="11" y="127"/>
                  </a:cubicBezTo>
                  <a:cubicBezTo>
                    <a:pt x="9" y="129"/>
                    <a:pt x="7" y="130"/>
                    <a:pt x="5" y="132"/>
                  </a:cubicBezTo>
                  <a:cubicBezTo>
                    <a:pt x="124" y="164"/>
                    <a:pt x="256" y="187"/>
                    <a:pt x="381" y="176"/>
                  </a:cubicBezTo>
                  <a:cubicBezTo>
                    <a:pt x="424" y="173"/>
                    <a:pt x="466" y="161"/>
                    <a:pt x="500" y="135"/>
                  </a:cubicBezTo>
                  <a:cubicBezTo>
                    <a:pt x="541" y="102"/>
                    <a:pt x="555" y="50"/>
                    <a:pt x="565" y="3"/>
                  </a:cubicBezTo>
                  <a:cubicBezTo>
                    <a:pt x="566" y="0"/>
                    <a:pt x="557" y="1"/>
                    <a:pt x="557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99"/>
            <p:cNvSpPr/>
            <p:nvPr>
              <p:custDataLst>
                <p:tags r:id="rId72"/>
              </p:custDataLst>
            </p:nvPr>
          </p:nvSpPr>
          <p:spPr bwMode="auto">
            <a:xfrm>
              <a:off x="3496" y="1679"/>
              <a:ext cx="142" cy="185"/>
            </a:xfrm>
            <a:custGeom>
              <a:avLst/>
              <a:gdLst>
                <a:gd name="T0" fmla="*/ 0 w 60"/>
                <a:gd name="T1" fmla="*/ 30 h 78"/>
                <a:gd name="T2" fmla="*/ 20 w 60"/>
                <a:gd name="T3" fmla="*/ 76 h 78"/>
                <a:gd name="T4" fmla="*/ 29 w 60"/>
                <a:gd name="T5" fmla="*/ 74 h 78"/>
                <a:gd name="T6" fmla="*/ 54 w 60"/>
                <a:gd name="T7" fmla="*/ 3 h 78"/>
                <a:gd name="T8" fmla="*/ 51 w 60"/>
                <a:gd name="T9" fmla="*/ 1 h 78"/>
                <a:gd name="T10" fmla="*/ 16 w 60"/>
                <a:gd name="T11" fmla="*/ 25 h 78"/>
                <a:gd name="T12" fmla="*/ 20 w 60"/>
                <a:gd name="T13" fmla="*/ 76 h 78"/>
                <a:gd name="T14" fmla="*/ 29 w 60"/>
                <a:gd name="T15" fmla="*/ 74 h 78"/>
                <a:gd name="T16" fmla="*/ 8 w 60"/>
                <a:gd name="T17" fmla="*/ 28 h 78"/>
                <a:gd name="T18" fmla="*/ 0 w 60"/>
                <a:gd name="T19" fmla="*/ 3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78">
                  <a:moveTo>
                    <a:pt x="0" y="30"/>
                  </a:moveTo>
                  <a:cubicBezTo>
                    <a:pt x="5" y="46"/>
                    <a:pt x="12" y="61"/>
                    <a:pt x="20" y="76"/>
                  </a:cubicBezTo>
                  <a:cubicBezTo>
                    <a:pt x="23" y="75"/>
                    <a:pt x="26" y="74"/>
                    <a:pt x="29" y="74"/>
                  </a:cubicBezTo>
                  <a:cubicBezTo>
                    <a:pt x="12" y="44"/>
                    <a:pt x="18" y="15"/>
                    <a:pt x="54" y="3"/>
                  </a:cubicBezTo>
                  <a:cubicBezTo>
                    <a:pt x="60" y="1"/>
                    <a:pt x="54" y="0"/>
                    <a:pt x="51" y="1"/>
                  </a:cubicBezTo>
                  <a:cubicBezTo>
                    <a:pt x="37" y="6"/>
                    <a:pt x="24" y="13"/>
                    <a:pt x="16" y="25"/>
                  </a:cubicBezTo>
                  <a:cubicBezTo>
                    <a:pt x="5" y="41"/>
                    <a:pt x="12" y="61"/>
                    <a:pt x="20" y="76"/>
                  </a:cubicBezTo>
                  <a:cubicBezTo>
                    <a:pt x="21" y="78"/>
                    <a:pt x="29" y="75"/>
                    <a:pt x="29" y="74"/>
                  </a:cubicBezTo>
                  <a:cubicBezTo>
                    <a:pt x="21" y="59"/>
                    <a:pt x="13" y="44"/>
                    <a:pt x="8" y="28"/>
                  </a:cubicBezTo>
                  <a:cubicBezTo>
                    <a:pt x="8" y="26"/>
                    <a:pt x="0" y="28"/>
                    <a:pt x="0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00"/>
            <p:cNvSpPr/>
            <p:nvPr>
              <p:custDataLst>
                <p:tags r:id="rId73"/>
              </p:custDataLst>
            </p:nvPr>
          </p:nvSpPr>
          <p:spPr bwMode="auto">
            <a:xfrm>
              <a:off x="5313" y="1899"/>
              <a:ext cx="55" cy="74"/>
            </a:xfrm>
            <a:custGeom>
              <a:avLst/>
              <a:gdLst>
                <a:gd name="T0" fmla="*/ 2 w 23"/>
                <a:gd name="T1" fmla="*/ 7 h 31"/>
                <a:gd name="T2" fmla="*/ 13 w 23"/>
                <a:gd name="T3" fmla="*/ 28 h 31"/>
                <a:gd name="T4" fmla="*/ 21 w 23"/>
                <a:gd name="T5" fmla="*/ 24 h 31"/>
                <a:gd name="T6" fmla="*/ 9 w 23"/>
                <a:gd name="T7" fmla="*/ 3 h 31"/>
                <a:gd name="T8" fmla="*/ 2 w 23"/>
                <a:gd name="T9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1">
                  <a:moveTo>
                    <a:pt x="2" y="7"/>
                  </a:moveTo>
                  <a:cubicBezTo>
                    <a:pt x="5" y="14"/>
                    <a:pt x="9" y="21"/>
                    <a:pt x="13" y="28"/>
                  </a:cubicBezTo>
                  <a:cubicBezTo>
                    <a:pt x="15" y="31"/>
                    <a:pt x="23" y="28"/>
                    <a:pt x="21" y="24"/>
                  </a:cubicBezTo>
                  <a:cubicBezTo>
                    <a:pt x="17" y="17"/>
                    <a:pt x="13" y="10"/>
                    <a:pt x="9" y="3"/>
                  </a:cubicBezTo>
                  <a:cubicBezTo>
                    <a:pt x="8" y="0"/>
                    <a:pt x="0" y="3"/>
                    <a:pt x="2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01"/>
            <p:cNvSpPr/>
            <p:nvPr>
              <p:custDataLst>
                <p:tags r:id="rId74"/>
              </p:custDataLst>
            </p:nvPr>
          </p:nvSpPr>
          <p:spPr bwMode="auto">
            <a:xfrm>
              <a:off x="5183" y="1573"/>
              <a:ext cx="213" cy="125"/>
            </a:xfrm>
            <a:custGeom>
              <a:avLst/>
              <a:gdLst>
                <a:gd name="T0" fmla="*/ 9 w 90"/>
                <a:gd name="T1" fmla="*/ 49 h 53"/>
                <a:gd name="T2" fmla="*/ 57 w 90"/>
                <a:gd name="T3" fmla="*/ 6 h 53"/>
                <a:gd name="T4" fmla="*/ 74 w 90"/>
                <a:gd name="T5" fmla="*/ 25 h 53"/>
                <a:gd name="T6" fmla="*/ 51 w 90"/>
                <a:gd name="T7" fmla="*/ 45 h 53"/>
                <a:gd name="T8" fmla="*/ 56 w 90"/>
                <a:gd name="T9" fmla="*/ 47 h 53"/>
                <a:gd name="T10" fmla="*/ 84 w 90"/>
                <a:gd name="T11" fmla="*/ 20 h 53"/>
                <a:gd name="T12" fmla="*/ 69 w 90"/>
                <a:gd name="T13" fmla="*/ 1 h 53"/>
                <a:gd name="T14" fmla="*/ 1 w 90"/>
                <a:gd name="T15" fmla="*/ 50 h 53"/>
                <a:gd name="T16" fmla="*/ 9 w 90"/>
                <a:gd name="T17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53">
                  <a:moveTo>
                    <a:pt x="9" y="49"/>
                  </a:moveTo>
                  <a:cubicBezTo>
                    <a:pt x="14" y="29"/>
                    <a:pt x="37" y="11"/>
                    <a:pt x="57" y="6"/>
                  </a:cubicBezTo>
                  <a:cubicBezTo>
                    <a:pt x="73" y="2"/>
                    <a:pt x="82" y="13"/>
                    <a:pt x="74" y="25"/>
                  </a:cubicBezTo>
                  <a:cubicBezTo>
                    <a:pt x="69" y="33"/>
                    <a:pt x="60" y="40"/>
                    <a:pt x="51" y="45"/>
                  </a:cubicBezTo>
                  <a:cubicBezTo>
                    <a:pt x="46" y="47"/>
                    <a:pt x="53" y="48"/>
                    <a:pt x="56" y="47"/>
                  </a:cubicBezTo>
                  <a:cubicBezTo>
                    <a:pt x="68" y="41"/>
                    <a:pt x="78" y="31"/>
                    <a:pt x="84" y="20"/>
                  </a:cubicBezTo>
                  <a:cubicBezTo>
                    <a:pt x="90" y="9"/>
                    <a:pt x="80" y="1"/>
                    <a:pt x="69" y="1"/>
                  </a:cubicBezTo>
                  <a:cubicBezTo>
                    <a:pt x="42" y="0"/>
                    <a:pt x="7" y="25"/>
                    <a:pt x="1" y="50"/>
                  </a:cubicBezTo>
                  <a:cubicBezTo>
                    <a:pt x="0" y="53"/>
                    <a:pt x="9" y="51"/>
                    <a:pt x="9" y="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102"/>
            <p:cNvSpPr/>
            <p:nvPr>
              <p:custDataLst>
                <p:tags r:id="rId75"/>
              </p:custDataLst>
            </p:nvPr>
          </p:nvSpPr>
          <p:spPr bwMode="auto">
            <a:xfrm>
              <a:off x="5218" y="1708"/>
              <a:ext cx="138" cy="267"/>
            </a:xfrm>
            <a:custGeom>
              <a:avLst/>
              <a:gdLst>
                <a:gd name="T0" fmla="*/ 1 w 58"/>
                <a:gd name="T1" fmla="*/ 4 h 113"/>
                <a:gd name="T2" fmla="*/ 49 w 58"/>
                <a:gd name="T3" fmla="*/ 112 h 113"/>
                <a:gd name="T4" fmla="*/ 57 w 58"/>
                <a:gd name="T5" fmla="*/ 109 h 113"/>
                <a:gd name="T6" fmla="*/ 9 w 58"/>
                <a:gd name="T7" fmla="*/ 2 h 113"/>
                <a:gd name="T8" fmla="*/ 1 w 58"/>
                <a:gd name="T9" fmla="*/ 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13">
                  <a:moveTo>
                    <a:pt x="1" y="4"/>
                  </a:moveTo>
                  <a:cubicBezTo>
                    <a:pt x="20" y="38"/>
                    <a:pt x="31" y="76"/>
                    <a:pt x="49" y="112"/>
                  </a:cubicBezTo>
                  <a:cubicBezTo>
                    <a:pt x="50" y="113"/>
                    <a:pt x="58" y="111"/>
                    <a:pt x="57" y="109"/>
                  </a:cubicBezTo>
                  <a:cubicBezTo>
                    <a:pt x="39" y="74"/>
                    <a:pt x="29" y="36"/>
                    <a:pt x="9" y="2"/>
                  </a:cubicBezTo>
                  <a:cubicBezTo>
                    <a:pt x="8" y="0"/>
                    <a:pt x="0" y="2"/>
                    <a:pt x="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103"/>
            <p:cNvSpPr/>
            <p:nvPr>
              <p:custDataLst>
                <p:tags r:id="rId76"/>
              </p:custDataLst>
            </p:nvPr>
          </p:nvSpPr>
          <p:spPr bwMode="auto">
            <a:xfrm>
              <a:off x="5465" y="1608"/>
              <a:ext cx="156" cy="126"/>
            </a:xfrm>
            <a:custGeom>
              <a:avLst/>
              <a:gdLst>
                <a:gd name="T0" fmla="*/ 9 w 66"/>
                <a:gd name="T1" fmla="*/ 48 h 53"/>
                <a:gd name="T2" fmla="*/ 31 w 66"/>
                <a:gd name="T3" fmla="*/ 22 h 53"/>
                <a:gd name="T4" fmla="*/ 59 w 66"/>
                <a:gd name="T5" fmla="*/ 6 h 53"/>
                <a:gd name="T6" fmla="*/ 60 w 66"/>
                <a:gd name="T7" fmla="*/ 0 h 53"/>
                <a:gd name="T8" fmla="*/ 25 w 66"/>
                <a:gd name="T9" fmla="*/ 18 h 53"/>
                <a:gd name="T10" fmla="*/ 0 w 66"/>
                <a:gd name="T11" fmla="*/ 48 h 53"/>
                <a:gd name="T12" fmla="*/ 9 w 66"/>
                <a:gd name="T13" fmla="*/ 4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3">
                  <a:moveTo>
                    <a:pt x="9" y="48"/>
                  </a:moveTo>
                  <a:cubicBezTo>
                    <a:pt x="10" y="38"/>
                    <a:pt x="23" y="28"/>
                    <a:pt x="31" y="22"/>
                  </a:cubicBezTo>
                  <a:cubicBezTo>
                    <a:pt x="38" y="16"/>
                    <a:pt x="50" y="6"/>
                    <a:pt x="59" y="6"/>
                  </a:cubicBezTo>
                  <a:cubicBezTo>
                    <a:pt x="64" y="5"/>
                    <a:pt x="66" y="0"/>
                    <a:pt x="60" y="0"/>
                  </a:cubicBezTo>
                  <a:cubicBezTo>
                    <a:pt x="47" y="1"/>
                    <a:pt x="35" y="11"/>
                    <a:pt x="25" y="18"/>
                  </a:cubicBezTo>
                  <a:cubicBezTo>
                    <a:pt x="16" y="25"/>
                    <a:pt x="1" y="36"/>
                    <a:pt x="0" y="48"/>
                  </a:cubicBezTo>
                  <a:cubicBezTo>
                    <a:pt x="0" y="53"/>
                    <a:pt x="8" y="51"/>
                    <a:pt x="9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04"/>
            <p:cNvSpPr/>
            <p:nvPr>
              <p:custDataLst>
                <p:tags r:id="rId77"/>
              </p:custDataLst>
            </p:nvPr>
          </p:nvSpPr>
          <p:spPr bwMode="auto">
            <a:xfrm>
              <a:off x="5467" y="1599"/>
              <a:ext cx="270" cy="189"/>
            </a:xfrm>
            <a:custGeom>
              <a:avLst/>
              <a:gdLst>
                <a:gd name="T0" fmla="*/ 11 w 114"/>
                <a:gd name="T1" fmla="*/ 77 h 80"/>
                <a:gd name="T2" fmla="*/ 110 w 114"/>
                <a:gd name="T3" fmla="*/ 5 h 80"/>
                <a:gd name="T4" fmla="*/ 104 w 114"/>
                <a:gd name="T5" fmla="*/ 2 h 80"/>
                <a:gd name="T6" fmla="*/ 4 w 114"/>
                <a:gd name="T7" fmla="*/ 75 h 80"/>
                <a:gd name="T8" fmla="*/ 11 w 114"/>
                <a:gd name="T9" fmla="*/ 7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80">
                  <a:moveTo>
                    <a:pt x="11" y="77"/>
                  </a:moveTo>
                  <a:cubicBezTo>
                    <a:pt x="41" y="50"/>
                    <a:pt x="75" y="27"/>
                    <a:pt x="110" y="5"/>
                  </a:cubicBezTo>
                  <a:cubicBezTo>
                    <a:pt x="114" y="2"/>
                    <a:pt x="107" y="0"/>
                    <a:pt x="104" y="2"/>
                  </a:cubicBezTo>
                  <a:cubicBezTo>
                    <a:pt x="69" y="24"/>
                    <a:pt x="34" y="47"/>
                    <a:pt x="4" y="75"/>
                  </a:cubicBezTo>
                  <a:cubicBezTo>
                    <a:pt x="0" y="79"/>
                    <a:pt x="8" y="80"/>
                    <a:pt x="11" y="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05"/>
            <p:cNvSpPr/>
            <p:nvPr>
              <p:custDataLst>
                <p:tags r:id="rId78"/>
              </p:custDataLst>
            </p:nvPr>
          </p:nvSpPr>
          <p:spPr bwMode="auto">
            <a:xfrm>
              <a:off x="5751" y="1374"/>
              <a:ext cx="113" cy="227"/>
            </a:xfrm>
            <a:custGeom>
              <a:avLst/>
              <a:gdLst>
                <a:gd name="T0" fmla="*/ 1 w 48"/>
                <a:gd name="T1" fmla="*/ 6 h 96"/>
                <a:gd name="T2" fmla="*/ 38 w 48"/>
                <a:gd name="T3" fmla="*/ 93 h 96"/>
                <a:gd name="T4" fmla="*/ 46 w 48"/>
                <a:gd name="T5" fmla="*/ 90 h 96"/>
                <a:gd name="T6" fmla="*/ 10 w 48"/>
                <a:gd name="T7" fmla="*/ 3 h 96"/>
                <a:gd name="T8" fmla="*/ 1 w 48"/>
                <a:gd name="T9" fmla="*/ 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96">
                  <a:moveTo>
                    <a:pt x="1" y="6"/>
                  </a:moveTo>
                  <a:cubicBezTo>
                    <a:pt x="9" y="36"/>
                    <a:pt x="26" y="63"/>
                    <a:pt x="38" y="93"/>
                  </a:cubicBezTo>
                  <a:cubicBezTo>
                    <a:pt x="39" y="96"/>
                    <a:pt x="48" y="93"/>
                    <a:pt x="46" y="90"/>
                  </a:cubicBezTo>
                  <a:cubicBezTo>
                    <a:pt x="34" y="61"/>
                    <a:pt x="17" y="34"/>
                    <a:pt x="10" y="3"/>
                  </a:cubicBezTo>
                  <a:cubicBezTo>
                    <a:pt x="9" y="0"/>
                    <a:pt x="0" y="2"/>
                    <a:pt x="1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06"/>
            <p:cNvSpPr/>
            <p:nvPr>
              <p:custDataLst>
                <p:tags r:id="rId79"/>
              </p:custDataLst>
            </p:nvPr>
          </p:nvSpPr>
          <p:spPr bwMode="auto">
            <a:xfrm>
              <a:off x="5737" y="1260"/>
              <a:ext cx="260" cy="346"/>
            </a:xfrm>
            <a:custGeom>
              <a:avLst/>
              <a:gdLst>
                <a:gd name="T0" fmla="*/ 12 w 110"/>
                <a:gd name="T1" fmla="*/ 44 h 146"/>
                <a:gd name="T2" fmla="*/ 16 w 110"/>
                <a:gd name="T3" fmla="*/ 19 h 146"/>
                <a:gd name="T4" fmla="*/ 39 w 110"/>
                <a:gd name="T5" fmla="*/ 14 h 146"/>
                <a:gd name="T6" fmla="*/ 39 w 110"/>
                <a:gd name="T7" fmla="*/ 31 h 146"/>
                <a:gd name="T8" fmla="*/ 38 w 110"/>
                <a:gd name="T9" fmla="*/ 81 h 146"/>
                <a:gd name="T10" fmla="*/ 77 w 110"/>
                <a:gd name="T11" fmla="*/ 104 h 146"/>
                <a:gd name="T12" fmla="*/ 51 w 110"/>
                <a:gd name="T13" fmla="*/ 143 h 146"/>
                <a:gd name="T14" fmla="*/ 60 w 110"/>
                <a:gd name="T15" fmla="*/ 142 h 146"/>
                <a:gd name="T16" fmla="*/ 82 w 110"/>
                <a:gd name="T17" fmla="*/ 100 h 146"/>
                <a:gd name="T18" fmla="*/ 51 w 110"/>
                <a:gd name="T19" fmla="*/ 83 h 146"/>
                <a:gd name="T20" fmla="*/ 45 w 110"/>
                <a:gd name="T21" fmla="*/ 43 h 146"/>
                <a:gd name="T22" fmla="*/ 30 w 110"/>
                <a:gd name="T23" fmla="*/ 3 h 146"/>
                <a:gd name="T24" fmla="*/ 3 w 110"/>
                <a:gd name="T25" fmla="*/ 47 h 146"/>
                <a:gd name="T26" fmla="*/ 12 w 110"/>
                <a:gd name="T27" fmla="*/ 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146">
                  <a:moveTo>
                    <a:pt x="12" y="44"/>
                  </a:moveTo>
                  <a:cubicBezTo>
                    <a:pt x="10" y="35"/>
                    <a:pt x="12" y="27"/>
                    <a:pt x="16" y="19"/>
                  </a:cubicBezTo>
                  <a:cubicBezTo>
                    <a:pt x="20" y="10"/>
                    <a:pt x="33" y="3"/>
                    <a:pt x="39" y="14"/>
                  </a:cubicBezTo>
                  <a:cubicBezTo>
                    <a:pt x="41" y="19"/>
                    <a:pt x="40" y="26"/>
                    <a:pt x="39" y="31"/>
                  </a:cubicBezTo>
                  <a:cubicBezTo>
                    <a:pt x="37" y="48"/>
                    <a:pt x="29" y="65"/>
                    <a:pt x="38" y="81"/>
                  </a:cubicBezTo>
                  <a:cubicBezTo>
                    <a:pt x="45" y="93"/>
                    <a:pt x="66" y="97"/>
                    <a:pt x="77" y="104"/>
                  </a:cubicBezTo>
                  <a:cubicBezTo>
                    <a:pt x="97" y="118"/>
                    <a:pt x="54" y="129"/>
                    <a:pt x="51" y="143"/>
                  </a:cubicBezTo>
                  <a:cubicBezTo>
                    <a:pt x="51" y="146"/>
                    <a:pt x="59" y="145"/>
                    <a:pt x="60" y="142"/>
                  </a:cubicBezTo>
                  <a:cubicBezTo>
                    <a:pt x="62" y="127"/>
                    <a:pt x="110" y="120"/>
                    <a:pt x="82" y="100"/>
                  </a:cubicBezTo>
                  <a:cubicBezTo>
                    <a:pt x="73" y="93"/>
                    <a:pt x="61" y="89"/>
                    <a:pt x="51" y="83"/>
                  </a:cubicBezTo>
                  <a:cubicBezTo>
                    <a:pt x="38" y="73"/>
                    <a:pt x="43" y="56"/>
                    <a:pt x="45" y="43"/>
                  </a:cubicBezTo>
                  <a:cubicBezTo>
                    <a:pt x="48" y="31"/>
                    <a:pt x="55" y="0"/>
                    <a:pt x="30" y="3"/>
                  </a:cubicBezTo>
                  <a:cubicBezTo>
                    <a:pt x="9" y="6"/>
                    <a:pt x="0" y="29"/>
                    <a:pt x="3" y="47"/>
                  </a:cubicBezTo>
                  <a:cubicBezTo>
                    <a:pt x="4" y="49"/>
                    <a:pt x="12" y="47"/>
                    <a:pt x="12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07"/>
            <p:cNvSpPr/>
            <p:nvPr>
              <p:custDataLst>
                <p:tags r:id="rId80"/>
              </p:custDataLst>
            </p:nvPr>
          </p:nvSpPr>
          <p:spPr bwMode="auto">
            <a:xfrm>
              <a:off x="1688" y="2056"/>
              <a:ext cx="331" cy="158"/>
            </a:xfrm>
            <a:custGeom>
              <a:avLst/>
              <a:gdLst>
                <a:gd name="T0" fmla="*/ 45 w 140"/>
                <a:gd name="T1" fmla="*/ 2 h 67"/>
                <a:gd name="T2" fmla="*/ 30 w 140"/>
                <a:gd name="T3" fmla="*/ 52 h 67"/>
                <a:gd name="T4" fmla="*/ 103 w 140"/>
                <a:gd name="T5" fmla="*/ 34 h 67"/>
                <a:gd name="T6" fmla="*/ 96 w 140"/>
                <a:gd name="T7" fmla="*/ 35 h 67"/>
                <a:gd name="T8" fmla="*/ 137 w 140"/>
                <a:gd name="T9" fmla="*/ 29 h 67"/>
                <a:gd name="T10" fmla="*/ 99 w 140"/>
                <a:gd name="T11" fmla="*/ 34 h 67"/>
                <a:gd name="T12" fmla="*/ 108 w 140"/>
                <a:gd name="T13" fmla="*/ 33 h 67"/>
                <a:gd name="T14" fmla="*/ 129 w 140"/>
                <a:gd name="T15" fmla="*/ 27 h 67"/>
                <a:gd name="T16" fmla="*/ 104 w 140"/>
                <a:gd name="T17" fmla="*/ 32 h 67"/>
                <a:gd name="T18" fmla="*/ 97 w 140"/>
                <a:gd name="T19" fmla="*/ 33 h 67"/>
                <a:gd name="T20" fmla="*/ 27 w 140"/>
                <a:gd name="T21" fmla="*/ 37 h 67"/>
                <a:gd name="T22" fmla="*/ 51 w 140"/>
                <a:gd name="T23" fmla="*/ 2 h 67"/>
                <a:gd name="T24" fmla="*/ 45 w 140"/>
                <a:gd name="T25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67">
                  <a:moveTo>
                    <a:pt x="45" y="2"/>
                  </a:moveTo>
                  <a:cubicBezTo>
                    <a:pt x="30" y="11"/>
                    <a:pt x="0" y="39"/>
                    <a:pt x="30" y="52"/>
                  </a:cubicBezTo>
                  <a:cubicBezTo>
                    <a:pt x="58" y="65"/>
                    <a:pt x="81" y="50"/>
                    <a:pt x="103" y="34"/>
                  </a:cubicBezTo>
                  <a:cubicBezTo>
                    <a:pt x="101" y="34"/>
                    <a:pt x="98" y="34"/>
                    <a:pt x="96" y="35"/>
                  </a:cubicBezTo>
                  <a:cubicBezTo>
                    <a:pt x="107" y="47"/>
                    <a:pt x="136" y="51"/>
                    <a:pt x="137" y="29"/>
                  </a:cubicBezTo>
                  <a:cubicBezTo>
                    <a:pt x="140" y="3"/>
                    <a:pt x="106" y="24"/>
                    <a:pt x="99" y="34"/>
                  </a:cubicBezTo>
                  <a:cubicBezTo>
                    <a:pt x="99" y="35"/>
                    <a:pt x="106" y="35"/>
                    <a:pt x="108" y="33"/>
                  </a:cubicBezTo>
                  <a:cubicBezTo>
                    <a:pt x="111" y="28"/>
                    <a:pt x="127" y="13"/>
                    <a:pt x="129" y="27"/>
                  </a:cubicBezTo>
                  <a:cubicBezTo>
                    <a:pt x="132" y="43"/>
                    <a:pt x="111" y="41"/>
                    <a:pt x="104" y="32"/>
                  </a:cubicBezTo>
                  <a:cubicBezTo>
                    <a:pt x="103" y="31"/>
                    <a:pt x="98" y="32"/>
                    <a:pt x="97" y="33"/>
                  </a:cubicBezTo>
                  <a:cubicBezTo>
                    <a:pt x="77" y="48"/>
                    <a:pt x="42" y="67"/>
                    <a:pt x="27" y="37"/>
                  </a:cubicBezTo>
                  <a:cubicBezTo>
                    <a:pt x="19" y="23"/>
                    <a:pt x="41" y="9"/>
                    <a:pt x="51" y="2"/>
                  </a:cubicBezTo>
                  <a:cubicBezTo>
                    <a:pt x="55" y="0"/>
                    <a:pt x="47" y="1"/>
                    <a:pt x="4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108"/>
            <p:cNvSpPr/>
            <p:nvPr>
              <p:custDataLst>
                <p:tags r:id="rId81"/>
              </p:custDataLst>
            </p:nvPr>
          </p:nvSpPr>
          <p:spPr bwMode="auto">
            <a:xfrm>
              <a:off x="2005" y="2058"/>
              <a:ext cx="142" cy="90"/>
            </a:xfrm>
            <a:custGeom>
              <a:avLst/>
              <a:gdLst>
                <a:gd name="T0" fmla="*/ 17 w 60"/>
                <a:gd name="T1" fmla="*/ 2 h 38"/>
                <a:gd name="T2" fmla="*/ 19 w 60"/>
                <a:gd name="T3" fmla="*/ 27 h 38"/>
                <a:gd name="T4" fmla="*/ 38 w 60"/>
                <a:gd name="T5" fmla="*/ 23 h 38"/>
                <a:gd name="T6" fmla="*/ 45 w 60"/>
                <a:gd name="T7" fmla="*/ 31 h 38"/>
                <a:gd name="T8" fmla="*/ 51 w 60"/>
                <a:gd name="T9" fmla="*/ 37 h 38"/>
                <a:gd name="T10" fmla="*/ 58 w 60"/>
                <a:gd name="T11" fmla="*/ 34 h 38"/>
                <a:gd name="T12" fmla="*/ 51 w 60"/>
                <a:gd name="T13" fmla="*/ 21 h 38"/>
                <a:gd name="T14" fmla="*/ 51 w 60"/>
                <a:gd name="T15" fmla="*/ 21 h 38"/>
                <a:gd name="T16" fmla="*/ 26 w 60"/>
                <a:gd name="T17" fmla="*/ 24 h 38"/>
                <a:gd name="T18" fmla="*/ 26 w 60"/>
                <a:gd name="T19" fmla="*/ 0 h 38"/>
                <a:gd name="T20" fmla="*/ 17 w 60"/>
                <a:gd name="T21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38">
                  <a:moveTo>
                    <a:pt x="17" y="2"/>
                  </a:moveTo>
                  <a:cubicBezTo>
                    <a:pt x="11" y="9"/>
                    <a:pt x="0" y="29"/>
                    <a:pt x="19" y="27"/>
                  </a:cubicBezTo>
                  <a:cubicBezTo>
                    <a:pt x="26" y="27"/>
                    <a:pt x="32" y="26"/>
                    <a:pt x="38" y="23"/>
                  </a:cubicBezTo>
                  <a:cubicBezTo>
                    <a:pt x="44" y="20"/>
                    <a:pt x="44" y="28"/>
                    <a:pt x="45" y="31"/>
                  </a:cubicBezTo>
                  <a:cubicBezTo>
                    <a:pt x="46" y="34"/>
                    <a:pt x="48" y="37"/>
                    <a:pt x="51" y="37"/>
                  </a:cubicBezTo>
                  <a:cubicBezTo>
                    <a:pt x="53" y="38"/>
                    <a:pt x="60" y="35"/>
                    <a:pt x="58" y="34"/>
                  </a:cubicBezTo>
                  <a:cubicBezTo>
                    <a:pt x="54" y="33"/>
                    <a:pt x="52" y="25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1" y="18"/>
                    <a:pt x="35" y="23"/>
                    <a:pt x="26" y="24"/>
                  </a:cubicBezTo>
                  <a:cubicBezTo>
                    <a:pt x="8" y="27"/>
                    <a:pt x="21" y="6"/>
                    <a:pt x="26" y="0"/>
                  </a:cubicBezTo>
                  <a:cubicBezTo>
                    <a:pt x="26" y="0"/>
                    <a:pt x="19" y="0"/>
                    <a:pt x="17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109"/>
            <p:cNvSpPr/>
            <p:nvPr>
              <p:custDataLst>
                <p:tags r:id="rId82"/>
              </p:custDataLst>
            </p:nvPr>
          </p:nvSpPr>
          <p:spPr bwMode="auto">
            <a:xfrm>
              <a:off x="2152" y="2056"/>
              <a:ext cx="144" cy="125"/>
            </a:xfrm>
            <a:custGeom>
              <a:avLst/>
              <a:gdLst>
                <a:gd name="T0" fmla="*/ 55 w 61"/>
                <a:gd name="T1" fmla="*/ 1 h 53"/>
                <a:gd name="T2" fmla="*/ 29 w 61"/>
                <a:gd name="T3" fmla="*/ 24 h 53"/>
                <a:gd name="T4" fmla="*/ 31 w 61"/>
                <a:gd name="T5" fmla="*/ 37 h 53"/>
                <a:gd name="T6" fmla="*/ 9 w 61"/>
                <a:gd name="T7" fmla="*/ 49 h 53"/>
                <a:gd name="T8" fmla="*/ 6 w 61"/>
                <a:gd name="T9" fmla="*/ 52 h 53"/>
                <a:gd name="T10" fmla="*/ 38 w 61"/>
                <a:gd name="T11" fmla="*/ 39 h 53"/>
                <a:gd name="T12" fmla="*/ 38 w 61"/>
                <a:gd name="T13" fmla="*/ 29 h 53"/>
                <a:gd name="T14" fmla="*/ 56 w 61"/>
                <a:gd name="T15" fmla="*/ 3 h 53"/>
                <a:gd name="T16" fmla="*/ 55 w 61"/>
                <a:gd name="T17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53">
                  <a:moveTo>
                    <a:pt x="55" y="1"/>
                  </a:moveTo>
                  <a:cubicBezTo>
                    <a:pt x="41" y="5"/>
                    <a:pt x="34" y="11"/>
                    <a:pt x="29" y="24"/>
                  </a:cubicBezTo>
                  <a:cubicBezTo>
                    <a:pt x="28" y="28"/>
                    <a:pt x="31" y="33"/>
                    <a:pt x="31" y="37"/>
                  </a:cubicBezTo>
                  <a:cubicBezTo>
                    <a:pt x="32" y="45"/>
                    <a:pt x="15" y="49"/>
                    <a:pt x="9" y="49"/>
                  </a:cubicBezTo>
                  <a:cubicBezTo>
                    <a:pt x="7" y="49"/>
                    <a:pt x="0" y="53"/>
                    <a:pt x="6" y="52"/>
                  </a:cubicBezTo>
                  <a:cubicBezTo>
                    <a:pt x="18" y="52"/>
                    <a:pt x="31" y="48"/>
                    <a:pt x="38" y="39"/>
                  </a:cubicBezTo>
                  <a:cubicBezTo>
                    <a:pt x="41" y="35"/>
                    <a:pt x="39" y="32"/>
                    <a:pt x="38" y="29"/>
                  </a:cubicBezTo>
                  <a:cubicBezTo>
                    <a:pt x="35" y="17"/>
                    <a:pt x="45" y="6"/>
                    <a:pt x="56" y="3"/>
                  </a:cubicBezTo>
                  <a:cubicBezTo>
                    <a:pt x="61" y="2"/>
                    <a:pt x="60" y="0"/>
                    <a:pt x="5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110"/>
            <p:cNvSpPr/>
            <p:nvPr>
              <p:custDataLst>
                <p:tags r:id="rId83"/>
              </p:custDataLst>
            </p:nvPr>
          </p:nvSpPr>
          <p:spPr bwMode="auto">
            <a:xfrm>
              <a:off x="2348" y="1954"/>
              <a:ext cx="135" cy="225"/>
            </a:xfrm>
            <a:custGeom>
              <a:avLst/>
              <a:gdLst>
                <a:gd name="T0" fmla="*/ 9 w 57"/>
                <a:gd name="T1" fmla="*/ 3 h 95"/>
                <a:gd name="T2" fmla="*/ 0 w 57"/>
                <a:gd name="T3" fmla="*/ 45 h 95"/>
                <a:gd name="T4" fmla="*/ 10 w 57"/>
                <a:gd name="T5" fmla="*/ 83 h 95"/>
                <a:gd name="T6" fmla="*/ 51 w 57"/>
                <a:gd name="T7" fmla="*/ 65 h 95"/>
                <a:gd name="T8" fmla="*/ 42 w 57"/>
                <a:gd name="T9" fmla="*/ 67 h 95"/>
                <a:gd name="T10" fmla="*/ 15 w 57"/>
                <a:gd name="T11" fmla="*/ 77 h 95"/>
                <a:gd name="T12" fmla="*/ 9 w 57"/>
                <a:gd name="T13" fmla="*/ 54 h 95"/>
                <a:gd name="T14" fmla="*/ 17 w 57"/>
                <a:gd name="T15" fmla="*/ 4 h 95"/>
                <a:gd name="T16" fmla="*/ 9 w 57"/>
                <a:gd name="T17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95">
                  <a:moveTo>
                    <a:pt x="9" y="3"/>
                  </a:moveTo>
                  <a:cubicBezTo>
                    <a:pt x="1" y="15"/>
                    <a:pt x="0" y="31"/>
                    <a:pt x="0" y="45"/>
                  </a:cubicBezTo>
                  <a:cubicBezTo>
                    <a:pt x="0" y="57"/>
                    <a:pt x="0" y="74"/>
                    <a:pt x="10" y="83"/>
                  </a:cubicBezTo>
                  <a:cubicBezTo>
                    <a:pt x="23" y="95"/>
                    <a:pt x="57" y="85"/>
                    <a:pt x="51" y="65"/>
                  </a:cubicBezTo>
                  <a:cubicBezTo>
                    <a:pt x="49" y="61"/>
                    <a:pt x="41" y="64"/>
                    <a:pt x="42" y="67"/>
                  </a:cubicBezTo>
                  <a:cubicBezTo>
                    <a:pt x="47" y="83"/>
                    <a:pt x="25" y="86"/>
                    <a:pt x="15" y="77"/>
                  </a:cubicBezTo>
                  <a:cubicBezTo>
                    <a:pt x="10" y="72"/>
                    <a:pt x="10" y="61"/>
                    <a:pt x="9" y="54"/>
                  </a:cubicBezTo>
                  <a:cubicBezTo>
                    <a:pt x="7" y="38"/>
                    <a:pt x="7" y="17"/>
                    <a:pt x="17" y="4"/>
                  </a:cubicBezTo>
                  <a:cubicBezTo>
                    <a:pt x="20" y="0"/>
                    <a:pt x="11" y="0"/>
                    <a:pt x="9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111"/>
            <p:cNvSpPr/>
            <p:nvPr>
              <p:custDataLst>
                <p:tags r:id="rId84"/>
              </p:custDataLst>
            </p:nvPr>
          </p:nvSpPr>
          <p:spPr bwMode="auto">
            <a:xfrm>
              <a:off x="2282" y="2023"/>
              <a:ext cx="154" cy="33"/>
            </a:xfrm>
            <a:custGeom>
              <a:avLst/>
              <a:gdLst>
                <a:gd name="T0" fmla="*/ 10 w 65"/>
                <a:gd name="T1" fmla="*/ 13 h 14"/>
                <a:gd name="T2" fmla="*/ 60 w 65"/>
                <a:gd name="T3" fmla="*/ 4 h 14"/>
                <a:gd name="T4" fmla="*/ 59 w 65"/>
                <a:gd name="T5" fmla="*/ 1 h 14"/>
                <a:gd name="T6" fmla="*/ 5 w 65"/>
                <a:gd name="T7" fmla="*/ 12 h 14"/>
                <a:gd name="T8" fmla="*/ 10 w 65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4">
                  <a:moveTo>
                    <a:pt x="10" y="13"/>
                  </a:moveTo>
                  <a:cubicBezTo>
                    <a:pt x="26" y="7"/>
                    <a:pt x="44" y="7"/>
                    <a:pt x="60" y="4"/>
                  </a:cubicBezTo>
                  <a:cubicBezTo>
                    <a:pt x="65" y="3"/>
                    <a:pt x="64" y="0"/>
                    <a:pt x="59" y="1"/>
                  </a:cubicBezTo>
                  <a:cubicBezTo>
                    <a:pt x="41" y="5"/>
                    <a:pt x="22" y="5"/>
                    <a:pt x="5" y="12"/>
                  </a:cubicBezTo>
                  <a:cubicBezTo>
                    <a:pt x="0" y="14"/>
                    <a:pt x="8" y="14"/>
                    <a:pt x="10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112"/>
            <p:cNvSpPr/>
            <p:nvPr>
              <p:custDataLst>
                <p:tags r:id="rId85"/>
              </p:custDataLst>
            </p:nvPr>
          </p:nvSpPr>
          <p:spPr bwMode="auto">
            <a:xfrm>
              <a:off x="2481" y="2151"/>
              <a:ext cx="30" cy="30"/>
            </a:xfrm>
            <a:custGeom>
              <a:avLst/>
              <a:gdLst>
                <a:gd name="T0" fmla="*/ 8 w 13"/>
                <a:gd name="T1" fmla="*/ 12 h 13"/>
                <a:gd name="T2" fmla="*/ 12 w 13"/>
                <a:gd name="T3" fmla="*/ 7 h 13"/>
                <a:gd name="T4" fmla="*/ 13 w 13"/>
                <a:gd name="T5" fmla="*/ 3 h 13"/>
                <a:gd name="T6" fmla="*/ 5 w 13"/>
                <a:gd name="T7" fmla="*/ 4 h 13"/>
                <a:gd name="T8" fmla="*/ 4 w 13"/>
                <a:gd name="T9" fmla="*/ 7 h 13"/>
                <a:gd name="T10" fmla="*/ 2 w 13"/>
                <a:gd name="T11" fmla="*/ 10 h 13"/>
                <a:gd name="T12" fmla="*/ 2 w 13"/>
                <a:gd name="T13" fmla="*/ 13 h 13"/>
                <a:gd name="T14" fmla="*/ 8 w 13"/>
                <a:gd name="T1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3">
                  <a:moveTo>
                    <a:pt x="8" y="12"/>
                  </a:moveTo>
                  <a:cubicBezTo>
                    <a:pt x="10" y="10"/>
                    <a:pt x="11" y="9"/>
                    <a:pt x="12" y="7"/>
                  </a:cubicBezTo>
                  <a:cubicBezTo>
                    <a:pt x="13" y="6"/>
                    <a:pt x="13" y="5"/>
                    <a:pt x="13" y="3"/>
                  </a:cubicBezTo>
                  <a:cubicBezTo>
                    <a:pt x="13" y="0"/>
                    <a:pt x="5" y="2"/>
                    <a:pt x="5" y="4"/>
                  </a:cubicBezTo>
                  <a:cubicBezTo>
                    <a:pt x="5" y="5"/>
                    <a:pt x="5" y="7"/>
                    <a:pt x="4" y="7"/>
                  </a:cubicBezTo>
                  <a:cubicBezTo>
                    <a:pt x="4" y="8"/>
                    <a:pt x="3" y="9"/>
                    <a:pt x="2" y="10"/>
                  </a:cubicBezTo>
                  <a:cubicBezTo>
                    <a:pt x="0" y="11"/>
                    <a:pt x="1" y="13"/>
                    <a:pt x="2" y="13"/>
                  </a:cubicBezTo>
                  <a:cubicBezTo>
                    <a:pt x="4" y="13"/>
                    <a:pt x="7" y="13"/>
                    <a:pt x="8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C183F356-0A07-4593-91D0-E25B203A1FE8}"/>
              </a:ext>
            </a:extLst>
      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0" y="59068"/>
            <a:ext cx="4938188" cy="71939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0366926-ACB2-4201-B327-84C599378E51}"/>
              </a:ext>
            </a:extLst>
      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760245" y="1741821"/>
            <a:ext cx="10254100" cy="200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222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76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444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244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380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516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652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788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924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060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196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332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46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580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604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740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876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012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148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284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420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556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692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82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716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964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810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85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98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12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26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39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53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66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90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80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94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07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21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34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48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62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75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89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02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03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16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30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43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57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70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84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98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11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25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38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17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52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66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79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93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06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20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34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47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61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74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30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88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02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15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29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42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56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70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83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97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10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44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24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38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51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65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78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92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06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19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33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46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58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60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74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87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01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14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28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42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55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69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82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7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96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810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640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626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599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08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22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35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49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62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85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76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90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03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17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30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44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58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71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85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98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98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12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26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396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53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66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80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94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07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21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3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640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124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48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62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75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89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028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16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30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43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57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70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26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84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98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116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25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388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524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66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79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93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06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39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20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34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476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61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748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88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02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156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29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42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53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564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70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83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97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108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24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38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516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65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78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668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924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06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196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33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468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604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74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87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01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14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804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284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42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556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69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82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96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810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6404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626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599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94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084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22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35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49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628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764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90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036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17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30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076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444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58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716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85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988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124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26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39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53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66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212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804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94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076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21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348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484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62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75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892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02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348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164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30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43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572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708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844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98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116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252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38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626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484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524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66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796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93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068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20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34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476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612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74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620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884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02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156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292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428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564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700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836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972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10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75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244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38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516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652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788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924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060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19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332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46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892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604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74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876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012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148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284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420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55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692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82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02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964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8100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6404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6268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5996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084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220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356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492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62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164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764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900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036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172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308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444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580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71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852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98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300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124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260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396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532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668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804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940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076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212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34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436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484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620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756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892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028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164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300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436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57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70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572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844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980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116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252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388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524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660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796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932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06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708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204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340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476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612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748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884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020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156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292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42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599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844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564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700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836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972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108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244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380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516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652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78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980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924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060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196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332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468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604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740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876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012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14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11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284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420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556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692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828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964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8100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6404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6268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59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252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084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220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356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492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628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764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900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036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172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30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388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444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580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716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852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988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124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260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396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532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66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524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804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940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076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212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348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484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620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756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892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02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660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164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300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436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572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708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844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980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116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252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38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796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524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660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796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932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068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204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340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476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612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74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932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884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020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156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292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428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564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700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836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972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10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068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244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380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516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652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788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924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060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196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332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46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08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204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604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740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876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012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148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284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420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556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692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82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340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964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8100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6404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6268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5996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084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220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356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492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62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47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764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900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036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172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308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444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580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716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852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98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612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124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260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396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532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668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804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940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076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212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34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748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484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620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756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892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028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164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300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436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572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70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884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844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980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116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252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388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524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660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796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932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06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020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204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340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476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612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748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884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020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156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292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42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156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564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700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836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972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108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244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380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516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652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7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292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924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060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196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332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468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604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740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876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012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14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428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284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420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556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692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828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964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8100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6404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6268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599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22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564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084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220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356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492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628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764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900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036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172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30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700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444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580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716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852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988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124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260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396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532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66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836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804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940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076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212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348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484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620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756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892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02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972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164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300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436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572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708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844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980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116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252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38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108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524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660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796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932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068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204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340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476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612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74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244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884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020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156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292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428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564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700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836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972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10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380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244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380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516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652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788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924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060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196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332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46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516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604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740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876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012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148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284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420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556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692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82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652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964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8100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6404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6268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5996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084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220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356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492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62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788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764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900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036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172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308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444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580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716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852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98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35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924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124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260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396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532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668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804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940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076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212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34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060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484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620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756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892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028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164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300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436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572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70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196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844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980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116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252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388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524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660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796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932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06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332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204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340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476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612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748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884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020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156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292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42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468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564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700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836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972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108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244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380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516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652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78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604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924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060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196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332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468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604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740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876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012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14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740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284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420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556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692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828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964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8100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6404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6268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599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876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084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220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356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492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628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764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900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036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172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30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012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444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580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716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852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988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124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260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396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532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66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148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804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940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076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212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348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484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620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756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892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02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49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284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164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300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436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572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708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844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980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116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252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38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420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524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660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796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932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068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204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340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476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612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74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556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884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020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156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292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428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564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700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836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972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10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692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244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380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516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652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788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924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060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196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332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46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828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604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740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876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012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148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284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420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556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692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82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964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964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8100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6404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6268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5996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084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220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356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492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62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8100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764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900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036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172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308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444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580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716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852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98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6404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124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260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396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532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668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804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940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076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212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34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6268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484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620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756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892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028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164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300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436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572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70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5996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844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980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116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252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388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524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660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796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932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06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62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084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204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340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476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612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748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884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020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156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292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42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220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564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700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836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972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108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244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380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516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652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78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356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924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060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196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332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468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604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740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6876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012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14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492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284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420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556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692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828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7964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8100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6404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6268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599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628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084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220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356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492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628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764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900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036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172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30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764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444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580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716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852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988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124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260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396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532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66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7900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804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9940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076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212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348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484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620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756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0892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02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036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164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300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436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572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708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844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1980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116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252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38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172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524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660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796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2932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068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204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340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476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612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74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298308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3884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020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156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292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428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564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700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836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4972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530510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2118</TotalTime>
  <Words>100</Words>
  <Application>Microsoft Office PowerPoint</Application>
  <PresentationFormat>宽屏</PresentationFormat>
  <Paragraphs>17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等线</vt:lpstr>
      <vt:lpstr>宋体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LiuYuXin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春秋广告</dc:creator>
  <cp:lastModifiedBy>wghjg1972</cp:lastModifiedBy>
  <cp:revision>147</cp:revision>
  <dcterms:created xsi:type="dcterms:W3CDTF">2016-10-10T02:55:00Z</dcterms:created>
  <dcterms:modified xsi:type="dcterms:W3CDTF">2020-10-05T15:13:43Z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