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1781" r:id="rId2"/>
    <p:sldId id="1789" r:id="rId3"/>
    <p:sldId id="1783" r:id="rId4"/>
    <p:sldId id="1778" r:id="rId5"/>
    <p:sldId id="1791" r:id="rId6"/>
    <p:sldId id="1790" r:id="rId7"/>
    <p:sldId id="1777" r:id="rId8"/>
    <p:sldId id="1780" r:id="rId9"/>
    <p:sldId id="1784" r:id="rId10"/>
    <p:sldId id="1787" r:id="rId11"/>
    <p:sldId id="1793" r:id="rId12"/>
    <p:sldId id="1779" r:id="rId13"/>
    <p:sldId id="1785" r:id="rId14"/>
    <p:sldId id="1794" r:id="rId15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3EFE5"/>
    <a:srgbClr val="00CCFF"/>
    <a:srgbClr val="B4C7E7"/>
    <a:srgbClr val="FFD966"/>
    <a:srgbClr val="0000CC"/>
    <a:srgbClr val="9BBD59"/>
    <a:srgbClr val="7BC14A"/>
    <a:srgbClr val="6D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9143" autoAdjust="0"/>
  </p:normalViewPr>
  <p:slideViewPr>
    <p:cSldViewPr>
      <p:cViewPr varScale="1">
        <p:scale>
          <a:sx n="71" d="100"/>
          <a:sy n="71" d="100"/>
        </p:scale>
        <p:origin x="-882" y="-90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9097D-A2AA-4C73-BAED-6A4DD6F15AC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5D999E6-0E57-4783-BC51-4B285AE036AA}">
      <dgm:prSet phldrT="[文本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CN" alt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rPr>
            <a:t>化学反应</a:t>
          </a:r>
          <a:endParaRPr lang="zh-CN" alt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7E97941B-58D3-4068-B9E9-2921A434615A}" type="parTrans" cxnId="{B720C2D0-F13E-45FF-81FD-B16626B46006}">
      <dgm:prSet/>
      <dgm:spPr/>
      <dgm:t>
        <a:bodyPr/>
        <a:lstStyle/>
        <a:p>
          <a:endParaRPr lang="zh-CN" alt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48B9A030-1C61-42C7-9AF8-DC3D970EB478}" type="sibTrans" cxnId="{B720C2D0-F13E-45FF-81FD-B16626B46006}">
      <dgm:prSet/>
      <dgm:spPr/>
      <dgm:t>
        <a:bodyPr/>
        <a:lstStyle/>
        <a:p>
          <a:endParaRPr lang="zh-CN" alt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258F085A-7FD4-4E40-ADC4-9C9DAEFD3F8E}">
      <dgm:prSet phldrT="[文本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CN" alt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rPr>
            <a:t>根据反应物和生成物类别</a:t>
          </a:r>
          <a:endParaRPr lang="zh-CN" alt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2E9C0A86-3E8C-454B-A34B-623D873E63AE}" type="parTrans" cxnId="{10FA8E55-796C-43A2-832A-BB22557BE4DA}">
      <dgm:prSet custT="1"/>
      <dgm:spPr/>
      <dgm:t>
        <a:bodyPr/>
        <a:lstStyle/>
        <a:p>
          <a:endParaRPr lang="zh-CN" altLang="en-US" sz="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490EC502-A962-418A-93EA-C75B8D4676B5}" type="sibTrans" cxnId="{10FA8E55-796C-43A2-832A-BB22557BE4DA}">
      <dgm:prSet/>
      <dgm:spPr/>
      <dgm:t>
        <a:bodyPr/>
        <a:lstStyle/>
        <a:p>
          <a:endParaRPr lang="zh-CN" alt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F8C5B988-E5DC-458B-8F00-60B1B301BC6E}">
      <dgm:prSet phldrT="[文本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CN" alt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rPr>
            <a:t>置换反应</a:t>
          </a:r>
          <a:endParaRPr lang="zh-CN" alt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6BC06AF2-8428-4EF8-A078-2503F7EC74A3}" type="parTrans" cxnId="{AD49EC75-4D2C-48D7-9C81-73D0485F1435}">
      <dgm:prSet custT="1"/>
      <dgm:spPr/>
      <dgm:t>
        <a:bodyPr/>
        <a:lstStyle/>
        <a:p>
          <a:endParaRPr lang="zh-CN" altLang="en-US" sz="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CC583830-08A4-46A9-BBE3-A7FE134C3749}" type="sibTrans" cxnId="{AD49EC75-4D2C-48D7-9C81-73D0485F1435}">
      <dgm:prSet/>
      <dgm:spPr/>
      <dgm:t>
        <a:bodyPr/>
        <a:lstStyle/>
        <a:p>
          <a:endParaRPr lang="zh-CN" alt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ED50821A-D1D6-4AA9-B90F-7649C9ABC646}">
      <dgm:prSet phldrT="[文本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CN" alt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rPr>
            <a:t>复分解反应</a:t>
          </a:r>
          <a:endParaRPr lang="zh-CN" alt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7DF7CBE3-0BAB-43F7-8076-36E10AF4A5C2}" type="parTrans" cxnId="{ED08A8E3-88DB-4C43-955D-55196D88A769}">
      <dgm:prSet custT="1"/>
      <dgm:spPr/>
      <dgm:t>
        <a:bodyPr/>
        <a:lstStyle/>
        <a:p>
          <a:endParaRPr lang="zh-CN" altLang="en-US" sz="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DEB7FD13-2364-45FF-B42B-03425E387BC4}" type="sibTrans" cxnId="{ED08A8E3-88DB-4C43-955D-55196D88A769}">
      <dgm:prSet/>
      <dgm:spPr/>
      <dgm:t>
        <a:bodyPr/>
        <a:lstStyle/>
        <a:p>
          <a:endParaRPr lang="zh-CN" alt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36E09E8C-8961-46C3-965F-9B37CF9A538D}">
      <dgm:prSet phldrT="[文本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CN" alt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rPr>
            <a:t>根据反应前后物质种类的多少</a:t>
          </a:r>
          <a:endParaRPr lang="zh-CN" alt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4F6ABE55-4659-4F76-A691-C4E99B5D8204}" type="parTrans" cxnId="{2BC31956-DB3A-4A15-8B3E-D80801007ACC}">
      <dgm:prSet custT="1"/>
      <dgm:spPr/>
      <dgm:t>
        <a:bodyPr/>
        <a:lstStyle/>
        <a:p>
          <a:endParaRPr lang="zh-CN" altLang="en-US" sz="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EF3F0C74-1AC0-4B07-9CBB-96459BEFACB1}" type="sibTrans" cxnId="{2BC31956-DB3A-4A15-8B3E-D80801007ACC}">
      <dgm:prSet/>
      <dgm:spPr/>
      <dgm:t>
        <a:bodyPr/>
        <a:lstStyle/>
        <a:p>
          <a:endParaRPr lang="zh-CN" alt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B23248EB-0FBD-4C28-87B0-5A6F01E53672}">
      <dgm:prSet phldrT="[文本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CN" alt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rPr>
            <a:t>化合反应</a:t>
          </a:r>
          <a:endParaRPr lang="zh-CN" alt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318156AC-DF09-48F7-B4DB-171C0C75114F}" type="parTrans" cxnId="{D7DDB245-9AB5-403D-AEF2-4C6B0E4CAE93}">
      <dgm:prSet custT="1"/>
      <dgm:spPr/>
      <dgm:t>
        <a:bodyPr/>
        <a:lstStyle/>
        <a:p>
          <a:endParaRPr lang="zh-CN" altLang="en-US" sz="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2AD71CE3-26C7-47BF-940D-B9814CC4A44F}" type="sibTrans" cxnId="{D7DDB245-9AB5-403D-AEF2-4C6B0E4CAE93}">
      <dgm:prSet/>
      <dgm:spPr/>
      <dgm:t>
        <a:bodyPr/>
        <a:lstStyle/>
        <a:p>
          <a:endParaRPr lang="zh-CN" alt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0A5DA27C-B689-46BE-B1AA-325F1331C7C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CN" alt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rPr>
            <a:t>根据反应中物质得氧或失氧</a:t>
          </a:r>
          <a:endParaRPr lang="zh-CN" alt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08C05043-CF3E-49CF-940F-504DBE611583}" type="parTrans" cxnId="{47CD5241-A638-48DC-B495-CBD5702B5C03}">
      <dgm:prSet custT="1"/>
      <dgm:spPr/>
      <dgm:t>
        <a:bodyPr/>
        <a:lstStyle/>
        <a:p>
          <a:endParaRPr lang="zh-CN" altLang="en-US" sz="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F2B5FF01-861F-4FBD-BB77-39835823362B}" type="sibTrans" cxnId="{47CD5241-A638-48DC-B495-CBD5702B5C03}">
      <dgm:prSet/>
      <dgm:spPr/>
      <dgm:t>
        <a:bodyPr/>
        <a:lstStyle/>
        <a:p>
          <a:endParaRPr lang="zh-CN" alt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0589F64C-90AD-43BD-BE03-FF5F5A88BA9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CN" alt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rPr>
            <a:t>分解反应</a:t>
          </a:r>
          <a:endParaRPr lang="zh-CN" alt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E51241DD-8954-462C-9C05-001BFD95FEEC}" type="parTrans" cxnId="{6AB8ED5A-17B0-435D-AC8E-A0C97759B681}">
      <dgm:prSet custT="1"/>
      <dgm:spPr/>
      <dgm:t>
        <a:bodyPr/>
        <a:lstStyle/>
        <a:p>
          <a:endParaRPr lang="zh-CN" altLang="en-US" sz="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A94426DA-F195-4FE9-9E06-FF9CA5BF1CE4}" type="sibTrans" cxnId="{6AB8ED5A-17B0-435D-AC8E-A0C97759B681}">
      <dgm:prSet/>
      <dgm:spPr/>
      <dgm:t>
        <a:bodyPr/>
        <a:lstStyle/>
        <a:p>
          <a:endParaRPr lang="zh-CN" alt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A44256CE-8327-4D43-8E8A-1BB4F6F2894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CN" alt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rPr>
            <a:t>氧化反应</a:t>
          </a:r>
          <a:endParaRPr lang="zh-CN" alt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1658F7E9-A5DA-4ADF-8FA9-5086F8A3BA76}" type="parTrans" cxnId="{5A7BC55B-0971-4700-972E-F30562F48937}">
      <dgm:prSet custT="1"/>
      <dgm:spPr/>
      <dgm:t>
        <a:bodyPr/>
        <a:lstStyle/>
        <a:p>
          <a:endParaRPr lang="zh-CN" altLang="en-US" sz="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7FA154F9-4B59-49F6-90E1-48C637EBE043}" type="sibTrans" cxnId="{5A7BC55B-0971-4700-972E-F30562F48937}">
      <dgm:prSet/>
      <dgm:spPr/>
      <dgm:t>
        <a:bodyPr/>
        <a:lstStyle/>
        <a:p>
          <a:endParaRPr lang="zh-CN" alt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D971788A-C1E3-4FCC-BBB7-A20A924E5C5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zh-CN" alt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rPr>
            <a:t>还原反应</a:t>
          </a:r>
          <a:endParaRPr lang="zh-CN" alt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ADB33C6C-40E6-4451-9396-A106BEB8C2BA}" type="parTrans" cxnId="{2849C921-3C28-4F2A-AD56-70D437245AE5}">
      <dgm:prSet custT="1"/>
      <dgm:spPr/>
      <dgm:t>
        <a:bodyPr/>
        <a:lstStyle/>
        <a:p>
          <a:endParaRPr lang="zh-CN" altLang="en-US" sz="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D0FC170A-8058-45B8-94F4-A650A301E4D7}" type="sibTrans" cxnId="{2849C921-3C28-4F2A-AD56-70D437245AE5}">
      <dgm:prSet/>
      <dgm:spPr/>
      <dgm:t>
        <a:bodyPr/>
        <a:lstStyle/>
        <a:p>
          <a:endParaRPr lang="zh-CN" alt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gm:t>
    </dgm:pt>
    <dgm:pt modelId="{9931ABE4-EDC1-49C8-99EC-1DE79424BC88}" type="pres">
      <dgm:prSet presAssocID="{8239097D-A2AA-4C73-BAED-6A4DD6F15A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D122681-0BB0-438B-989C-D1F13CD82306}" type="pres">
      <dgm:prSet presAssocID="{45D999E6-0E57-4783-BC51-4B285AE036AA}" presName="root1" presStyleCnt="0"/>
      <dgm:spPr/>
    </dgm:pt>
    <dgm:pt modelId="{C1919526-42F6-4256-8968-2F7775031BF7}" type="pres">
      <dgm:prSet presAssocID="{45D999E6-0E57-4783-BC51-4B285AE036A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0EE6003-8964-42DB-9C4F-C5F408A4923E}" type="pres">
      <dgm:prSet presAssocID="{45D999E6-0E57-4783-BC51-4B285AE036AA}" presName="level2hierChild" presStyleCnt="0"/>
      <dgm:spPr/>
    </dgm:pt>
    <dgm:pt modelId="{1EB50928-62FA-43F5-B10B-1A0BDE55348E}" type="pres">
      <dgm:prSet presAssocID="{2E9C0A86-3E8C-454B-A34B-623D873E63AE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0A6844B2-36BC-4624-8F2B-DE3EEB1C1B11}" type="pres">
      <dgm:prSet presAssocID="{2E9C0A86-3E8C-454B-A34B-623D873E63AE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95463B13-8DDD-4FC8-ABD2-6B2D267BECF1}" type="pres">
      <dgm:prSet presAssocID="{258F085A-7FD4-4E40-ADC4-9C9DAEFD3F8E}" presName="root2" presStyleCnt="0"/>
      <dgm:spPr/>
    </dgm:pt>
    <dgm:pt modelId="{706E3360-84EC-4456-9292-BADA51A5BB2C}" type="pres">
      <dgm:prSet presAssocID="{258F085A-7FD4-4E40-ADC4-9C9DAEFD3F8E}" presName="LevelTwoTextNode" presStyleLbl="node2" presStyleIdx="0" presStyleCnt="3" custScaleX="12277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D794473-F6B1-4C4E-AA27-0845B95795E3}" type="pres">
      <dgm:prSet presAssocID="{258F085A-7FD4-4E40-ADC4-9C9DAEFD3F8E}" presName="level3hierChild" presStyleCnt="0"/>
      <dgm:spPr/>
    </dgm:pt>
    <dgm:pt modelId="{7BB8BB8F-00FC-4023-BECD-4581E0AFC334}" type="pres">
      <dgm:prSet presAssocID="{6BC06AF2-8428-4EF8-A078-2503F7EC74A3}" presName="conn2-1" presStyleLbl="parChTrans1D3" presStyleIdx="0" presStyleCnt="6"/>
      <dgm:spPr/>
      <dgm:t>
        <a:bodyPr/>
        <a:lstStyle/>
        <a:p>
          <a:endParaRPr lang="zh-CN" altLang="en-US"/>
        </a:p>
      </dgm:t>
    </dgm:pt>
    <dgm:pt modelId="{32D9D2CF-283F-4267-A1B4-A3D922DF40B1}" type="pres">
      <dgm:prSet presAssocID="{6BC06AF2-8428-4EF8-A078-2503F7EC74A3}" presName="connTx" presStyleLbl="parChTrans1D3" presStyleIdx="0" presStyleCnt="6"/>
      <dgm:spPr/>
      <dgm:t>
        <a:bodyPr/>
        <a:lstStyle/>
        <a:p>
          <a:endParaRPr lang="zh-CN" altLang="en-US"/>
        </a:p>
      </dgm:t>
    </dgm:pt>
    <dgm:pt modelId="{394EB37A-157D-4FAB-B367-424290B27265}" type="pres">
      <dgm:prSet presAssocID="{F8C5B988-E5DC-458B-8F00-60B1B301BC6E}" presName="root2" presStyleCnt="0"/>
      <dgm:spPr/>
    </dgm:pt>
    <dgm:pt modelId="{657E77C0-BF5F-4D12-9EF6-0708F9FA6857}" type="pres">
      <dgm:prSet presAssocID="{F8C5B988-E5DC-458B-8F00-60B1B301BC6E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5C7D847-A219-4608-A564-FE207E2911A8}" type="pres">
      <dgm:prSet presAssocID="{F8C5B988-E5DC-458B-8F00-60B1B301BC6E}" presName="level3hierChild" presStyleCnt="0"/>
      <dgm:spPr/>
    </dgm:pt>
    <dgm:pt modelId="{2952A483-9E91-44D1-B715-73D5A218D12B}" type="pres">
      <dgm:prSet presAssocID="{7DF7CBE3-0BAB-43F7-8076-36E10AF4A5C2}" presName="conn2-1" presStyleLbl="parChTrans1D3" presStyleIdx="1" presStyleCnt="6"/>
      <dgm:spPr/>
      <dgm:t>
        <a:bodyPr/>
        <a:lstStyle/>
        <a:p>
          <a:endParaRPr lang="zh-CN" altLang="en-US"/>
        </a:p>
      </dgm:t>
    </dgm:pt>
    <dgm:pt modelId="{F62F4842-773E-4D1A-85D4-3A52CD2023CE}" type="pres">
      <dgm:prSet presAssocID="{7DF7CBE3-0BAB-43F7-8076-36E10AF4A5C2}" presName="connTx" presStyleLbl="parChTrans1D3" presStyleIdx="1" presStyleCnt="6"/>
      <dgm:spPr/>
      <dgm:t>
        <a:bodyPr/>
        <a:lstStyle/>
        <a:p>
          <a:endParaRPr lang="zh-CN" altLang="en-US"/>
        </a:p>
      </dgm:t>
    </dgm:pt>
    <dgm:pt modelId="{A18E6A0D-256D-4612-8DBD-B135C154D6D4}" type="pres">
      <dgm:prSet presAssocID="{ED50821A-D1D6-4AA9-B90F-7649C9ABC646}" presName="root2" presStyleCnt="0"/>
      <dgm:spPr/>
    </dgm:pt>
    <dgm:pt modelId="{CF82DC23-7527-4CEE-86E1-1CBDDC45087C}" type="pres">
      <dgm:prSet presAssocID="{ED50821A-D1D6-4AA9-B90F-7649C9ABC646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5F94E56-4E1A-4D6B-8E28-FE0D8B0C8FE0}" type="pres">
      <dgm:prSet presAssocID="{ED50821A-D1D6-4AA9-B90F-7649C9ABC646}" presName="level3hierChild" presStyleCnt="0"/>
      <dgm:spPr/>
    </dgm:pt>
    <dgm:pt modelId="{61DDE00B-12BC-41BD-B490-BD196B2B9CB4}" type="pres">
      <dgm:prSet presAssocID="{4F6ABE55-4659-4F76-A691-C4E99B5D8204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7DBEBEAC-389B-445E-9CE2-87BC6A669017}" type="pres">
      <dgm:prSet presAssocID="{4F6ABE55-4659-4F76-A691-C4E99B5D8204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354213E8-6C95-41F0-8891-D3AC2147AE4B}" type="pres">
      <dgm:prSet presAssocID="{36E09E8C-8961-46C3-965F-9B37CF9A538D}" presName="root2" presStyleCnt="0"/>
      <dgm:spPr/>
    </dgm:pt>
    <dgm:pt modelId="{33B05774-219A-4E15-B387-798BCD41E588}" type="pres">
      <dgm:prSet presAssocID="{36E09E8C-8961-46C3-965F-9B37CF9A538D}" presName="LevelTwoTextNode" presStyleLbl="node2" presStyleIdx="1" presStyleCnt="3" custScaleX="12630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37FF993-A89C-4CE6-BDB0-1D28A2A45026}" type="pres">
      <dgm:prSet presAssocID="{36E09E8C-8961-46C3-965F-9B37CF9A538D}" presName="level3hierChild" presStyleCnt="0"/>
      <dgm:spPr/>
    </dgm:pt>
    <dgm:pt modelId="{EDD50190-606F-4D04-8950-9221C4DAC9D3}" type="pres">
      <dgm:prSet presAssocID="{318156AC-DF09-48F7-B4DB-171C0C75114F}" presName="conn2-1" presStyleLbl="parChTrans1D3" presStyleIdx="2" presStyleCnt="6"/>
      <dgm:spPr/>
      <dgm:t>
        <a:bodyPr/>
        <a:lstStyle/>
        <a:p>
          <a:endParaRPr lang="zh-CN" altLang="en-US"/>
        </a:p>
      </dgm:t>
    </dgm:pt>
    <dgm:pt modelId="{FAF9BDE9-66C4-4B9F-B55A-36C047A71300}" type="pres">
      <dgm:prSet presAssocID="{318156AC-DF09-48F7-B4DB-171C0C75114F}" presName="connTx" presStyleLbl="parChTrans1D3" presStyleIdx="2" presStyleCnt="6"/>
      <dgm:spPr/>
      <dgm:t>
        <a:bodyPr/>
        <a:lstStyle/>
        <a:p>
          <a:endParaRPr lang="zh-CN" altLang="en-US"/>
        </a:p>
      </dgm:t>
    </dgm:pt>
    <dgm:pt modelId="{1AE0DCA3-D8CD-40BB-B237-B081DA37D0DF}" type="pres">
      <dgm:prSet presAssocID="{B23248EB-0FBD-4C28-87B0-5A6F01E53672}" presName="root2" presStyleCnt="0"/>
      <dgm:spPr/>
    </dgm:pt>
    <dgm:pt modelId="{DF2881F0-A358-4515-B566-1BA3A5220C38}" type="pres">
      <dgm:prSet presAssocID="{B23248EB-0FBD-4C28-87B0-5A6F01E53672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1A963A1-CEBA-4F8B-88B4-610BD8B38766}" type="pres">
      <dgm:prSet presAssocID="{B23248EB-0FBD-4C28-87B0-5A6F01E53672}" presName="level3hierChild" presStyleCnt="0"/>
      <dgm:spPr/>
    </dgm:pt>
    <dgm:pt modelId="{36EF6AE0-EFF9-4834-9FDC-0F640BD67B0F}" type="pres">
      <dgm:prSet presAssocID="{E51241DD-8954-462C-9C05-001BFD95FEEC}" presName="conn2-1" presStyleLbl="parChTrans1D3" presStyleIdx="3" presStyleCnt="6"/>
      <dgm:spPr/>
      <dgm:t>
        <a:bodyPr/>
        <a:lstStyle/>
        <a:p>
          <a:endParaRPr lang="zh-CN" altLang="en-US"/>
        </a:p>
      </dgm:t>
    </dgm:pt>
    <dgm:pt modelId="{5D45AFEE-AF4F-4256-8EB7-DD39C10E5FD1}" type="pres">
      <dgm:prSet presAssocID="{E51241DD-8954-462C-9C05-001BFD95FEEC}" presName="connTx" presStyleLbl="parChTrans1D3" presStyleIdx="3" presStyleCnt="6"/>
      <dgm:spPr/>
      <dgm:t>
        <a:bodyPr/>
        <a:lstStyle/>
        <a:p>
          <a:endParaRPr lang="zh-CN" altLang="en-US"/>
        </a:p>
      </dgm:t>
    </dgm:pt>
    <dgm:pt modelId="{536A5F89-2C91-492F-8A7D-10618AA3493C}" type="pres">
      <dgm:prSet presAssocID="{0589F64C-90AD-43BD-BE03-FF5F5A88BA9C}" presName="root2" presStyleCnt="0"/>
      <dgm:spPr/>
    </dgm:pt>
    <dgm:pt modelId="{290C0D82-DE97-4E9D-B778-2257268849B5}" type="pres">
      <dgm:prSet presAssocID="{0589F64C-90AD-43BD-BE03-FF5F5A88BA9C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3C21DEA-48AB-4F6D-8E88-95F5F0E9F0D2}" type="pres">
      <dgm:prSet presAssocID="{0589F64C-90AD-43BD-BE03-FF5F5A88BA9C}" presName="level3hierChild" presStyleCnt="0"/>
      <dgm:spPr/>
    </dgm:pt>
    <dgm:pt modelId="{F1E2ADAD-D55B-405E-A042-328B59E6982B}" type="pres">
      <dgm:prSet presAssocID="{08C05043-CF3E-49CF-940F-504DBE611583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40C9CC52-CB68-4FB8-9AC8-85165918E7A5}" type="pres">
      <dgm:prSet presAssocID="{08C05043-CF3E-49CF-940F-504DBE611583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245333CD-AE85-435E-9918-2DDDAE3BF936}" type="pres">
      <dgm:prSet presAssocID="{0A5DA27C-B689-46BE-B1AA-325F1331C7C5}" presName="root2" presStyleCnt="0"/>
      <dgm:spPr/>
    </dgm:pt>
    <dgm:pt modelId="{30226F98-D21F-49F4-B61D-DD8E5FE29489}" type="pres">
      <dgm:prSet presAssocID="{0A5DA27C-B689-46BE-B1AA-325F1331C7C5}" presName="LevelTwoTextNode" presStyleLbl="node2" presStyleIdx="2" presStyleCnt="3" custScaleX="116360" custLinFactNeighborX="6954" custLinFactNeighborY="-809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53AC020-140B-4A04-9CCB-3B1D38BD76E8}" type="pres">
      <dgm:prSet presAssocID="{0A5DA27C-B689-46BE-B1AA-325F1331C7C5}" presName="level3hierChild" presStyleCnt="0"/>
      <dgm:spPr/>
    </dgm:pt>
    <dgm:pt modelId="{299A27BB-B8C9-4846-B755-B3330C66A6A4}" type="pres">
      <dgm:prSet presAssocID="{1658F7E9-A5DA-4ADF-8FA9-5086F8A3BA76}" presName="conn2-1" presStyleLbl="parChTrans1D3" presStyleIdx="4" presStyleCnt="6"/>
      <dgm:spPr/>
      <dgm:t>
        <a:bodyPr/>
        <a:lstStyle/>
        <a:p>
          <a:endParaRPr lang="zh-CN" altLang="en-US"/>
        </a:p>
      </dgm:t>
    </dgm:pt>
    <dgm:pt modelId="{1B5720EA-93BA-4624-9208-55C43C812EFF}" type="pres">
      <dgm:prSet presAssocID="{1658F7E9-A5DA-4ADF-8FA9-5086F8A3BA76}" presName="connTx" presStyleLbl="parChTrans1D3" presStyleIdx="4" presStyleCnt="6"/>
      <dgm:spPr/>
      <dgm:t>
        <a:bodyPr/>
        <a:lstStyle/>
        <a:p>
          <a:endParaRPr lang="zh-CN" altLang="en-US"/>
        </a:p>
      </dgm:t>
    </dgm:pt>
    <dgm:pt modelId="{0156200D-3DED-4239-BB19-AD4E90563466}" type="pres">
      <dgm:prSet presAssocID="{A44256CE-8327-4D43-8E8A-1BB4F6F28942}" presName="root2" presStyleCnt="0"/>
      <dgm:spPr/>
    </dgm:pt>
    <dgm:pt modelId="{EA8ADDD2-FC86-4779-8583-E1B8825DF5B3}" type="pres">
      <dgm:prSet presAssocID="{A44256CE-8327-4D43-8E8A-1BB4F6F28942}" presName="LevelTwoTextNode" presStyleLbl="node3" presStyleIdx="4" presStyleCnt="6" custLinFactNeighborX="9730" custLinFactNeighborY="-302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AEA1185-C8A5-4491-9713-184590594687}" type="pres">
      <dgm:prSet presAssocID="{A44256CE-8327-4D43-8E8A-1BB4F6F28942}" presName="level3hierChild" presStyleCnt="0"/>
      <dgm:spPr/>
    </dgm:pt>
    <dgm:pt modelId="{60300255-4573-4DCF-B035-C0B271380B6D}" type="pres">
      <dgm:prSet presAssocID="{ADB33C6C-40E6-4451-9396-A106BEB8C2BA}" presName="conn2-1" presStyleLbl="parChTrans1D3" presStyleIdx="5" presStyleCnt="6"/>
      <dgm:spPr/>
      <dgm:t>
        <a:bodyPr/>
        <a:lstStyle/>
        <a:p>
          <a:endParaRPr lang="zh-CN" altLang="en-US"/>
        </a:p>
      </dgm:t>
    </dgm:pt>
    <dgm:pt modelId="{103C7BF5-1A8E-4CED-87C7-526DCC2E4EB8}" type="pres">
      <dgm:prSet presAssocID="{ADB33C6C-40E6-4451-9396-A106BEB8C2BA}" presName="connTx" presStyleLbl="parChTrans1D3" presStyleIdx="5" presStyleCnt="6"/>
      <dgm:spPr/>
      <dgm:t>
        <a:bodyPr/>
        <a:lstStyle/>
        <a:p>
          <a:endParaRPr lang="zh-CN" altLang="en-US"/>
        </a:p>
      </dgm:t>
    </dgm:pt>
    <dgm:pt modelId="{650C0B4A-864B-4510-9A94-22D7AF80E5D8}" type="pres">
      <dgm:prSet presAssocID="{D971788A-C1E3-4FCC-BBB7-A20A924E5C5B}" presName="root2" presStyleCnt="0"/>
      <dgm:spPr/>
    </dgm:pt>
    <dgm:pt modelId="{80171B45-3FBC-47C2-BB09-B9806A990059}" type="pres">
      <dgm:prSet presAssocID="{D971788A-C1E3-4FCC-BBB7-A20A924E5C5B}" presName="LevelTwoTextNode" presStyleLbl="node3" presStyleIdx="5" presStyleCnt="6" custLinFactNeighborX="9730" custLinFactNeighborY="132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BBAB45D-041F-4BDE-9FA3-1D3FADD1B98A}" type="pres">
      <dgm:prSet presAssocID="{D971788A-C1E3-4FCC-BBB7-A20A924E5C5B}" presName="level3hierChild" presStyleCnt="0"/>
      <dgm:spPr/>
    </dgm:pt>
  </dgm:ptLst>
  <dgm:cxnLst>
    <dgm:cxn modelId="{D76CE300-882E-43C7-86B1-EDA619EB07CA}" type="presOf" srcId="{ADB33C6C-40E6-4451-9396-A106BEB8C2BA}" destId="{60300255-4573-4DCF-B035-C0B271380B6D}" srcOrd="0" destOrd="0" presId="urn:microsoft.com/office/officeart/2005/8/layout/hierarchy2"/>
    <dgm:cxn modelId="{1D6F45DF-E1EE-41CE-9999-6D0334294470}" type="presOf" srcId="{A44256CE-8327-4D43-8E8A-1BB4F6F28942}" destId="{EA8ADDD2-FC86-4779-8583-E1B8825DF5B3}" srcOrd="0" destOrd="0" presId="urn:microsoft.com/office/officeart/2005/8/layout/hierarchy2"/>
    <dgm:cxn modelId="{7DB080C9-5092-4EBC-A319-2798D9923DB2}" type="presOf" srcId="{0A5DA27C-B689-46BE-B1AA-325F1331C7C5}" destId="{30226F98-D21F-49F4-B61D-DD8E5FE29489}" srcOrd="0" destOrd="0" presId="urn:microsoft.com/office/officeart/2005/8/layout/hierarchy2"/>
    <dgm:cxn modelId="{2BC31956-DB3A-4A15-8B3E-D80801007ACC}" srcId="{45D999E6-0E57-4783-BC51-4B285AE036AA}" destId="{36E09E8C-8961-46C3-965F-9B37CF9A538D}" srcOrd="1" destOrd="0" parTransId="{4F6ABE55-4659-4F76-A691-C4E99B5D8204}" sibTransId="{EF3F0C74-1AC0-4B07-9CBB-96459BEFACB1}"/>
    <dgm:cxn modelId="{13AA34EF-7224-4E74-9261-4C72AF0AD220}" type="presOf" srcId="{0589F64C-90AD-43BD-BE03-FF5F5A88BA9C}" destId="{290C0D82-DE97-4E9D-B778-2257268849B5}" srcOrd="0" destOrd="0" presId="urn:microsoft.com/office/officeart/2005/8/layout/hierarchy2"/>
    <dgm:cxn modelId="{0ECEA88B-9D4A-4E74-888C-1932AE8A617E}" type="presOf" srcId="{7DF7CBE3-0BAB-43F7-8076-36E10AF4A5C2}" destId="{2952A483-9E91-44D1-B715-73D5A218D12B}" srcOrd="0" destOrd="0" presId="urn:microsoft.com/office/officeart/2005/8/layout/hierarchy2"/>
    <dgm:cxn modelId="{3A283BB3-672C-4A29-8466-7FA742DBEC22}" type="presOf" srcId="{B23248EB-0FBD-4C28-87B0-5A6F01E53672}" destId="{DF2881F0-A358-4515-B566-1BA3A5220C38}" srcOrd="0" destOrd="0" presId="urn:microsoft.com/office/officeart/2005/8/layout/hierarchy2"/>
    <dgm:cxn modelId="{2849C921-3C28-4F2A-AD56-70D437245AE5}" srcId="{0A5DA27C-B689-46BE-B1AA-325F1331C7C5}" destId="{D971788A-C1E3-4FCC-BBB7-A20A924E5C5B}" srcOrd="1" destOrd="0" parTransId="{ADB33C6C-40E6-4451-9396-A106BEB8C2BA}" sibTransId="{D0FC170A-8058-45B8-94F4-A650A301E4D7}"/>
    <dgm:cxn modelId="{E80F8DE8-DC99-4110-9F4F-5A2589165282}" type="presOf" srcId="{4F6ABE55-4659-4F76-A691-C4E99B5D8204}" destId="{7DBEBEAC-389B-445E-9CE2-87BC6A669017}" srcOrd="1" destOrd="0" presId="urn:microsoft.com/office/officeart/2005/8/layout/hierarchy2"/>
    <dgm:cxn modelId="{AECCD0CB-3195-4FC4-86CE-1BD2D4EFF3CA}" type="presOf" srcId="{2E9C0A86-3E8C-454B-A34B-623D873E63AE}" destId="{1EB50928-62FA-43F5-B10B-1A0BDE55348E}" srcOrd="0" destOrd="0" presId="urn:microsoft.com/office/officeart/2005/8/layout/hierarchy2"/>
    <dgm:cxn modelId="{90865250-96A2-4CAC-BBD3-90C692173268}" type="presOf" srcId="{36E09E8C-8961-46C3-965F-9B37CF9A538D}" destId="{33B05774-219A-4E15-B387-798BCD41E588}" srcOrd="0" destOrd="0" presId="urn:microsoft.com/office/officeart/2005/8/layout/hierarchy2"/>
    <dgm:cxn modelId="{F338A08F-650A-4DE2-9181-4152EAE3BFED}" type="presOf" srcId="{318156AC-DF09-48F7-B4DB-171C0C75114F}" destId="{FAF9BDE9-66C4-4B9F-B55A-36C047A71300}" srcOrd="1" destOrd="0" presId="urn:microsoft.com/office/officeart/2005/8/layout/hierarchy2"/>
    <dgm:cxn modelId="{9A36C602-7A20-4B03-B430-E883D2986CAB}" type="presOf" srcId="{08C05043-CF3E-49CF-940F-504DBE611583}" destId="{F1E2ADAD-D55B-405E-A042-328B59E6982B}" srcOrd="0" destOrd="0" presId="urn:microsoft.com/office/officeart/2005/8/layout/hierarchy2"/>
    <dgm:cxn modelId="{D7DDB245-9AB5-403D-AEF2-4C6B0E4CAE93}" srcId="{36E09E8C-8961-46C3-965F-9B37CF9A538D}" destId="{B23248EB-0FBD-4C28-87B0-5A6F01E53672}" srcOrd="0" destOrd="0" parTransId="{318156AC-DF09-48F7-B4DB-171C0C75114F}" sibTransId="{2AD71CE3-26C7-47BF-940D-B9814CC4A44F}"/>
    <dgm:cxn modelId="{B2BC2FF8-F975-4A9B-B418-2F2069FC2D5B}" type="presOf" srcId="{4F6ABE55-4659-4F76-A691-C4E99B5D8204}" destId="{61DDE00B-12BC-41BD-B490-BD196B2B9CB4}" srcOrd="0" destOrd="0" presId="urn:microsoft.com/office/officeart/2005/8/layout/hierarchy2"/>
    <dgm:cxn modelId="{AD49EC75-4D2C-48D7-9C81-73D0485F1435}" srcId="{258F085A-7FD4-4E40-ADC4-9C9DAEFD3F8E}" destId="{F8C5B988-E5DC-458B-8F00-60B1B301BC6E}" srcOrd="0" destOrd="0" parTransId="{6BC06AF2-8428-4EF8-A078-2503F7EC74A3}" sibTransId="{CC583830-08A4-46A9-BBE3-A7FE134C3749}"/>
    <dgm:cxn modelId="{098E6358-F402-432F-B6D9-BA28543B4B12}" type="presOf" srcId="{2E9C0A86-3E8C-454B-A34B-623D873E63AE}" destId="{0A6844B2-36BC-4624-8F2B-DE3EEB1C1B11}" srcOrd="1" destOrd="0" presId="urn:microsoft.com/office/officeart/2005/8/layout/hierarchy2"/>
    <dgm:cxn modelId="{FBCF1665-5C89-46D0-92E8-F5F39E7A5BE3}" type="presOf" srcId="{8239097D-A2AA-4C73-BAED-6A4DD6F15ACD}" destId="{9931ABE4-EDC1-49C8-99EC-1DE79424BC88}" srcOrd="0" destOrd="0" presId="urn:microsoft.com/office/officeart/2005/8/layout/hierarchy2"/>
    <dgm:cxn modelId="{ED08A8E3-88DB-4C43-955D-55196D88A769}" srcId="{258F085A-7FD4-4E40-ADC4-9C9DAEFD3F8E}" destId="{ED50821A-D1D6-4AA9-B90F-7649C9ABC646}" srcOrd="1" destOrd="0" parTransId="{7DF7CBE3-0BAB-43F7-8076-36E10AF4A5C2}" sibTransId="{DEB7FD13-2364-45FF-B42B-03425E387BC4}"/>
    <dgm:cxn modelId="{140587D2-76FC-4889-918E-23E734B43F2E}" type="presOf" srcId="{E51241DD-8954-462C-9C05-001BFD95FEEC}" destId="{5D45AFEE-AF4F-4256-8EB7-DD39C10E5FD1}" srcOrd="1" destOrd="0" presId="urn:microsoft.com/office/officeart/2005/8/layout/hierarchy2"/>
    <dgm:cxn modelId="{10FA8E55-796C-43A2-832A-BB22557BE4DA}" srcId="{45D999E6-0E57-4783-BC51-4B285AE036AA}" destId="{258F085A-7FD4-4E40-ADC4-9C9DAEFD3F8E}" srcOrd="0" destOrd="0" parTransId="{2E9C0A86-3E8C-454B-A34B-623D873E63AE}" sibTransId="{490EC502-A962-418A-93EA-C75B8D4676B5}"/>
    <dgm:cxn modelId="{47CD5241-A638-48DC-B495-CBD5702B5C03}" srcId="{45D999E6-0E57-4783-BC51-4B285AE036AA}" destId="{0A5DA27C-B689-46BE-B1AA-325F1331C7C5}" srcOrd="2" destOrd="0" parTransId="{08C05043-CF3E-49CF-940F-504DBE611583}" sibTransId="{F2B5FF01-861F-4FBD-BB77-39835823362B}"/>
    <dgm:cxn modelId="{2E7D6D19-8345-4BBD-9D29-B696900C5865}" type="presOf" srcId="{1658F7E9-A5DA-4ADF-8FA9-5086F8A3BA76}" destId="{1B5720EA-93BA-4624-9208-55C43C812EFF}" srcOrd="1" destOrd="0" presId="urn:microsoft.com/office/officeart/2005/8/layout/hierarchy2"/>
    <dgm:cxn modelId="{98A24164-E1E8-4051-BB2A-F916C986008C}" type="presOf" srcId="{E51241DD-8954-462C-9C05-001BFD95FEEC}" destId="{36EF6AE0-EFF9-4834-9FDC-0F640BD67B0F}" srcOrd="0" destOrd="0" presId="urn:microsoft.com/office/officeart/2005/8/layout/hierarchy2"/>
    <dgm:cxn modelId="{201F8A8D-6435-47EC-AE31-AE3CCA2FA294}" type="presOf" srcId="{6BC06AF2-8428-4EF8-A078-2503F7EC74A3}" destId="{7BB8BB8F-00FC-4023-BECD-4581E0AFC334}" srcOrd="0" destOrd="0" presId="urn:microsoft.com/office/officeart/2005/8/layout/hierarchy2"/>
    <dgm:cxn modelId="{7039D2A3-29E9-4BFF-8AB7-003FE749C37A}" type="presOf" srcId="{1658F7E9-A5DA-4ADF-8FA9-5086F8A3BA76}" destId="{299A27BB-B8C9-4846-B755-B3330C66A6A4}" srcOrd="0" destOrd="0" presId="urn:microsoft.com/office/officeart/2005/8/layout/hierarchy2"/>
    <dgm:cxn modelId="{EF707EA9-6260-4919-AD3D-91F00CCF08AB}" type="presOf" srcId="{7DF7CBE3-0BAB-43F7-8076-36E10AF4A5C2}" destId="{F62F4842-773E-4D1A-85D4-3A52CD2023CE}" srcOrd="1" destOrd="0" presId="urn:microsoft.com/office/officeart/2005/8/layout/hierarchy2"/>
    <dgm:cxn modelId="{CF62D314-6A59-4EAD-8E6B-911D790C4332}" type="presOf" srcId="{ED50821A-D1D6-4AA9-B90F-7649C9ABC646}" destId="{CF82DC23-7527-4CEE-86E1-1CBDDC45087C}" srcOrd="0" destOrd="0" presId="urn:microsoft.com/office/officeart/2005/8/layout/hierarchy2"/>
    <dgm:cxn modelId="{18A3A8BB-BE44-4D27-B18D-BC3550DC4676}" type="presOf" srcId="{45D999E6-0E57-4783-BC51-4B285AE036AA}" destId="{C1919526-42F6-4256-8968-2F7775031BF7}" srcOrd="0" destOrd="0" presId="urn:microsoft.com/office/officeart/2005/8/layout/hierarchy2"/>
    <dgm:cxn modelId="{4BF61F83-1FA2-4C4A-B9FB-E4F2A39F7CC4}" type="presOf" srcId="{F8C5B988-E5DC-458B-8F00-60B1B301BC6E}" destId="{657E77C0-BF5F-4D12-9EF6-0708F9FA6857}" srcOrd="0" destOrd="0" presId="urn:microsoft.com/office/officeart/2005/8/layout/hierarchy2"/>
    <dgm:cxn modelId="{EB3AFC72-A45D-4966-AC2A-5C41C87AED67}" type="presOf" srcId="{258F085A-7FD4-4E40-ADC4-9C9DAEFD3F8E}" destId="{706E3360-84EC-4456-9292-BADA51A5BB2C}" srcOrd="0" destOrd="0" presId="urn:microsoft.com/office/officeart/2005/8/layout/hierarchy2"/>
    <dgm:cxn modelId="{0B781B2A-BA49-47E8-AD50-EB0BD171CEA1}" type="presOf" srcId="{ADB33C6C-40E6-4451-9396-A106BEB8C2BA}" destId="{103C7BF5-1A8E-4CED-87C7-526DCC2E4EB8}" srcOrd="1" destOrd="0" presId="urn:microsoft.com/office/officeart/2005/8/layout/hierarchy2"/>
    <dgm:cxn modelId="{6AB8ED5A-17B0-435D-AC8E-A0C97759B681}" srcId="{36E09E8C-8961-46C3-965F-9B37CF9A538D}" destId="{0589F64C-90AD-43BD-BE03-FF5F5A88BA9C}" srcOrd="1" destOrd="0" parTransId="{E51241DD-8954-462C-9C05-001BFD95FEEC}" sibTransId="{A94426DA-F195-4FE9-9E06-FF9CA5BF1CE4}"/>
    <dgm:cxn modelId="{B720C2D0-F13E-45FF-81FD-B16626B46006}" srcId="{8239097D-A2AA-4C73-BAED-6A4DD6F15ACD}" destId="{45D999E6-0E57-4783-BC51-4B285AE036AA}" srcOrd="0" destOrd="0" parTransId="{7E97941B-58D3-4068-B9E9-2921A434615A}" sibTransId="{48B9A030-1C61-42C7-9AF8-DC3D970EB478}"/>
    <dgm:cxn modelId="{1BC2F0FC-D6E4-49FC-81BF-BB4396539413}" type="presOf" srcId="{08C05043-CF3E-49CF-940F-504DBE611583}" destId="{40C9CC52-CB68-4FB8-9AC8-85165918E7A5}" srcOrd="1" destOrd="0" presId="urn:microsoft.com/office/officeart/2005/8/layout/hierarchy2"/>
    <dgm:cxn modelId="{5A7BC55B-0971-4700-972E-F30562F48937}" srcId="{0A5DA27C-B689-46BE-B1AA-325F1331C7C5}" destId="{A44256CE-8327-4D43-8E8A-1BB4F6F28942}" srcOrd="0" destOrd="0" parTransId="{1658F7E9-A5DA-4ADF-8FA9-5086F8A3BA76}" sibTransId="{7FA154F9-4B59-49F6-90E1-48C637EBE043}"/>
    <dgm:cxn modelId="{66A4B588-C461-4F83-ABA5-4E437A3F1B86}" type="presOf" srcId="{D971788A-C1E3-4FCC-BBB7-A20A924E5C5B}" destId="{80171B45-3FBC-47C2-BB09-B9806A990059}" srcOrd="0" destOrd="0" presId="urn:microsoft.com/office/officeart/2005/8/layout/hierarchy2"/>
    <dgm:cxn modelId="{C521B131-1A1B-4EC0-9FC3-9CCD47D9B30E}" type="presOf" srcId="{6BC06AF2-8428-4EF8-A078-2503F7EC74A3}" destId="{32D9D2CF-283F-4267-A1B4-A3D922DF40B1}" srcOrd="1" destOrd="0" presId="urn:microsoft.com/office/officeart/2005/8/layout/hierarchy2"/>
    <dgm:cxn modelId="{F57A6D11-BF9F-45EA-8CAD-6764EEE674AE}" type="presOf" srcId="{318156AC-DF09-48F7-B4DB-171C0C75114F}" destId="{EDD50190-606F-4D04-8950-9221C4DAC9D3}" srcOrd="0" destOrd="0" presId="urn:microsoft.com/office/officeart/2005/8/layout/hierarchy2"/>
    <dgm:cxn modelId="{0969EC63-917E-49E3-A705-9596704E926B}" type="presParOf" srcId="{9931ABE4-EDC1-49C8-99EC-1DE79424BC88}" destId="{5D122681-0BB0-438B-989C-D1F13CD82306}" srcOrd="0" destOrd="0" presId="urn:microsoft.com/office/officeart/2005/8/layout/hierarchy2"/>
    <dgm:cxn modelId="{663F1FB4-1FE5-4FB1-9E92-C527CF514504}" type="presParOf" srcId="{5D122681-0BB0-438B-989C-D1F13CD82306}" destId="{C1919526-42F6-4256-8968-2F7775031BF7}" srcOrd="0" destOrd="0" presId="urn:microsoft.com/office/officeart/2005/8/layout/hierarchy2"/>
    <dgm:cxn modelId="{83CF9682-61AA-480C-A145-C8651AB25A39}" type="presParOf" srcId="{5D122681-0BB0-438B-989C-D1F13CD82306}" destId="{A0EE6003-8964-42DB-9C4F-C5F408A4923E}" srcOrd="1" destOrd="0" presId="urn:microsoft.com/office/officeart/2005/8/layout/hierarchy2"/>
    <dgm:cxn modelId="{ACEC6A55-2616-4BF6-8F56-CFBF9C7D0847}" type="presParOf" srcId="{A0EE6003-8964-42DB-9C4F-C5F408A4923E}" destId="{1EB50928-62FA-43F5-B10B-1A0BDE55348E}" srcOrd="0" destOrd="0" presId="urn:microsoft.com/office/officeart/2005/8/layout/hierarchy2"/>
    <dgm:cxn modelId="{04193107-B78D-4772-A20A-3B769700A041}" type="presParOf" srcId="{1EB50928-62FA-43F5-B10B-1A0BDE55348E}" destId="{0A6844B2-36BC-4624-8F2B-DE3EEB1C1B11}" srcOrd="0" destOrd="0" presId="urn:microsoft.com/office/officeart/2005/8/layout/hierarchy2"/>
    <dgm:cxn modelId="{37303AB2-65D0-4414-8329-F1165683DC14}" type="presParOf" srcId="{A0EE6003-8964-42DB-9C4F-C5F408A4923E}" destId="{95463B13-8DDD-4FC8-ABD2-6B2D267BECF1}" srcOrd="1" destOrd="0" presId="urn:microsoft.com/office/officeart/2005/8/layout/hierarchy2"/>
    <dgm:cxn modelId="{9DBD254D-8E14-415C-B0B6-EA5378952403}" type="presParOf" srcId="{95463B13-8DDD-4FC8-ABD2-6B2D267BECF1}" destId="{706E3360-84EC-4456-9292-BADA51A5BB2C}" srcOrd="0" destOrd="0" presId="urn:microsoft.com/office/officeart/2005/8/layout/hierarchy2"/>
    <dgm:cxn modelId="{75CC31B7-74C7-4C08-BA32-4369E7FE3FC3}" type="presParOf" srcId="{95463B13-8DDD-4FC8-ABD2-6B2D267BECF1}" destId="{0D794473-F6B1-4C4E-AA27-0845B95795E3}" srcOrd="1" destOrd="0" presId="urn:microsoft.com/office/officeart/2005/8/layout/hierarchy2"/>
    <dgm:cxn modelId="{3EDA4F26-E3E2-4A86-A802-B1754D05285A}" type="presParOf" srcId="{0D794473-F6B1-4C4E-AA27-0845B95795E3}" destId="{7BB8BB8F-00FC-4023-BECD-4581E0AFC334}" srcOrd="0" destOrd="0" presId="urn:microsoft.com/office/officeart/2005/8/layout/hierarchy2"/>
    <dgm:cxn modelId="{5A49B5A0-A58A-4F9F-B2FB-22B9F6A8C91A}" type="presParOf" srcId="{7BB8BB8F-00FC-4023-BECD-4581E0AFC334}" destId="{32D9D2CF-283F-4267-A1B4-A3D922DF40B1}" srcOrd="0" destOrd="0" presId="urn:microsoft.com/office/officeart/2005/8/layout/hierarchy2"/>
    <dgm:cxn modelId="{0233ED27-3BC8-4D42-9678-D16F9BE6FFC3}" type="presParOf" srcId="{0D794473-F6B1-4C4E-AA27-0845B95795E3}" destId="{394EB37A-157D-4FAB-B367-424290B27265}" srcOrd="1" destOrd="0" presId="urn:microsoft.com/office/officeart/2005/8/layout/hierarchy2"/>
    <dgm:cxn modelId="{543277F7-917B-4AE9-B236-51D3D13C3292}" type="presParOf" srcId="{394EB37A-157D-4FAB-B367-424290B27265}" destId="{657E77C0-BF5F-4D12-9EF6-0708F9FA6857}" srcOrd="0" destOrd="0" presId="urn:microsoft.com/office/officeart/2005/8/layout/hierarchy2"/>
    <dgm:cxn modelId="{F43BFB80-75C3-4317-98D6-C29C9875D0D8}" type="presParOf" srcId="{394EB37A-157D-4FAB-B367-424290B27265}" destId="{05C7D847-A219-4608-A564-FE207E2911A8}" srcOrd="1" destOrd="0" presId="urn:microsoft.com/office/officeart/2005/8/layout/hierarchy2"/>
    <dgm:cxn modelId="{BA1B5E58-7166-48CE-9E16-D6AAF315BA23}" type="presParOf" srcId="{0D794473-F6B1-4C4E-AA27-0845B95795E3}" destId="{2952A483-9E91-44D1-B715-73D5A218D12B}" srcOrd="2" destOrd="0" presId="urn:microsoft.com/office/officeart/2005/8/layout/hierarchy2"/>
    <dgm:cxn modelId="{EED17A79-C0F9-45C9-B0A9-EB2343267BC4}" type="presParOf" srcId="{2952A483-9E91-44D1-B715-73D5A218D12B}" destId="{F62F4842-773E-4D1A-85D4-3A52CD2023CE}" srcOrd="0" destOrd="0" presId="urn:microsoft.com/office/officeart/2005/8/layout/hierarchy2"/>
    <dgm:cxn modelId="{58DC1AAA-F8FA-48B4-A99E-05EBF47D47AF}" type="presParOf" srcId="{0D794473-F6B1-4C4E-AA27-0845B95795E3}" destId="{A18E6A0D-256D-4612-8DBD-B135C154D6D4}" srcOrd="3" destOrd="0" presId="urn:microsoft.com/office/officeart/2005/8/layout/hierarchy2"/>
    <dgm:cxn modelId="{E490CAD4-A4A9-4FAC-9CD8-A417A5855074}" type="presParOf" srcId="{A18E6A0D-256D-4612-8DBD-B135C154D6D4}" destId="{CF82DC23-7527-4CEE-86E1-1CBDDC45087C}" srcOrd="0" destOrd="0" presId="urn:microsoft.com/office/officeart/2005/8/layout/hierarchy2"/>
    <dgm:cxn modelId="{4D68FD8F-D37F-4FE8-A524-0D2F5924CD28}" type="presParOf" srcId="{A18E6A0D-256D-4612-8DBD-B135C154D6D4}" destId="{95F94E56-4E1A-4D6B-8E28-FE0D8B0C8FE0}" srcOrd="1" destOrd="0" presId="urn:microsoft.com/office/officeart/2005/8/layout/hierarchy2"/>
    <dgm:cxn modelId="{F964DC70-9108-43D8-8DAB-E492F1FC5F8F}" type="presParOf" srcId="{A0EE6003-8964-42DB-9C4F-C5F408A4923E}" destId="{61DDE00B-12BC-41BD-B490-BD196B2B9CB4}" srcOrd="2" destOrd="0" presId="urn:microsoft.com/office/officeart/2005/8/layout/hierarchy2"/>
    <dgm:cxn modelId="{6506DC29-6EA4-4DD8-88AC-45B01F7925B3}" type="presParOf" srcId="{61DDE00B-12BC-41BD-B490-BD196B2B9CB4}" destId="{7DBEBEAC-389B-445E-9CE2-87BC6A669017}" srcOrd="0" destOrd="0" presId="urn:microsoft.com/office/officeart/2005/8/layout/hierarchy2"/>
    <dgm:cxn modelId="{DA8CCA5B-36E3-4C2A-B05E-D539B29A1C09}" type="presParOf" srcId="{A0EE6003-8964-42DB-9C4F-C5F408A4923E}" destId="{354213E8-6C95-41F0-8891-D3AC2147AE4B}" srcOrd="3" destOrd="0" presId="urn:microsoft.com/office/officeart/2005/8/layout/hierarchy2"/>
    <dgm:cxn modelId="{DFB03735-3E65-4B73-B793-7F79A9900190}" type="presParOf" srcId="{354213E8-6C95-41F0-8891-D3AC2147AE4B}" destId="{33B05774-219A-4E15-B387-798BCD41E588}" srcOrd="0" destOrd="0" presId="urn:microsoft.com/office/officeart/2005/8/layout/hierarchy2"/>
    <dgm:cxn modelId="{97C2F141-2E2B-441C-B3DF-C322607DDC45}" type="presParOf" srcId="{354213E8-6C95-41F0-8891-D3AC2147AE4B}" destId="{C37FF993-A89C-4CE6-BDB0-1D28A2A45026}" srcOrd="1" destOrd="0" presId="urn:microsoft.com/office/officeart/2005/8/layout/hierarchy2"/>
    <dgm:cxn modelId="{79C1B762-52A9-41F3-9723-3C4C30034200}" type="presParOf" srcId="{C37FF993-A89C-4CE6-BDB0-1D28A2A45026}" destId="{EDD50190-606F-4D04-8950-9221C4DAC9D3}" srcOrd="0" destOrd="0" presId="urn:microsoft.com/office/officeart/2005/8/layout/hierarchy2"/>
    <dgm:cxn modelId="{75D5BB68-9D0C-4E10-9AF4-1C96191058E2}" type="presParOf" srcId="{EDD50190-606F-4D04-8950-9221C4DAC9D3}" destId="{FAF9BDE9-66C4-4B9F-B55A-36C047A71300}" srcOrd="0" destOrd="0" presId="urn:microsoft.com/office/officeart/2005/8/layout/hierarchy2"/>
    <dgm:cxn modelId="{F134ED47-64E4-4EC5-8945-0360D857AD2B}" type="presParOf" srcId="{C37FF993-A89C-4CE6-BDB0-1D28A2A45026}" destId="{1AE0DCA3-D8CD-40BB-B237-B081DA37D0DF}" srcOrd="1" destOrd="0" presId="urn:microsoft.com/office/officeart/2005/8/layout/hierarchy2"/>
    <dgm:cxn modelId="{A12F0AEE-2DA9-4F48-B49D-CCCAAF6875DB}" type="presParOf" srcId="{1AE0DCA3-D8CD-40BB-B237-B081DA37D0DF}" destId="{DF2881F0-A358-4515-B566-1BA3A5220C38}" srcOrd="0" destOrd="0" presId="urn:microsoft.com/office/officeart/2005/8/layout/hierarchy2"/>
    <dgm:cxn modelId="{69058B28-6E89-4075-A5E4-87E9EF46B059}" type="presParOf" srcId="{1AE0DCA3-D8CD-40BB-B237-B081DA37D0DF}" destId="{11A963A1-CEBA-4F8B-88B4-610BD8B38766}" srcOrd="1" destOrd="0" presId="urn:microsoft.com/office/officeart/2005/8/layout/hierarchy2"/>
    <dgm:cxn modelId="{AC9A0162-2F84-4817-8A1F-3EC06FB90BD6}" type="presParOf" srcId="{C37FF993-A89C-4CE6-BDB0-1D28A2A45026}" destId="{36EF6AE0-EFF9-4834-9FDC-0F640BD67B0F}" srcOrd="2" destOrd="0" presId="urn:microsoft.com/office/officeart/2005/8/layout/hierarchy2"/>
    <dgm:cxn modelId="{CE01C4C9-6208-41CB-AA04-9F6007CB393A}" type="presParOf" srcId="{36EF6AE0-EFF9-4834-9FDC-0F640BD67B0F}" destId="{5D45AFEE-AF4F-4256-8EB7-DD39C10E5FD1}" srcOrd="0" destOrd="0" presId="urn:microsoft.com/office/officeart/2005/8/layout/hierarchy2"/>
    <dgm:cxn modelId="{13B3C4A6-E15F-41AE-BA81-0397172CB709}" type="presParOf" srcId="{C37FF993-A89C-4CE6-BDB0-1D28A2A45026}" destId="{536A5F89-2C91-492F-8A7D-10618AA3493C}" srcOrd="3" destOrd="0" presId="urn:microsoft.com/office/officeart/2005/8/layout/hierarchy2"/>
    <dgm:cxn modelId="{C7407CB4-52FC-4945-98ED-B67C61732671}" type="presParOf" srcId="{536A5F89-2C91-492F-8A7D-10618AA3493C}" destId="{290C0D82-DE97-4E9D-B778-2257268849B5}" srcOrd="0" destOrd="0" presId="urn:microsoft.com/office/officeart/2005/8/layout/hierarchy2"/>
    <dgm:cxn modelId="{CA70392E-CEFA-475F-B709-D93067E7FBC3}" type="presParOf" srcId="{536A5F89-2C91-492F-8A7D-10618AA3493C}" destId="{43C21DEA-48AB-4F6D-8E88-95F5F0E9F0D2}" srcOrd="1" destOrd="0" presId="urn:microsoft.com/office/officeart/2005/8/layout/hierarchy2"/>
    <dgm:cxn modelId="{B93DEDD1-EC3C-4786-BD32-1A4420C24D30}" type="presParOf" srcId="{A0EE6003-8964-42DB-9C4F-C5F408A4923E}" destId="{F1E2ADAD-D55B-405E-A042-328B59E6982B}" srcOrd="4" destOrd="0" presId="urn:microsoft.com/office/officeart/2005/8/layout/hierarchy2"/>
    <dgm:cxn modelId="{27EDA94B-963E-4027-A4C0-6747A05D9C88}" type="presParOf" srcId="{F1E2ADAD-D55B-405E-A042-328B59E6982B}" destId="{40C9CC52-CB68-4FB8-9AC8-85165918E7A5}" srcOrd="0" destOrd="0" presId="urn:microsoft.com/office/officeart/2005/8/layout/hierarchy2"/>
    <dgm:cxn modelId="{E784CF61-1FDB-42AE-90B6-1C399D7B4A69}" type="presParOf" srcId="{A0EE6003-8964-42DB-9C4F-C5F408A4923E}" destId="{245333CD-AE85-435E-9918-2DDDAE3BF936}" srcOrd="5" destOrd="0" presId="urn:microsoft.com/office/officeart/2005/8/layout/hierarchy2"/>
    <dgm:cxn modelId="{1C589A55-002A-47DA-AC84-4EB5453FCEF3}" type="presParOf" srcId="{245333CD-AE85-435E-9918-2DDDAE3BF936}" destId="{30226F98-D21F-49F4-B61D-DD8E5FE29489}" srcOrd="0" destOrd="0" presId="urn:microsoft.com/office/officeart/2005/8/layout/hierarchy2"/>
    <dgm:cxn modelId="{A0C5FDEB-2FE7-4CC1-9AAC-14B50A72C213}" type="presParOf" srcId="{245333CD-AE85-435E-9918-2DDDAE3BF936}" destId="{953AC020-140B-4A04-9CCB-3B1D38BD76E8}" srcOrd="1" destOrd="0" presId="urn:microsoft.com/office/officeart/2005/8/layout/hierarchy2"/>
    <dgm:cxn modelId="{E96FF3D3-8CCA-4334-9744-EF965F3FC94F}" type="presParOf" srcId="{953AC020-140B-4A04-9CCB-3B1D38BD76E8}" destId="{299A27BB-B8C9-4846-B755-B3330C66A6A4}" srcOrd="0" destOrd="0" presId="urn:microsoft.com/office/officeart/2005/8/layout/hierarchy2"/>
    <dgm:cxn modelId="{FA59843C-9CE6-406C-8AD4-0D9949AE1DE1}" type="presParOf" srcId="{299A27BB-B8C9-4846-B755-B3330C66A6A4}" destId="{1B5720EA-93BA-4624-9208-55C43C812EFF}" srcOrd="0" destOrd="0" presId="urn:microsoft.com/office/officeart/2005/8/layout/hierarchy2"/>
    <dgm:cxn modelId="{EB38F435-3B75-4C77-A878-2E07B8EC9BB7}" type="presParOf" srcId="{953AC020-140B-4A04-9CCB-3B1D38BD76E8}" destId="{0156200D-3DED-4239-BB19-AD4E90563466}" srcOrd="1" destOrd="0" presId="urn:microsoft.com/office/officeart/2005/8/layout/hierarchy2"/>
    <dgm:cxn modelId="{467AE9B3-3BD0-4456-B88A-A110EE7C5184}" type="presParOf" srcId="{0156200D-3DED-4239-BB19-AD4E90563466}" destId="{EA8ADDD2-FC86-4779-8583-E1B8825DF5B3}" srcOrd="0" destOrd="0" presId="urn:microsoft.com/office/officeart/2005/8/layout/hierarchy2"/>
    <dgm:cxn modelId="{7C283868-A77A-4FE2-B1D2-D4DE4B409E41}" type="presParOf" srcId="{0156200D-3DED-4239-BB19-AD4E90563466}" destId="{AAEA1185-C8A5-4491-9713-184590594687}" srcOrd="1" destOrd="0" presId="urn:microsoft.com/office/officeart/2005/8/layout/hierarchy2"/>
    <dgm:cxn modelId="{A187065A-1A1D-4650-916C-A23782FD0907}" type="presParOf" srcId="{953AC020-140B-4A04-9CCB-3B1D38BD76E8}" destId="{60300255-4573-4DCF-B035-C0B271380B6D}" srcOrd="2" destOrd="0" presId="urn:microsoft.com/office/officeart/2005/8/layout/hierarchy2"/>
    <dgm:cxn modelId="{77E25E20-C1EF-4035-9867-5146BB33AED0}" type="presParOf" srcId="{60300255-4573-4DCF-B035-C0B271380B6D}" destId="{103C7BF5-1A8E-4CED-87C7-526DCC2E4EB8}" srcOrd="0" destOrd="0" presId="urn:microsoft.com/office/officeart/2005/8/layout/hierarchy2"/>
    <dgm:cxn modelId="{13FDA038-6709-4182-B5D8-6EAD4C23B91A}" type="presParOf" srcId="{953AC020-140B-4A04-9CCB-3B1D38BD76E8}" destId="{650C0B4A-864B-4510-9A94-22D7AF80E5D8}" srcOrd="3" destOrd="0" presId="urn:microsoft.com/office/officeart/2005/8/layout/hierarchy2"/>
    <dgm:cxn modelId="{0BAFAE1C-7D1D-4C12-882A-626EFC2932B6}" type="presParOf" srcId="{650C0B4A-864B-4510-9A94-22D7AF80E5D8}" destId="{80171B45-3FBC-47C2-BB09-B9806A990059}" srcOrd="0" destOrd="0" presId="urn:microsoft.com/office/officeart/2005/8/layout/hierarchy2"/>
    <dgm:cxn modelId="{CA846E82-CAB8-411A-A9E9-A4ABBE1B3B9D}" type="presParOf" srcId="{650C0B4A-864B-4510-9A94-22D7AF80E5D8}" destId="{EBBAB45D-041F-4BDE-9FA3-1D3FADD1B98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19526-42F6-4256-8968-2F7775031BF7}">
      <dsp:nvSpPr>
        <dsp:cNvPr id="0" name=""/>
        <dsp:cNvSpPr/>
      </dsp:nvSpPr>
      <dsp:spPr>
        <a:xfrm>
          <a:off x="1357206" y="2087147"/>
          <a:ext cx="1447979" cy="72398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rPr>
            <a:t>化学反应</a:t>
          </a:r>
          <a:endParaRPr lang="zh-CN" alt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sp:txBody>
      <dsp:txXfrm>
        <a:off x="1378411" y="2108352"/>
        <a:ext cx="1405569" cy="681579"/>
      </dsp:txXfrm>
    </dsp:sp>
    <dsp:sp modelId="{1EB50928-62FA-43F5-B10B-1A0BDE55348E}">
      <dsp:nvSpPr>
        <dsp:cNvPr id="0" name=""/>
        <dsp:cNvSpPr/>
      </dsp:nvSpPr>
      <dsp:spPr>
        <a:xfrm rot="17350740">
          <a:off x="2213266" y="1603251"/>
          <a:ext cx="1763030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763030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sp:txBody>
      <dsp:txXfrm>
        <a:off x="3050705" y="1572478"/>
        <a:ext cx="88151" cy="88151"/>
      </dsp:txXfrm>
    </dsp:sp>
    <dsp:sp modelId="{706E3360-84EC-4456-9292-BADA51A5BB2C}">
      <dsp:nvSpPr>
        <dsp:cNvPr id="0" name=""/>
        <dsp:cNvSpPr/>
      </dsp:nvSpPr>
      <dsp:spPr>
        <a:xfrm>
          <a:off x="3384377" y="421971"/>
          <a:ext cx="1777742" cy="72398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rPr>
            <a:t>根据反应物和生成物类别</a:t>
          </a:r>
          <a:endParaRPr lang="zh-CN" alt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sp:txBody>
      <dsp:txXfrm>
        <a:off x="3405582" y="443176"/>
        <a:ext cx="1735332" cy="681579"/>
      </dsp:txXfrm>
    </dsp:sp>
    <dsp:sp modelId="{7BB8BB8F-00FC-4023-BECD-4581E0AFC334}">
      <dsp:nvSpPr>
        <dsp:cNvPr id="0" name=""/>
        <dsp:cNvSpPr/>
      </dsp:nvSpPr>
      <dsp:spPr>
        <a:xfrm rot="19457599">
          <a:off x="5095077" y="562516"/>
          <a:ext cx="7132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13276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sp:txBody>
      <dsp:txXfrm>
        <a:off x="5433883" y="557987"/>
        <a:ext cx="35663" cy="35663"/>
      </dsp:txXfrm>
    </dsp:sp>
    <dsp:sp modelId="{657E77C0-BF5F-4D12-9EF6-0708F9FA6857}">
      <dsp:nvSpPr>
        <dsp:cNvPr id="0" name=""/>
        <dsp:cNvSpPr/>
      </dsp:nvSpPr>
      <dsp:spPr>
        <a:xfrm>
          <a:off x="5741311" y="5677"/>
          <a:ext cx="1447979" cy="72398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rPr>
            <a:t>置换反应</a:t>
          </a:r>
          <a:endParaRPr lang="zh-CN" alt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sp:txBody>
      <dsp:txXfrm>
        <a:off x="5762516" y="26882"/>
        <a:ext cx="1405569" cy="681579"/>
      </dsp:txXfrm>
    </dsp:sp>
    <dsp:sp modelId="{2952A483-9E91-44D1-B715-73D5A218D12B}">
      <dsp:nvSpPr>
        <dsp:cNvPr id="0" name=""/>
        <dsp:cNvSpPr/>
      </dsp:nvSpPr>
      <dsp:spPr>
        <a:xfrm rot="2142401">
          <a:off x="5095077" y="978810"/>
          <a:ext cx="7132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13276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sp:txBody>
      <dsp:txXfrm>
        <a:off x="5433883" y="974281"/>
        <a:ext cx="35663" cy="35663"/>
      </dsp:txXfrm>
    </dsp:sp>
    <dsp:sp modelId="{CF82DC23-7527-4CEE-86E1-1CBDDC45087C}">
      <dsp:nvSpPr>
        <dsp:cNvPr id="0" name=""/>
        <dsp:cNvSpPr/>
      </dsp:nvSpPr>
      <dsp:spPr>
        <a:xfrm>
          <a:off x="5741311" y="838265"/>
          <a:ext cx="1447979" cy="72398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rPr>
            <a:t>复分解反应</a:t>
          </a:r>
          <a:endParaRPr lang="zh-CN" alt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sp:txBody>
      <dsp:txXfrm>
        <a:off x="5762516" y="859470"/>
        <a:ext cx="1405569" cy="681579"/>
      </dsp:txXfrm>
    </dsp:sp>
    <dsp:sp modelId="{61DDE00B-12BC-41BD-B490-BD196B2B9CB4}">
      <dsp:nvSpPr>
        <dsp:cNvPr id="0" name=""/>
        <dsp:cNvSpPr/>
      </dsp:nvSpPr>
      <dsp:spPr>
        <a:xfrm>
          <a:off x="2805185" y="2435840"/>
          <a:ext cx="57919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79191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sp:txBody>
      <dsp:txXfrm>
        <a:off x="3080301" y="2434662"/>
        <a:ext cx="28959" cy="28959"/>
      </dsp:txXfrm>
    </dsp:sp>
    <dsp:sp modelId="{33B05774-219A-4E15-B387-798BCD41E588}">
      <dsp:nvSpPr>
        <dsp:cNvPr id="0" name=""/>
        <dsp:cNvSpPr/>
      </dsp:nvSpPr>
      <dsp:spPr>
        <a:xfrm>
          <a:off x="3384377" y="2087147"/>
          <a:ext cx="1828884" cy="72398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rPr>
            <a:t>根据反应前后物质种类的多少</a:t>
          </a:r>
          <a:endParaRPr lang="zh-CN" alt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sp:txBody>
      <dsp:txXfrm>
        <a:off x="3405582" y="2108352"/>
        <a:ext cx="1786474" cy="681579"/>
      </dsp:txXfrm>
    </dsp:sp>
    <dsp:sp modelId="{EDD50190-606F-4D04-8950-9221C4DAC9D3}">
      <dsp:nvSpPr>
        <dsp:cNvPr id="0" name=""/>
        <dsp:cNvSpPr/>
      </dsp:nvSpPr>
      <dsp:spPr>
        <a:xfrm rot="19457599">
          <a:off x="5146219" y="2227693"/>
          <a:ext cx="7132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13276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sp:txBody>
      <dsp:txXfrm>
        <a:off x="5485026" y="2223163"/>
        <a:ext cx="35663" cy="35663"/>
      </dsp:txXfrm>
    </dsp:sp>
    <dsp:sp modelId="{DF2881F0-A358-4515-B566-1BA3A5220C38}">
      <dsp:nvSpPr>
        <dsp:cNvPr id="0" name=""/>
        <dsp:cNvSpPr/>
      </dsp:nvSpPr>
      <dsp:spPr>
        <a:xfrm>
          <a:off x="5792454" y="1670853"/>
          <a:ext cx="1447979" cy="72398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rPr>
            <a:t>化合反应</a:t>
          </a:r>
          <a:endParaRPr lang="zh-CN" alt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sp:txBody>
      <dsp:txXfrm>
        <a:off x="5813659" y="1692058"/>
        <a:ext cx="1405569" cy="681579"/>
      </dsp:txXfrm>
    </dsp:sp>
    <dsp:sp modelId="{36EF6AE0-EFF9-4834-9FDC-0F640BD67B0F}">
      <dsp:nvSpPr>
        <dsp:cNvPr id="0" name=""/>
        <dsp:cNvSpPr/>
      </dsp:nvSpPr>
      <dsp:spPr>
        <a:xfrm rot="2142401">
          <a:off x="5146219" y="2643987"/>
          <a:ext cx="7132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13276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sp:txBody>
      <dsp:txXfrm>
        <a:off x="5485026" y="2639457"/>
        <a:ext cx="35663" cy="35663"/>
      </dsp:txXfrm>
    </dsp:sp>
    <dsp:sp modelId="{290C0D82-DE97-4E9D-B778-2257268849B5}">
      <dsp:nvSpPr>
        <dsp:cNvPr id="0" name=""/>
        <dsp:cNvSpPr/>
      </dsp:nvSpPr>
      <dsp:spPr>
        <a:xfrm>
          <a:off x="5792454" y="2503441"/>
          <a:ext cx="1447979" cy="72398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rPr>
            <a:t>分解反应</a:t>
          </a:r>
          <a:endParaRPr lang="zh-CN" alt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sp:txBody>
      <dsp:txXfrm>
        <a:off x="5813659" y="2524646"/>
        <a:ext cx="1405569" cy="681579"/>
      </dsp:txXfrm>
    </dsp:sp>
    <dsp:sp modelId="{F1E2ADAD-D55B-405E-A042-328B59E6982B}">
      <dsp:nvSpPr>
        <dsp:cNvPr id="0" name=""/>
        <dsp:cNvSpPr/>
      </dsp:nvSpPr>
      <dsp:spPr>
        <a:xfrm rot="4023772">
          <a:off x="2272857" y="3239142"/>
          <a:ext cx="174454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744541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sp:txBody>
      <dsp:txXfrm>
        <a:off x="3101514" y="3208831"/>
        <a:ext cx="87227" cy="87227"/>
      </dsp:txXfrm>
    </dsp:sp>
    <dsp:sp modelId="{30226F98-D21F-49F4-B61D-DD8E5FE29489}">
      <dsp:nvSpPr>
        <dsp:cNvPr id="0" name=""/>
        <dsp:cNvSpPr/>
      </dsp:nvSpPr>
      <dsp:spPr>
        <a:xfrm>
          <a:off x="3485070" y="3693753"/>
          <a:ext cx="1684868" cy="72398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rPr>
            <a:t>根据反应中物质得氧或失氧</a:t>
          </a:r>
          <a:endParaRPr lang="zh-CN" alt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sp:txBody>
      <dsp:txXfrm>
        <a:off x="3506275" y="3714958"/>
        <a:ext cx="1642458" cy="681579"/>
      </dsp:txXfrm>
    </dsp:sp>
    <dsp:sp modelId="{299A27BB-B8C9-4846-B755-B3330C66A6A4}">
      <dsp:nvSpPr>
        <dsp:cNvPr id="0" name=""/>
        <dsp:cNvSpPr/>
      </dsp:nvSpPr>
      <dsp:spPr>
        <a:xfrm rot="19709659">
          <a:off x="5116393" y="3852622"/>
          <a:ext cx="72647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26479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sp:txBody>
      <dsp:txXfrm>
        <a:off x="5461470" y="3847763"/>
        <a:ext cx="36323" cy="36323"/>
      </dsp:txXfrm>
    </dsp:sp>
    <dsp:sp modelId="{EA8ADDD2-FC86-4779-8583-E1B8825DF5B3}">
      <dsp:nvSpPr>
        <dsp:cNvPr id="0" name=""/>
        <dsp:cNvSpPr/>
      </dsp:nvSpPr>
      <dsp:spPr>
        <a:xfrm>
          <a:off x="5789326" y="3314107"/>
          <a:ext cx="1447979" cy="72398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rPr>
            <a:t>氧化反应</a:t>
          </a:r>
          <a:endParaRPr lang="zh-CN" alt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sp:txBody>
      <dsp:txXfrm>
        <a:off x="5810531" y="3335312"/>
        <a:ext cx="1405569" cy="681579"/>
      </dsp:txXfrm>
    </dsp:sp>
    <dsp:sp modelId="{60300255-4573-4DCF-B035-C0B271380B6D}">
      <dsp:nvSpPr>
        <dsp:cNvPr id="0" name=""/>
        <dsp:cNvSpPr/>
      </dsp:nvSpPr>
      <dsp:spPr>
        <a:xfrm rot="2268332">
          <a:off x="5087662" y="4282716"/>
          <a:ext cx="78393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83939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sp:txBody>
      <dsp:txXfrm>
        <a:off x="5460034" y="4276420"/>
        <a:ext cx="39196" cy="39196"/>
      </dsp:txXfrm>
    </dsp:sp>
    <dsp:sp modelId="{80171B45-3FBC-47C2-BB09-B9806A990059}">
      <dsp:nvSpPr>
        <dsp:cNvPr id="0" name=""/>
        <dsp:cNvSpPr/>
      </dsp:nvSpPr>
      <dsp:spPr>
        <a:xfrm>
          <a:off x="5789326" y="4174295"/>
          <a:ext cx="1447979" cy="72398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rPr>
            <a:t>还原反应</a:t>
          </a:r>
          <a:endParaRPr lang="zh-CN" alt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楷体" pitchFamily="49" charset="-122"/>
            <a:ea typeface="楷体" pitchFamily="49" charset="-122"/>
          </a:endParaRPr>
        </a:p>
      </dsp:txBody>
      <dsp:txXfrm>
        <a:off x="5810531" y="4195500"/>
        <a:ext cx="1405569" cy="681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图5180901358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01" y="72208"/>
            <a:ext cx="5857917" cy="662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20100328173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9222" y="55597"/>
            <a:ext cx="5786478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77590" y="1845618"/>
            <a:ext cx="943081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8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 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每</a:t>
            </a:r>
            <a:r>
              <a:rPr lang="zh-CN" altLang="en-US" sz="32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组物质中都有一种与其他物质在分类上不同，将这种物质找出来。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20797" y="3206383"/>
            <a:ext cx="979187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8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NaCl</a:t>
            </a:r>
            <a:r>
              <a:rPr lang="zh-CN" altLang="en-US" sz="32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KCl</a:t>
            </a:r>
            <a:r>
              <a:rPr lang="zh-CN" altLang="en-US" sz="32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NaClO</a:t>
            </a:r>
            <a:r>
              <a:rPr lang="zh-CN" altLang="en-US" sz="32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BaCl</a:t>
            </a:r>
            <a:r>
              <a:rPr lang="en-US" altLang="zh-CN" sz="3200" b="1" baseline="-25000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	 </a:t>
            </a:r>
            <a:endParaRPr lang="en-US" altLang="zh-CN" sz="3200" b="1" dirty="0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HClO</a:t>
            </a:r>
            <a:r>
              <a:rPr lang="en-US" altLang="zh-CN" sz="3200" b="1" baseline="-25000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KClO</a:t>
            </a:r>
            <a:r>
              <a:rPr lang="en-US" altLang="zh-CN" sz="3200" b="1" baseline="-25000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Cl</a:t>
            </a:r>
            <a:r>
              <a:rPr lang="en-US" altLang="zh-CN" sz="3200" b="1" baseline="-25000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NaClO</a:t>
            </a:r>
            <a:r>
              <a:rPr lang="en-US" altLang="zh-CN" sz="3200" b="1" baseline="-25000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	</a:t>
            </a:r>
            <a:endParaRPr lang="en-US" altLang="zh-CN" sz="3200" b="1" dirty="0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</a:t>
            </a:r>
            <a:r>
              <a:rPr lang="en-US" altLang="zh-CN" sz="3200" b="1" baseline="-25000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PO</a:t>
            </a:r>
            <a:r>
              <a:rPr lang="en-US" altLang="zh-CN" sz="3200" b="1" baseline="-25000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32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</a:t>
            </a:r>
            <a:r>
              <a:rPr lang="en-US" altLang="zh-CN" sz="3200" b="1" baseline="-25000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SiO</a:t>
            </a:r>
            <a:r>
              <a:rPr lang="en-US" altLang="zh-CN" sz="3200" b="1" baseline="-25000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HCl</a:t>
            </a:r>
            <a:r>
              <a:rPr lang="zh-CN" altLang="en-US" sz="32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</a:t>
            </a:r>
            <a:r>
              <a:rPr lang="en-US" altLang="zh-CN" sz="3200" b="1" baseline="-25000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SO</a:t>
            </a:r>
            <a:r>
              <a:rPr lang="en-US" altLang="zh-CN" sz="3200" b="1" baseline="-25000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endParaRPr lang="en-US" altLang="zh-CN" sz="3200" b="1" dirty="0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）空气</a:t>
            </a:r>
            <a:r>
              <a:rPr lang="zh-CN" altLang="en-US" sz="32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、氮气、氯化氢、碳酸钠  </a:t>
            </a:r>
            <a:endParaRPr lang="en-US" altLang="zh-CN" sz="3200" b="1" dirty="0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" name="剪去对角的矩形 8"/>
          <p:cNvSpPr/>
          <p:nvPr/>
        </p:nvSpPr>
        <p:spPr>
          <a:xfrm>
            <a:off x="982638" y="931094"/>
            <a:ext cx="1738313" cy="698500"/>
          </a:xfrm>
          <a:prstGeom prst="snip2DiagRect">
            <a:avLst/>
          </a:prstGeom>
          <a:solidFill>
            <a:srgbClr val="F9A2A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11"/>
          <p:cNvSpPr>
            <a:spLocks noChangeArrowheads="1"/>
          </p:cNvSpPr>
          <p:nvPr/>
        </p:nvSpPr>
        <p:spPr bwMode="auto">
          <a:xfrm>
            <a:off x="1143769" y="1049362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0" dirty="0">
                <a:solidFill>
                  <a:schemeClr val="tx1"/>
                </a:solidFill>
                <a:latin typeface="华文彩云" pitchFamily="2" charset="-122"/>
                <a:ea typeface="华文彩云" pitchFamily="2" charset="-122"/>
              </a:rPr>
              <a:t>随堂小练</a:t>
            </a:r>
            <a:endParaRPr lang="en-US" altLang="zh-CN" b="0" dirty="0">
              <a:solidFill>
                <a:schemeClr val="tx1"/>
              </a:solidFill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750" y="5157191"/>
            <a:ext cx="1085363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:\0\实验中学\附中LOGO\师大杨凌 logo 透明标志(1).t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7788"/>
            <a:ext cx="46513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乘号 14"/>
          <p:cNvSpPr/>
          <p:nvPr/>
        </p:nvSpPr>
        <p:spPr>
          <a:xfrm>
            <a:off x="5988942" y="3206383"/>
            <a:ext cx="504056" cy="692878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乘号 15"/>
          <p:cNvSpPr/>
          <p:nvPr/>
        </p:nvSpPr>
        <p:spPr>
          <a:xfrm>
            <a:off x="6240970" y="3899261"/>
            <a:ext cx="504056" cy="692878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乘号 16"/>
          <p:cNvSpPr/>
          <p:nvPr/>
        </p:nvSpPr>
        <p:spPr>
          <a:xfrm>
            <a:off x="6351087" y="4606766"/>
            <a:ext cx="504056" cy="692878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乘号 17"/>
          <p:cNvSpPr/>
          <p:nvPr/>
        </p:nvSpPr>
        <p:spPr>
          <a:xfrm>
            <a:off x="3214886" y="5372748"/>
            <a:ext cx="504056" cy="692878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:\0\实验中学\附中LOGO\师大杨凌 logo 透明标志(1).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7788"/>
            <a:ext cx="46513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414686" y="2793350"/>
            <a:ext cx="9937104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初中学习过哪些反应类型？是按什么标准进行分类的？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750" y="5157191"/>
            <a:ext cx="1085363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爆炸形 1 8"/>
          <p:cNvSpPr/>
          <p:nvPr/>
        </p:nvSpPr>
        <p:spPr>
          <a:xfrm>
            <a:off x="950912" y="749300"/>
            <a:ext cx="4136181" cy="18163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774255" y="1271295"/>
            <a:ext cx="3168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zh-CN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anose="02010609060101010101" pitchFamily="49" charset="-122"/>
              </a:rPr>
              <a:t>思考与交流</a:t>
            </a:r>
          </a:p>
        </p:txBody>
      </p:sp>
    </p:spTree>
    <p:extLst>
      <p:ext uri="{BB962C8B-B14F-4D97-AF65-F5344CB8AC3E}">
        <p14:creationId xmlns:p14="http://schemas.microsoft.com/office/powerpoint/2010/main" val="23810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24" y="-2262"/>
            <a:ext cx="184707" cy="46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72843" y="909514"/>
            <a:ext cx="3889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 </a:t>
            </a:r>
            <a:r>
              <a:rPr lang="zh-CN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化学反应的分类</a:t>
            </a:r>
            <a:endParaRPr lang="zh-CN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1350259546"/>
              </p:ext>
            </p:extLst>
          </p:nvPr>
        </p:nvGraphicFramePr>
        <p:xfrm>
          <a:off x="665918" y="1555845"/>
          <a:ext cx="8597640" cy="489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2" descr="H:\0\实验中学\附中LOGO\师大杨凌 logo 透明标志(1).ti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7788"/>
            <a:ext cx="46513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750" y="5157191"/>
            <a:ext cx="1085363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0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642" y="1098531"/>
            <a:ext cx="3310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</a:t>
            </a:r>
            <a:r>
              <a:rPr lang="zh-CN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分类法的应用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7488" y="2741100"/>
            <a:ext cx="1071570" cy="714380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4400" b="1" dirty="0">
                <a:latin typeface="Times New Roman" pitchFamily="18" charset="0"/>
                <a:cs typeface="Times New Roman" pitchFamily="18" charset="0"/>
              </a:rPr>
              <a:t>Ca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80496" y="3098290"/>
            <a:ext cx="762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23702" y="2741100"/>
            <a:ext cx="2133600" cy="752476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600" b="1" dirty="0" smtClean="0"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altLang="zh-CN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zh-CN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757142" y="3098290"/>
            <a:ext cx="762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66314" y="2741100"/>
            <a:ext cx="1071578" cy="714380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CaO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rot="-480000">
            <a:off x="7753697" y="3060526"/>
            <a:ext cx="547686" cy="71438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81222" y="2741100"/>
            <a:ext cx="2071702" cy="752476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altLang="zh-CN" sz="36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37488" y="4155574"/>
            <a:ext cx="1071570" cy="642942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884934" y="4512764"/>
            <a:ext cx="762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523702" y="4155574"/>
            <a:ext cx="1857388" cy="714380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4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4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757142" y="4512764"/>
            <a:ext cx="762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666314" y="4155574"/>
            <a:ext cx="1071570" cy="642942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altLang="zh-CN" sz="4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463358" y="4512764"/>
            <a:ext cx="762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309784" y="4169860"/>
            <a:ext cx="2119298" cy="700094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altLang="zh-CN" sz="4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9" name="Picture 2" descr="H:\0\实验中学\附中LOGO\师大杨凌 logo 透明标志(1).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7788"/>
            <a:ext cx="46513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750" y="5157191"/>
            <a:ext cx="1085363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750" y="5157191"/>
            <a:ext cx="1085363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:\0\实验中学\附中LOGO\师大杨凌 logo 透明标志(1).t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7788"/>
            <a:ext cx="46513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横卷形 10"/>
          <p:cNvSpPr/>
          <p:nvPr/>
        </p:nvSpPr>
        <p:spPr>
          <a:xfrm>
            <a:off x="971600" y="965462"/>
            <a:ext cx="1739230" cy="880156"/>
          </a:xfrm>
          <a:prstGeom prst="horizontalScroll">
            <a:avLst/>
          </a:prstGeom>
          <a:solidFill>
            <a:schemeClr val="accent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180791" y="1174707"/>
            <a:ext cx="1530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华文彩云" pitchFamily="2" charset="-122"/>
                <a:ea typeface="华文彩云" pitchFamily="2" charset="-122"/>
              </a:rPr>
              <a:t>课堂小结</a:t>
            </a:r>
            <a:endParaRPr lang="en-US" altLang="zh-CN" dirty="0"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09509" y="2349674"/>
            <a:ext cx="9361040" cy="208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对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化学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物质和化学反应进行分类研究、学习是化学学科   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非常好的学习方法。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ts val="12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理解某种物质的性质，并对同类化学物质进行类推是化 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学学习的基本方法。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111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0910" y="1900963"/>
            <a:ext cx="8572560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第二章  化学物质及其变化 </a:t>
            </a:r>
            <a:endParaRPr lang="en-US" altLang="zh-C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ts val="7000"/>
              </a:lnSpc>
              <a:spcBef>
                <a:spcPts val="2000"/>
              </a:spcBef>
            </a:pPr>
            <a:r>
              <a:rPr lang="en-US" altLang="zh-C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华文行楷" pitchFamily="2" charset="-122"/>
                <a:ea typeface="华文行楷" pitchFamily="2" charset="-122"/>
                <a:cs typeface="Times New Roman" panose="02020603050405020304" pitchFamily="18" charset="0"/>
              </a:rPr>
              <a:t>  2.1 </a:t>
            </a:r>
            <a:r>
              <a:rPr lang="zh-CN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华文行楷" pitchFamily="2" charset="-122"/>
                <a:ea typeface="华文行楷" pitchFamily="2" charset="-122"/>
                <a:cs typeface="Times New Roman" panose="02020603050405020304" pitchFamily="18" charset="0"/>
              </a:rPr>
              <a:t>物质的分类</a:t>
            </a:r>
            <a:endParaRPr lang="en-US" altLang="zh-CN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华文行楷" pitchFamily="2" charset="-122"/>
              <a:ea typeface="华文行楷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2" descr="H:\0\实验中学\附中LOGO\师大杨凌 logo 透明标志(1).t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7788"/>
            <a:ext cx="46513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:\0\实验中学\附中LOGO\师大杨凌 logo 透明标志(1).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7788"/>
            <a:ext cx="46513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7619" y="2709714"/>
            <a:ext cx="8299026" cy="106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</a:t>
            </a:r>
            <a:r>
              <a:rPr lang="en-US" altLang="zh-CN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，从其组成的阳离子来看，属于什么盐？从阴离子来看，又是什么盐？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750" y="5157191"/>
            <a:ext cx="1085363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爆炸形 1 10"/>
          <p:cNvSpPr/>
          <p:nvPr/>
        </p:nvSpPr>
        <p:spPr>
          <a:xfrm>
            <a:off x="950912" y="749300"/>
            <a:ext cx="4136181" cy="18163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774255" y="1271295"/>
            <a:ext cx="3168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zh-CN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anose="02010609060101010101" pitchFamily="49" charset="-122"/>
              </a:rPr>
              <a:t>思考与交流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24" y="-2262"/>
            <a:ext cx="184707" cy="46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054646" y="1701602"/>
            <a:ext cx="3273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（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</a:t>
            </a:r>
            <a:r>
              <a:rPr lang="zh-CN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）交叉分类法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86894" y="2781722"/>
            <a:ext cx="1928826" cy="5715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n-US" altLang="zh-CN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800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86894" y="3496102"/>
            <a:ext cx="1928826" cy="571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86894" y="4281920"/>
            <a:ext cx="1928826" cy="5715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(NH</a:t>
            </a:r>
            <a:r>
              <a:rPr lang="en-US" altLang="zh-CN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86894" y="5067738"/>
            <a:ext cx="1928826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(NH</a:t>
            </a:r>
            <a:r>
              <a:rPr lang="en-US" altLang="zh-CN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n-US" altLang="zh-CN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800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858794" y="2781722"/>
            <a:ext cx="1928826" cy="5715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钾盐</a:t>
            </a:r>
            <a:endParaRPr lang="zh-CN" altLang="en-US" sz="4000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887294" y="5090538"/>
            <a:ext cx="1928826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硫酸盐</a:t>
            </a:r>
            <a:endParaRPr lang="zh-CN" altLang="en-US" sz="4000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58794" y="3496102"/>
            <a:ext cx="1928826" cy="571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铵盐</a:t>
            </a:r>
            <a:endParaRPr lang="zh-CN" altLang="en-US" sz="4000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58794" y="4281920"/>
            <a:ext cx="1928826" cy="5715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碳酸盐</a:t>
            </a:r>
            <a:endParaRPr lang="zh-CN" altLang="en-US" sz="4000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287158" y="3067474"/>
            <a:ext cx="150019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5287158" y="3138912"/>
            <a:ext cx="1500198" cy="6429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16200000" flipH="1">
            <a:off x="4929968" y="3496102"/>
            <a:ext cx="2214578" cy="15001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287158" y="3853292"/>
            <a:ext cx="1428760" cy="7143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287158" y="4639110"/>
            <a:ext cx="142876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287158" y="5424928"/>
            <a:ext cx="142876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5287158" y="3781854"/>
            <a:ext cx="1500198" cy="7858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5287158" y="3924730"/>
            <a:ext cx="1500198" cy="14287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H:\0\实验中学\附中LOGO\师大杨凌 logo 透明标志(1).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7788"/>
            <a:ext cx="46513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010994" y="909514"/>
            <a:ext cx="3889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1. 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化学物质的分类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750" y="5157191"/>
            <a:ext cx="1085363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0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24" y="-2262"/>
            <a:ext cx="184707" cy="46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8" name="Picture 2" descr="H:\0\实验中学\附中LOGO\师大杨凌 logo 透明标志(1).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7788"/>
            <a:ext cx="46513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2733254" y="2289855"/>
            <a:ext cx="691197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6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</a:t>
            </a:r>
            <a:r>
              <a:rPr kumimoji="1" lang="en-US" altLang="zh-CN" sz="3600" b="1" baseline="-30000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1" lang="en-US" altLang="zh-CN" sz="36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SO</a:t>
            </a:r>
            <a:r>
              <a:rPr kumimoji="1" lang="en-US" altLang="zh-CN" sz="3600" b="1" baseline="-30000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kumimoji="1" lang="en-US" altLang="zh-CN" sz="36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        </a:t>
            </a:r>
            <a:r>
              <a:rPr kumimoji="1" lang="en-US" altLang="zh-CN" sz="36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</a:t>
            </a:r>
            <a:r>
              <a:rPr kumimoji="1" lang="zh-CN" altLang="en-US" sz="36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含</a:t>
            </a:r>
            <a:r>
              <a:rPr kumimoji="1" lang="zh-CN" altLang="en-US" sz="36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氧酸</a:t>
            </a:r>
          </a:p>
          <a:p>
            <a:r>
              <a:rPr kumimoji="1" lang="zh-CN" altLang="en-US" sz="36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 </a:t>
            </a:r>
          </a:p>
          <a:p>
            <a:r>
              <a:rPr kumimoji="1" lang="en-US" altLang="zh-CN" sz="3600" b="1" dirty="0" err="1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HCl</a:t>
            </a:r>
            <a:r>
              <a:rPr kumimoji="1" lang="en-US" altLang="zh-CN" sz="36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            </a:t>
            </a:r>
            <a:r>
              <a:rPr kumimoji="1" lang="en-US" altLang="zh-CN" sz="36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</a:t>
            </a:r>
            <a:r>
              <a:rPr kumimoji="1" lang="zh-CN" altLang="en-US" sz="36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无氧酸   </a:t>
            </a:r>
            <a:endParaRPr kumimoji="1" lang="zh-CN" altLang="en-US" sz="3600" b="1" dirty="0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kumimoji="1" lang="zh-CN" altLang="en-US" sz="36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 </a:t>
            </a:r>
          </a:p>
          <a:p>
            <a:r>
              <a:rPr kumimoji="1" lang="en-US" altLang="zh-CN" sz="36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HNO</a:t>
            </a:r>
            <a:r>
              <a:rPr kumimoji="1" lang="en-US" altLang="zh-CN" sz="3600" b="1" baseline="-25000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kumimoji="1" lang="en-US" altLang="zh-CN" sz="36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         </a:t>
            </a:r>
            <a:r>
              <a:rPr kumimoji="1" lang="en-US" altLang="zh-CN" sz="36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</a:t>
            </a:r>
            <a:r>
              <a:rPr kumimoji="1" lang="zh-CN" altLang="en-US" sz="36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一元酸</a:t>
            </a:r>
            <a:endParaRPr kumimoji="1" lang="zh-CN" altLang="en-US" sz="3600" b="1" dirty="0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kumimoji="1" lang="zh-CN" altLang="en-US" sz="36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 </a:t>
            </a:r>
          </a:p>
          <a:p>
            <a:r>
              <a:rPr kumimoji="1" lang="en-US" altLang="zh-CN" sz="36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</a:t>
            </a:r>
            <a:r>
              <a:rPr kumimoji="1" lang="en-US" altLang="zh-CN" sz="3600" b="1" baseline="-30000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1" lang="en-US" altLang="zh-CN" sz="36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SO</a:t>
            </a:r>
            <a:r>
              <a:rPr kumimoji="1" lang="en-US" altLang="zh-CN" sz="3600" b="1" baseline="-30000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                                   </a:t>
            </a:r>
            <a:r>
              <a:rPr kumimoji="1" lang="en-US" altLang="zh-CN" sz="3600" b="1" baseline="-30000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</a:t>
            </a:r>
            <a:r>
              <a:rPr kumimoji="1" lang="zh-CN" altLang="en-US" sz="36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二元酸</a:t>
            </a:r>
            <a:endParaRPr kumimoji="1" lang="zh-CN" altLang="en-US" sz="3600" b="1" dirty="0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kumimoji="1" lang="zh-CN" altLang="en-US" sz="3600" b="1" dirty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 </a:t>
            </a:r>
          </a:p>
        </p:txBody>
      </p: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4206275" y="2793093"/>
            <a:ext cx="3206927" cy="3047855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4173116" y="2650218"/>
            <a:ext cx="3168650" cy="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0" name="Line 6"/>
          <p:cNvSpPr>
            <a:spLocks noChangeShapeType="1"/>
          </p:cNvSpPr>
          <p:nvPr/>
        </p:nvSpPr>
        <p:spPr bwMode="auto">
          <a:xfrm flipV="1">
            <a:off x="4162904" y="3801154"/>
            <a:ext cx="3178862" cy="0"/>
          </a:xfrm>
          <a:prstGeom prst="line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4162904" y="3945619"/>
            <a:ext cx="3178862" cy="864840"/>
          </a:xfrm>
          <a:prstGeom prst="line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 flipV="1">
            <a:off x="4173117" y="4881895"/>
            <a:ext cx="3168650" cy="0"/>
          </a:xfrm>
          <a:prstGeom prst="line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auto">
          <a:xfrm flipV="1">
            <a:off x="4173116" y="2777217"/>
            <a:ext cx="3168650" cy="2033241"/>
          </a:xfrm>
          <a:prstGeom prst="line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>
            <a:off x="4173115" y="5962016"/>
            <a:ext cx="3240087" cy="0"/>
          </a:xfrm>
          <a:prstGeom prst="line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V="1">
            <a:off x="4173116" y="2866242"/>
            <a:ext cx="3240087" cy="2974706"/>
          </a:xfrm>
          <a:prstGeom prst="line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7" name="剪去对角的矩形 46"/>
          <p:cNvSpPr/>
          <p:nvPr/>
        </p:nvSpPr>
        <p:spPr>
          <a:xfrm>
            <a:off x="1332557" y="1146175"/>
            <a:ext cx="1738313" cy="698500"/>
          </a:xfrm>
          <a:prstGeom prst="snip2DiagRect">
            <a:avLst/>
          </a:prstGeom>
          <a:solidFill>
            <a:srgbClr val="F9A2A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9" name="矩形 11"/>
          <p:cNvSpPr>
            <a:spLocks noChangeArrowheads="1"/>
          </p:cNvSpPr>
          <p:nvPr/>
        </p:nvSpPr>
        <p:spPr bwMode="auto">
          <a:xfrm>
            <a:off x="1493688" y="1264443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0" dirty="0">
                <a:solidFill>
                  <a:schemeClr val="tx1"/>
                </a:solidFill>
                <a:latin typeface="华文彩云" pitchFamily="2" charset="-122"/>
                <a:ea typeface="华文彩云" pitchFamily="2" charset="-122"/>
              </a:rPr>
              <a:t>随堂小练</a:t>
            </a:r>
            <a:endParaRPr lang="en-US" altLang="zh-CN" b="0" dirty="0">
              <a:solidFill>
                <a:schemeClr val="tx1"/>
              </a:solidFill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47269" y="1275658"/>
            <a:ext cx="5541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连线，对下列物质进行分类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750" y="5157191"/>
            <a:ext cx="1085363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09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:\0\实验中学\附中LOGO\师大杨凌 logo 透明标志(1).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7788"/>
            <a:ext cx="46513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414686" y="2781722"/>
            <a:ext cx="9577064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3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 </a:t>
            </a:r>
            <a:r>
              <a:rPr lang="zh-CN" altLang="en-US" sz="3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对于化学物质</a:t>
            </a:r>
            <a:r>
              <a:rPr lang="en-US" altLang="zh-CN" sz="3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,</a:t>
            </a:r>
            <a:r>
              <a:rPr lang="zh-CN" altLang="en-US" sz="3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如果按照所含物质种类的多少，可以怎样分类？</a:t>
            </a:r>
            <a:endParaRPr lang="en-US" altLang="zh-CN" sz="32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ts val="3500"/>
              </a:lnSpc>
              <a:spcBef>
                <a:spcPts val="2000"/>
              </a:spcBef>
            </a:pPr>
            <a:r>
              <a:rPr lang="en-US" altLang="zh-CN" sz="3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 </a:t>
            </a:r>
            <a:r>
              <a:rPr lang="zh-CN" altLang="en-US" sz="3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对于化合物按照不同的分类标准进行分类可以产生哪些分类结果？</a:t>
            </a:r>
            <a:endParaRPr lang="zh-CN" altLang="en-US" sz="32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750" y="5157191"/>
            <a:ext cx="1085363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爆炸形 1 8"/>
          <p:cNvSpPr/>
          <p:nvPr/>
        </p:nvSpPr>
        <p:spPr>
          <a:xfrm>
            <a:off x="950912" y="749300"/>
            <a:ext cx="4136181" cy="18163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774255" y="1271295"/>
            <a:ext cx="3168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zh-CN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anose="02010609060101010101" pitchFamily="49" charset="-122"/>
              </a:rPr>
              <a:t>思考与交流</a:t>
            </a:r>
          </a:p>
        </p:txBody>
      </p:sp>
    </p:spTree>
    <p:extLst>
      <p:ext uri="{BB962C8B-B14F-4D97-AF65-F5344CB8AC3E}">
        <p14:creationId xmlns:p14="http://schemas.microsoft.com/office/powerpoint/2010/main" val="5387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24" y="-2262"/>
            <a:ext cx="184707" cy="46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126654" y="909514"/>
            <a:ext cx="3658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）树状</a:t>
            </a:r>
            <a:r>
              <a:rPr lang="zh-CN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分类法</a:t>
            </a:r>
          </a:p>
        </p:txBody>
      </p:sp>
      <p:pic>
        <p:nvPicPr>
          <p:cNvPr id="13" name="Picture 2" descr="H:\0\实验中学\附中LOGO\师大杨凌 logo 透明标志(1).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7788"/>
            <a:ext cx="46513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35743" y="3339783"/>
            <a:ext cx="15247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化学</a:t>
            </a:r>
            <a:endParaRPr kumimoji="1" lang="en-US" altLang="zh-CN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kumimoji="1"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物质</a:t>
            </a:r>
            <a:r>
              <a:rPr kumimoji="1"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kumimoji="1"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5125132" y="1895784"/>
            <a:ext cx="206449" cy="2066319"/>
          </a:xfrm>
          <a:prstGeom prst="leftBrace">
            <a:avLst>
              <a:gd name="adj1" fmla="val 184816"/>
              <a:gd name="adj2" fmla="val 50000"/>
            </a:avLst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36571" y="2645453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纯净物</a:t>
            </a:r>
            <a:endParaRPr kumimoji="1" lang="zh-CN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61520" y="4633188"/>
            <a:ext cx="1978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混合物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303118" y="1682438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单质</a:t>
            </a:r>
            <a:r>
              <a:rPr kumimoji="1"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303862" y="3709858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化合物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354638" y="1399188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金属单质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6354638" y="1974825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非金属单质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8566520" y="2137783"/>
            <a:ext cx="1370856" cy="199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kumimoji="1"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酸</a:t>
            </a:r>
          </a:p>
          <a:p>
            <a:pPr>
              <a:lnSpc>
                <a:spcPts val="3700"/>
              </a:lnSpc>
            </a:pPr>
            <a:r>
              <a:rPr kumimoji="1"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碱</a:t>
            </a:r>
          </a:p>
          <a:p>
            <a:pPr>
              <a:lnSpc>
                <a:spcPts val="3700"/>
              </a:lnSpc>
            </a:pPr>
            <a:r>
              <a:rPr kumimoji="1"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盐</a:t>
            </a:r>
          </a:p>
          <a:p>
            <a:pPr>
              <a:lnSpc>
                <a:spcPts val="3700"/>
              </a:lnSpc>
            </a:pPr>
            <a:r>
              <a:rPr kumimoji="1"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氧化物</a:t>
            </a:r>
          </a:p>
        </p:txBody>
      </p:sp>
      <p:pic>
        <p:nvPicPr>
          <p:cNvPr id="3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4838"/>
            <a:ext cx="2700338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58999" y="5689897"/>
            <a:ext cx="856865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同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一层次的物质类别间一般是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相互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独立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 没有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交叉的。</a:t>
            </a:r>
          </a:p>
        </p:txBody>
      </p:sp>
      <p:sp>
        <p:nvSpPr>
          <p:cNvPr id="33" name="AutoShape 3"/>
          <p:cNvSpPr>
            <a:spLocks/>
          </p:cNvSpPr>
          <p:nvPr/>
        </p:nvSpPr>
        <p:spPr bwMode="auto">
          <a:xfrm>
            <a:off x="3630122" y="2907063"/>
            <a:ext cx="231398" cy="1987735"/>
          </a:xfrm>
          <a:prstGeom prst="leftBrace">
            <a:avLst>
              <a:gd name="adj1" fmla="val 184816"/>
              <a:gd name="adj2" fmla="val 50000"/>
            </a:avLst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4" name="AutoShape 3"/>
          <p:cNvSpPr>
            <a:spLocks/>
          </p:cNvSpPr>
          <p:nvPr/>
        </p:nvSpPr>
        <p:spPr bwMode="auto">
          <a:xfrm>
            <a:off x="6135209" y="1555845"/>
            <a:ext cx="122125" cy="812800"/>
          </a:xfrm>
          <a:prstGeom prst="leftBrace">
            <a:avLst>
              <a:gd name="adj1" fmla="val 184816"/>
              <a:gd name="adj2" fmla="val 50000"/>
            </a:avLst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5" name="AutoShape 3"/>
          <p:cNvSpPr>
            <a:spLocks/>
          </p:cNvSpPr>
          <p:nvPr/>
        </p:nvSpPr>
        <p:spPr bwMode="auto">
          <a:xfrm>
            <a:off x="6444235" y="3132432"/>
            <a:ext cx="146012" cy="1709709"/>
          </a:xfrm>
          <a:prstGeom prst="leftBrace">
            <a:avLst>
              <a:gd name="adj1" fmla="val 184816"/>
              <a:gd name="adj2" fmla="val 50000"/>
            </a:avLst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687571" y="4433133"/>
            <a:ext cx="21673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有机化合物</a:t>
            </a:r>
            <a:endParaRPr kumimoji="1" lang="zh-CN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6624969" y="2937843"/>
            <a:ext cx="21673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无机化合物</a:t>
            </a:r>
            <a:endParaRPr kumimoji="1" lang="zh-CN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9" name="AutoShape 3"/>
          <p:cNvSpPr>
            <a:spLocks/>
          </p:cNvSpPr>
          <p:nvPr/>
        </p:nvSpPr>
        <p:spPr bwMode="auto">
          <a:xfrm>
            <a:off x="8399462" y="2313819"/>
            <a:ext cx="146012" cy="1709709"/>
          </a:xfrm>
          <a:prstGeom prst="leftBrace">
            <a:avLst>
              <a:gd name="adj1" fmla="val 184816"/>
              <a:gd name="adj2" fmla="val 50000"/>
            </a:avLst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750" y="5157191"/>
            <a:ext cx="1085363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0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10" grpId="0" animBg="1"/>
      <p:bldP spid="12" grpId="0"/>
      <p:bldP spid="14" grpId="0"/>
      <p:bldP spid="20" grpId="0"/>
      <p:bldP spid="24" grpId="0"/>
      <p:bldP spid="26" grpId="0"/>
      <p:bldP spid="27" grpId="0"/>
      <p:bldP spid="29" grpId="0"/>
      <p:bldP spid="32" grpId="0"/>
      <p:bldP spid="33" grpId="0" animBg="1"/>
      <p:bldP spid="34" grpId="0" animBg="1"/>
      <p:bldP spid="35" grpId="0" animBg="1"/>
      <p:bldP spid="37" grpId="0"/>
      <p:bldP spid="38" grpId="0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80298" y="2021951"/>
            <a:ext cx="9611452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下列物质：</a:t>
            </a:r>
            <a:endParaRPr lang="en-US" altLang="zh-CN" sz="28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ts val="4500"/>
              </a:lnSpc>
            </a:pP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  <a:r>
              <a:rPr 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 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</a:t>
            </a:r>
            <a:r>
              <a:rPr lang="en-US" sz="2800" b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NaCl</a:t>
            </a:r>
            <a:r>
              <a:rPr 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</a:t>
            </a:r>
            <a:r>
              <a:rPr 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SO</a:t>
            </a:r>
            <a:r>
              <a:rPr lang="en-US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 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④</a:t>
            </a:r>
            <a:r>
              <a:rPr 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Ca(OH)</a:t>
            </a:r>
            <a:r>
              <a:rPr lang="en-US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 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⑤</a:t>
            </a:r>
            <a:r>
              <a:rPr 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Fe</a:t>
            </a:r>
            <a:r>
              <a:rPr lang="en-US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  <a:r>
              <a:rPr lang="en-US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  </a:t>
            </a:r>
          </a:p>
          <a:p>
            <a:pPr>
              <a:lnSpc>
                <a:spcPts val="4500"/>
              </a:lnSpc>
            </a:pP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⑥</a:t>
            </a:r>
            <a:r>
              <a:rPr 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FeSO</a:t>
            </a:r>
            <a:r>
              <a:rPr lang="en-US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en-US" sz="1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Symbol"/>
              </a:rPr>
              <a:t></a:t>
            </a:r>
            <a:r>
              <a:rPr 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7H</a:t>
            </a:r>
            <a:r>
              <a:rPr lang="en-US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⑦</a:t>
            </a:r>
            <a:r>
              <a:rPr 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HNO</a:t>
            </a:r>
            <a:r>
              <a:rPr lang="en-US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 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⑧</a:t>
            </a:r>
            <a:r>
              <a:rPr 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AgNO</a:t>
            </a:r>
            <a:r>
              <a:rPr lang="en-US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溶液</a:t>
            </a:r>
            <a:r>
              <a:rPr lang="en-US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⑨</a:t>
            </a:r>
            <a:r>
              <a:rPr 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NaHCO</a:t>
            </a:r>
            <a:r>
              <a:rPr lang="en-US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中，</a:t>
            </a:r>
            <a:endParaRPr lang="en-US" altLang="zh-CN" sz="28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ts val="4500"/>
              </a:lnSpc>
            </a:pP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属于氧化物的是</a:t>
            </a:r>
            <a:r>
              <a:rPr lang="zh-CN" altLang="en-US" sz="2800" b="1" u="sng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 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；属于碱的是</a:t>
            </a:r>
            <a:r>
              <a:rPr lang="zh-CN" altLang="en-US" sz="2800" b="1" u="sng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；属于酸的是</a:t>
            </a:r>
            <a:r>
              <a:rPr lang="zh-CN" altLang="en-US" sz="2800" b="1" u="sng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 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；属于盐的是</a:t>
            </a:r>
            <a:r>
              <a:rPr lang="zh-CN" altLang="en-US" sz="2800" b="1" u="sng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    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。（填写各物质的序号）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9" name="Picture 2" descr="H:\0\实验中学\附中LOGO\师大杨凌 logo 透明标志(1).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7788"/>
            <a:ext cx="46513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198662" y="1191303"/>
            <a:ext cx="2151551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50990" y="3789834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①⑤</a:t>
            </a:r>
            <a:endParaRPr lang="zh-CN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45376" y="3801049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④</a:t>
            </a:r>
            <a:endParaRPr lang="zh-CN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90750" y="4408289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③⑦</a:t>
            </a:r>
            <a:endParaRPr lang="zh-CN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25351" y="4408289"/>
            <a:ext cx="1533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②⑥⑨ </a:t>
            </a:r>
            <a:endParaRPr lang="zh-CN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750" y="5157191"/>
            <a:ext cx="1085363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6050" y="2487981"/>
            <a:ext cx="9001188" cy="36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微软雅黑" pitchFamily="34" charset="-122"/>
              </a:rPr>
              <a:t>①特殊名称的纯净物：</a:t>
            </a:r>
            <a:endParaRPr lang="en-US" altLang="zh-CN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  <a:sym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66050" y="4399957"/>
            <a:ext cx="968574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微软雅黑" pitchFamily="34" charset="-122"/>
              </a:rPr>
              <a:t>②由一种元素组成或一种原子构成的物质不一定是纯净物。</a:t>
            </a:r>
            <a:endParaRPr lang="en-US" altLang="zh-CN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  <a:sym typeface="微软雅黑" pitchFamily="34" charset="-122"/>
            </a:endParaRPr>
          </a:p>
        </p:txBody>
      </p:sp>
      <p:sp>
        <p:nvSpPr>
          <p:cNvPr id="6" name="爆炸形 1 5"/>
          <p:cNvSpPr/>
          <p:nvPr/>
        </p:nvSpPr>
        <p:spPr>
          <a:xfrm>
            <a:off x="952240" y="857456"/>
            <a:ext cx="2838710" cy="1348202"/>
          </a:xfrm>
          <a:prstGeom prst="irregularSeal1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5652" y="1125538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注意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92767" y="2940697"/>
            <a:ext cx="889251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微软雅黑" pitchFamily="34" charset="-122"/>
              </a:rPr>
              <a:t>例如：结晶</a:t>
            </a:r>
            <a:r>
              <a:rPr lang="zh-CN" altLang="en-US" sz="28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微软雅黑" pitchFamily="34" charset="-122"/>
              </a:rPr>
              <a:t>水合物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微软雅黑" pitchFamily="34" charset="-122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微软雅黑" pitchFamily="34" charset="-122"/>
              </a:rPr>
              <a:t>如胆矾、明矾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微软雅黑" pitchFamily="34" charset="-122"/>
              </a:rPr>
              <a:t>)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微软雅黑" pitchFamily="34" charset="-122"/>
              </a:rPr>
              <a:t>、</a:t>
            </a:r>
            <a:r>
              <a:rPr lang="zh-CN" altLang="en-US" sz="28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微软雅黑" pitchFamily="34" charset="-122"/>
              </a:rPr>
              <a:t>纯碱、苛性钠等；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79703" y="4869954"/>
            <a:ext cx="986011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微软雅黑" pitchFamily="34" charset="-122"/>
              </a:rPr>
              <a:t>例如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微软雅黑" pitchFamily="34" charset="-122"/>
              </a:rPr>
              <a:t>: 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Times New Roman" pitchFamily="18" charset="0"/>
              </a:rPr>
              <a:t>O</a:t>
            </a:r>
            <a:r>
              <a:rPr lang="en-US" altLang="zh-CN" sz="2800" b="1" baseline="-25000" dirty="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Times New Roman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微软雅黑" pitchFamily="34" charset="-122"/>
              </a:rPr>
              <a:t>和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微软雅黑" pitchFamily="34" charset="-122"/>
              </a:rPr>
              <a:t>O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微软雅黑" pitchFamily="34" charset="-122"/>
              </a:rPr>
              <a:t>3</a:t>
            </a:r>
            <a:r>
              <a:rPr lang="zh-CN" altLang="en-US" sz="2800" b="1" baseline="-25000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微软雅黑" pitchFamily="34" charset="-122"/>
              </a:rPr>
              <a:t>，</a:t>
            </a:r>
            <a:r>
              <a:rPr lang="zh-CN" altLang="en-US" sz="28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微软雅黑" pitchFamily="34" charset="-122"/>
              </a:rPr>
              <a:t>白磷和红磷，金刚石、石墨和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微软雅黑" pitchFamily="34" charset="-122"/>
              </a:rPr>
              <a:t>C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微软雅黑" pitchFamily="34" charset="-122"/>
              </a:rPr>
              <a:t>60</a:t>
            </a:r>
            <a:r>
              <a:rPr lang="zh-CN" altLang="en-US" sz="2800" b="1" dirty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微软雅黑" pitchFamily="34" charset="-122"/>
              </a:rPr>
              <a:t>等混合。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9" name="Picture 2" descr="H:\0\实验中学\附中LOGO\师大杨凌 logo 透明标志(1).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7788"/>
            <a:ext cx="46513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750" y="5157191"/>
            <a:ext cx="1085363" cy="15886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10433</TotalTime>
  <Words>429</Words>
  <Application>Microsoft Office PowerPoint</Application>
  <PresentationFormat>自定义</PresentationFormat>
  <Paragraphs>91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4738</cp:revision>
  <dcterms:created xsi:type="dcterms:W3CDTF">2014-11-27T01:03:00Z</dcterms:created>
  <dcterms:modified xsi:type="dcterms:W3CDTF">2020-10-20T04:50:08Z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